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9B7C-27AD-4849-8C76-75D0139D2CCA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55AC-6207-4D1B-B09F-A63083205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9B7C-27AD-4849-8C76-75D0139D2CCA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55AC-6207-4D1B-B09F-A63083205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9B7C-27AD-4849-8C76-75D0139D2CCA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55AC-6207-4D1B-B09F-A63083205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9B7C-27AD-4849-8C76-75D0139D2CCA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55AC-6207-4D1B-B09F-A63083205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9B7C-27AD-4849-8C76-75D0139D2CCA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55AC-6207-4D1B-B09F-A63083205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9B7C-27AD-4849-8C76-75D0139D2CCA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55AC-6207-4D1B-B09F-A63083205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9B7C-27AD-4849-8C76-75D0139D2CCA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55AC-6207-4D1B-B09F-A63083205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9B7C-27AD-4849-8C76-75D0139D2CCA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55AC-6207-4D1B-B09F-A63083205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9B7C-27AD-4849-8C76-75D0139D2CCA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55AC-6207-4D1B-B09F-A63083205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9B7C-27AD-4849-8C76-75D0139D2CCA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55AC-6207-4D1B-B09F-A63083205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9B7C-27AD-4849-8C76-75D0139D2CCA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55AC-6207-4D1B-B09F-A63083205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29B7C-27AD-4849-8C76-75D0139D2CCA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C55AC-6207-4D1B-B09F-A63083205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BkGudFiOg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Franklin Gothic Medium Cond" pitchFamily="34" charset="0"/>
              </a:rPr>
              <a:t>Ricky Fung</a:t>
            </a:r>
            <a:br>
              <a:rPr lang="en-US" sz="5400" dirty="0" smtClean="0">
                <a:latin typeface="Franklin Gothic Medium Cond" pitchFamily="34" charset="0"/>
              </a:rPr>
            </a:br>
            <a:r>
              <a:rPr lang="en-US" sz="5400" dirty="0">
                <a:latin typeface="Franklin Gothic Medium Cond" pitchFamily="34" charset="0"/>
              </a:rPr>
              <a:t/>
            </a:r>
            <a:br>
              <a:rPr lang="en-US" sz="5400" dirty="0">
                <a:latin typeface="Franklin Gothic Medium Cond" pitchFamily="34" charset="0"/>
              </a:rPr>
            </a:br>
            <a:r>
              <a:rPr lang="en-US" sz="5400" dirty="0" smtClean="0">
                <a:latin typeface="Franklin Gothic Medium Cond" pitchFamily="34" charset="0"/>
              </a:rPr>
              <a:t>Presents</a:t>
            </a:r>
            <a:endParaRPr lang="en-US" sz="5400" dirty="0">
              <a:latin typeface="Franklin Gothic Medium Con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267200"/>
            <a:ext cx="6400800" cy="17526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“The Garage”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sucker is tight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0325" y="1285875"/>
            <a:ext cx="39433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Hey kid, there is something wrong with this car!!!!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6099663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Caught </a:t>
            </a:r>
            <a:r>
              <a:rPr lang="en-US" dirty="0" smtClean="0"/>
              <a:t>between </a:t>
            </a:r>
            <a:r>
              <a:rPr lang="en-US" dirty="0" smtClean="0"/>
              <a:t>2 </a:t>
            </a:r>
            <a:r>
              <a:rPr lang="en-US" dirty="0" smtClean="0"/>
              <a:t>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2.bp.blogspot.com/-92kssteBukk/TV0gb_BcmdI/AAAAAAAAADk/62N1Ql7bBQA/s1600/OilChan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85050"/>
            <a:ext cx="5638800" cy="4731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Users\angela\Desktop\garage pic\1191899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529852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Corners with water drips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 descr="C:\Users\angela\Desktop\garage pic\shop.jpg"/>
          <p:cNvPicPr>
            <a:picLocks noChangeAspect="1" noChangeArrowheads="1"/>
          </p:cNvPicPr>
          <p:nvPr/>
        </p:nvPicPr>
        <p:blipFill>
          <a:blip r:embed="rId3" cstate="print"/>
          <a:srcRect t="27017"/>
          <a:stretch>
            <a:fillRect/>
          </a:stretch>
        </p:blipFill>
        <p:spPr bwMode="auto">
          <a:xfrm>
            <a:off x="-52903" y="2590800"/>
            <a:ext cx="9196903" cy="4471219"/>
          </a:xfrm>
          <a:prstGeom prst="rect">
            <a:avLst/>
          </a:prstGeom>
          <a:noFill/>
        </p:spPr>
      </p:pic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69925" y="1341438"/>
          <a:ext cx="3646488" cy="685800"/>
        </p:xfrm>
        <a:graphic>
          <a:graphicData uri="http://schemas.openxmlformats.org/presentationml/2006/ole">
            <p:oleObj spid="_x0000_s2052" name="Packager Shell Object" showAsIcon="1" r:id="rId4" imgW="364572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ngela\Desktop\garage pic\2-Two-Post-Lift-Hydraulic-Lift-Car-Lift-Vt232.jpg"/>
          <p:cNvPicPr>
            <a:picLocks noChangeAspect="1" noChangeArrowheads="1"/>
          </p:cNvPicPr>
          <p:nvPr/>
        </p:nvPicPr>
        <p:blipFill>
          <a:blip r:embed="rId2" cstate="print"/>
          <a:srcRect t="20000"/>
          <a:stretch>
            <a:fillRect/>
          </a:stretch>
        </p:blipFill>
        <p:spPr bwMode="auto">
          <a:xfrm>
            <a:off x="685800" y="1371599"/>
            <a:ext cx="7285037" cy="5227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http://image.shutterstock.com/display_pic_with_logo/84324/84324,1169295193,3/stock-photo-auto-mechanic-working-under-car-on-a-lift-2518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"/>
            <a:ext cx="4800600" cy="7495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5" name="Picture 3" descr="C:\Users\angela\Desktop\garage pic\car-repairs-cincinna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11187"/>
            <a:ext cx="8282064" cy="6246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trap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http://www.youtube.com/watch?v=tBkGudFiOgg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Bang bang,  bang!!!!!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0" name="Picture 4" descr="http://images.talkingphonebook.com/images/timesunion/media_library/299/372/medi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6056"/>
            <a:ext cx="5715000" cy="5711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41</Words>
  <Application>Microsoft Office PowerPoint</Application>
  <PresentationFormat>On-screen Show (4:3)</PresentationFormat>
  <Paragraphs>9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Packager Shell Object</vt:lpstr>
      <vt:lpstr>Ricky Fung  Presents</vt:lpstr>
      <vt:lpstr>Slide 2</vt:lpstr>
      <vt:lpstr>Dark Corners with water drips</vt:lpstr>
      <vt:lpstr>Slide 4</vt:lpstr>
      <vt:lpstr>Slide 5</vt:lpstr>
      <vt:lpstr>Slide 6</vt:lpstr>
      <vt:lpstr>Pop trap door</vt:lpstr>
      <vt:lpstr>Slide 8</vt:lpstr>
      <vt:lpstr>Bang bang,  bang!!!!!</vt:lpstr>
      <vt:lpstr>This sucker is tight</vt:lpstr>
      <vt:lpstr>Hey kid, there is something wrong with this car!!!!</vt:lpstr>
      <vt:lpstr>Caught between 2 stages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GOTHIC PLACE  Presents</dc:title>
  <dc:creator>angela</dc:creator>
  <cp:lastModifiedBy>angela</cp:lastModifiedBy>
  <cp:revision>29</cp:revision>
  <dcterms:created xsi:type="dcterms:W3CDTF">2011-11-13T22:24:26Z</dcterms:created>
  <dcterms:modified xsi:type="dcterms:W3CDTF">2011-11-13T23:27:39Z</dcterms:modified>
</cp:coreProperties>
</file>