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D682-C8E7-43DE-9495-0363FFCC3C41}" type="datetimeFigureOut">
              <a:rPr lang="en-US" smtClean="0"/>
              <a:t>4/27/2013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CDFDF79-6D32-4499-AB41-7ADDD29285E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D682-C8E7-43DE-9495-0363FFCC3C41}" type="datetimeFigureOut">
              <a:rPr lang="en-US" smtClean="0"/>
              <a:t>4/27/2013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DF79-6D32-4499-AB41-7ADDD29285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D682-C8E7-43DE-9495-0363FFCC3C41}" type="datetimeFigureOut">
              <a:rPr lang="en-US" smtClean="0"/>
              <a:t>4/27/2013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DF79-6D32-4499-AB41-7ADDD29285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D682-C8E7-43DE-9495-0363FFCC3C41}" type="datetimeFigureOut">
              <a:rPr lang="en-US" smtClean="0"/>
              <a:t>4/27/2013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DF79-6D32-4499-AB41-7ADDD29285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D682-C8E7-43DE-9495-0363FFCC3C41}" type="datetimeFigureOut">
              <a:rPr lang="en-US" smtClean="0"/>
              <a:t>4/27/2013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DF79-6D32-4499-AB41-7ADDD29285E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D682-C8E7-43DE-9495-0363FFCC3C41}" type="datetimeFigureOut">
              <a:rPr lang="en-US" smtClean="0"/>
              <a:t>4/27/2013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DF79-6D32-4499-AB41-7ADDD29285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D682-C8E7-43DE-9495-0363FFCC3C41}" type="datetimeFigureOut">
              <a:rPr lang="en-US" smtClean="0"/>
              <a:t>4/27/2013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DF79-6D32-4499-AB41-7ADDD29285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D682-C8E7-43DE-9495-0363FFCC3C41}" type="datetimeFigureOut">
              <a:rPr lang="en-US" smtClean="0"/>
              <a:t>4/27/2013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DF79-6D32-4499-AB41-7ADDD29285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D682-C8E7-43DE-9495-0363FFCC3C41}" type="datetimeFigureOut">
              <a:rPr lang="en-US" smtClean="0"/>
              <a:t>4/27/2013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DF79-6D32-4499-AB41-7ADDD29285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D682-C8E7-43DE-9495-0363FFCC3C41}" type="datetimeFigureOut">
              <a:rPr lang="en-US" smtClean="0"/>
              <a:t>4/27/2013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DF79-6D32-4499-AB41-7ADDD29285E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D682-C8E7-43DE-9495-0363FFCC3C41}" type="datetimeFigureOut">
              <a:rPr lang="en-US" smtClean="0"/>
              <a:t>4/27/2013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DF79-6D32-4499-AB41-7ADDD29285E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3C0D682-C8E7-43DE-9495-0363FFCC3C41}" type="datetimeFigureOut">
              <a:rPr lang="en-US" smtClean="0"/>
              <a:t>4/27/2013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CDFDF79-6D32-4499-AB41-7ADDD29285E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can be improved in this book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Technical Writing 101 vs. too big to know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77000" y="5791200"/>
            <a:ext cx="21336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60007" dir="15000000" sx="95000" sy="95000" kx="-1800000" algn="bl" rotWithShape="0">
                    <a:prstClr val="black">
                      <a:alpha val="32000"/>
                    </a:prstClr>
                  </a:outerShdw>
                </a:effectLst>
              </a:rPr>
              <a:t>Presentation by: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60007" dir="15000000" sx="95000" sy="95000" kx="-1800000" algn="bl" rotWithShape="0">
                    <a:prstClr val="black">
                      <a:alpha val="32000"/>
                    </a:prstClr>
                  </a:outerShdw>
                </a:effectLst>
              </a:rPr>
              <a:t>Edber J. Bailon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60007" dir="15000000" sx="95000" sy="95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177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</a:t>
            </a:r>
            <a:r>
              <a:rPr lang="en-US" i="1" dirty="0" smtClean="0"/>
              <a:t>Technical Writing 101 </a:t>
            </a:r>
            <a:r>
              <a:rPr lang="en-US" dirty="0" smtClean="0"/>
              <a:t>says: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r>
              <a:rPr lang="en-US" dirty="0" smtClean="0"/>
              <a:t>“Technical manuals should be concise, simple and easy to follow.”</a:t>
            </a:r>
          </a:p>
          <a:p>
            <a:endParaRPr lang="en-US" dirty="0" smtClean="0"/>
          </a:p>
          <a:p>
            <a:r>
              <a:rPr lang="en-US" dirty="0" smtClean="0"/>
              <a:t>Perfect grammar is not necessary.</a:t>
            </a:r>
          </a:p>
          <a:p>
            <a:endParaRPr lang="en-US" dirty="0"/>
          </a:p>
          <a:p>
            <a:r>
              <a:rPr lang="en-US" dirty="0" smtClean="0"/>
              <a:t>You must be a good writer to create a technical manual.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856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i="1" dirty="0" smtClean="0"/>
              <a:t>Too big to know </a:t>
            </a:r>
            <a:r>
              <a:rPr lang="en-US" dirty="0" smtClean="0"/>
              <a:t>says: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3"/>
          </a:xfrm>
        </p:spPr>
        <p:txBody>
          <a:bodyPr/>
          <a:lstStyle/>
          <a:p>
            <a:r>
              <a:rPr lang="en-US" dirty="0" smtClean="0"/>
              <a:t>“Deep reading and thinking developed because of books” Should manuals be so simple?</a:t>
            </a:r>
          </a:p>
          <a:p>
            <a:endParaRPr lang="en-US" dirty="0" smtClean="0"/>
          </a:p>
          <a:p>
            <a:r>
              <a:rPr lang="en-US" dirty="0" smtClean="0"/>
              <a:t>“Technology is changing the way we think” Do we still need to adhere to strict writing rules?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596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My thoughts for the author of Technical writing 101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r>
              <a:rPr lang="en-US" dirty="0" smtClean="0"/>
              <a:t>Short-simple manual section should indeed be provided for quick reference.</a:t>
            </a:r>
          </a:p>
          <a:p>
            <a:endParaRPr lang="en-US" dirty="0" smtClean="0"/>
          </a:p>
          <a:p>
            <a:r>
              <a:rPr lang="en-US" dirty="0" smtClean="0"/>
              <a:t> It should not be the only manual available.</a:t>
            </a:r>
          </a:p>
          <a:p>
            <a:endParaRPr lang="en-US" dirty="0" smtClean="0"/>
          </a:p>
          <a:p>
            <a:r>
              <a:rPr lang="en-US" dirty="0" smtClean="0"/>
              <a:t>A full manual that explains how and why a feature is included might make the </a:t>
            </a:r>
            <a:r>
              <a:rPr lang="en-US" dirty="0" smtClean="0"/>
              <a:t>interested reader </a:t>
            </a:r>
            <a:r>
              <a:rPr lang="en-US" dirty="0" smtClean="0"/>
              <a:t>eager to learn.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462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Both of these books help us improve our knowledge. </a:t>
            </a:r>
            <a:r>
              <a:rPr lang="en-US" dirty="0"/>
              <a:t> </a:t>
            </a:r>
            <a:r>
              <a:rPr lang="en-US" dirty="0" smtClean="0"/>
              <a:t>What ideas can be improved by collaborating?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algn="ctr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02" t="10913" r="23810" b="6250"/>
          <a:stretch/>
        </p:blipFill>
        <p:spPr bwMode="auto">
          <a:xfrm>
            <a:off x="1295400" y="2514600"/>
            <a:ext cx="2282701" cy="3029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34" t="21875" r="47977" b="18087"/>
          <a:stretch/>
        </p:blipFill>
        <p:spPr bwMode="auto">
          <a:xfrm>
            <a:off x="5486400" y="2514600"/>
            <a:ext cx="2389143" cy="2944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21887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44</TotalTime>
  <Words>172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Apothecary</vt:lpstr>
      <vt:lpstr>Technical Writing 101 vs. too big to know</vt:lpstr>
      <vt:lpstr>What Technical Writing 101 says:</vt:lpstr>
      <vt:lpstr>What Too big to know says:</vt:lpstr>
      <vt:lpstr>My thoughts for the author of Technical writing 101</vt:lpstr>
      <vt:lpstr>PowerPoint Presentation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 odds with Technical Writing 101</dc:title>
  <dc:creator>AdminWork</dc:creator>
  <cp:lastModifiedBy>AdminWork</cp:lastModifiedBy>
  <cp:revision>5</cp:revision>
  <dcterms:created xsi:type="dcterms:W3CDTF">2013-04-25T00:06:22Z</dcterms:created>
  <dcterms:modified xsi:type="dcterms:W3CDTF">2013-04-27T23:49:17Z</dcterms:modified>
</cp:coreProperties>
</file>