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0292-BDD8-4D76-BD18-CDA6A0FB2F2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380E-AB27-4BC7-AE8A-F8A373A6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2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0292-BDD8-4D76-BD18-CDA6A0FB2F2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380E-AB27-4BC7-AE8A-F8A373A6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5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0292-BDD8-4D76-BD18-CDA6A0FB2F2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380E-AB27-4BC7-AE8A-F8A373A6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1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0292-BDD8-4D76-BD18-CDA6A0FB2F2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380E-AB27-4BC7-AE8A-F8A373A6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0292-BDD8-4D76-BD18-CDA6A0FB2F2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380E-AB27-4BC7-AE8A-F8A373A6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3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0292-BDD8-4D76-BD18-CDA6A0FB2F2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380E-AB27-4BC7-AE8A-F8A373A6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1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0292-BDD8-4D76-BD18-CDA6A0FB2F2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380E-AB27-4BC7-AE8A-F8A373A6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0292-BDD8-4D76-BD18-CDA6A0FB2F2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380E-AB27-4BC7-AE8A-F8A373A6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6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0292-BDD8-4D76-BD18-CDA6A0FB2F2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380E-AB27-4BC7-AE8A-F8A373A6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0292-BDD8-4D76-BD18-CDA6A0FB2F2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380E-AB27-4BC7-AE8A-F8A373A6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9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0292-BDD8-4D76-BD18-CDA6A0FB2F2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380E-AB27-4BC7-AE8A-F8A373A6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70292-BDD8-4D76-BD18-CDA6A0FB2F2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9380E-AB27-4BC7-AE8A-F8A373A6D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928698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any AMT" panose="020B0604020202020204" pitchFamily="34" charset="0"/>
                <a:cs typeface="Albany AMT" panose="020B0604020202020204" pitchFamily="34" charset="0"/>
              </a:rPr>
              <a:t>Symmetry</a:t>
            </a:r>
            <a:endParaRPr 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any AMT" panose="020B0604020202020204" pitchFamily="34" charset="0"/>
              <a:cs typeface="Albany AM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1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72" y="4717474"/>
            <a:ext cx="2177257" cy="173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ymmetrical design in 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97" y="1820488"/>
            <a:ext cx="3183774" cy="31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tarbucks log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66" y="159826"/>
            <a:ext cx="2202007" cy="20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nowflake symmet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5" y="313410"/>
            <a:ext cx="3157192" cy="318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5" y="3697086"/>
            <a:ext cx="3417395" cy="26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symmetry in desig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r="11950"/>
          <a:stretch/>
        </p:blipFill>
        <p:spPr bwMode="auto">
          <a:xfrm>
            <a:off x="8390203" y="318804"/>
            <a:ext cx="3202686" cy="30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symmetry in desig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203" y="3591099"/>
            <a:ext cx="3202686" cy="29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928698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any AMT" panose="020B0604020202020204" pitchFamily="34" charset="0"/>
                <a:cs typeface="Albany AMT" panose="020B0604020202020204" pitchFamily="34" charset="0"/>
              </a:rPr>
              <a:t>Asymmetry</a:t>
            </a:r>
            <a:endParaRPr 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any AMT" panose="020B0604020202020204" pitchFamily="34" charset="0"/>
              <a:cs typeface="Albany AM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4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4" y="313061"/>
            <a:ext cx="3511356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symmetry in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9" y="3408881"/>
            <a:ext cx="3116425" cy="31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ike logo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13061"/>
            <a:ext cx="3872204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159" y="3143056"/>
            <a:ext cx="364807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symmetry in desig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00" y="3332714"/>
            <a:ext cx="3158315" cy="315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75" y="313061"/>
            <a:ext cx="3610947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0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928698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any AMT" panose="020B0604020202020204" pitchFamily="34" charset="0"/>
                <a:cs typeface="Albany AMT" panose="020B0604020202020204" pitchFamily="34" charset="0"/>
              </a:rPr>
              <a:t>Axis</a:t>
            </a:r>
            <a:endParaRPr 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any AMT" panose="020B0604020202020204" pitchFamily="34" charset="0"/>
              <a:cs typeface="Albany AM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9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x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80" y="3265714"/>
            <a:ext cx="8016509" cy="309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xis in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7" y="308849"/>
            <a:ext cx="36480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xis in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96" y="308849"/>
            <a:ext cx="36480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54352" y="399604"/>
            <a:ext cx="3651821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9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928698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any AMT" panose="020B0604020202020204" pitchFamily="34" charset="0"/>
                <a:cs typeface="Albany AMT" panose="020B0604020202020204" pitchFamily="34" charset="0"/>
              </a:rPr>
              <a:t>Balance</a:t>
            </a:r>
            <a:endParaRPr 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any AMT" panose="020B0604020202020204" pitchFamily="34" charset="0"/>
              <a:cs typeface="Albany AM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2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5" y="285772"/>
            <a:ext cx="11591665" cy="329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alance in 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016" y="3465459"/>
            <a:ext cx="2381882" cy="30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0" y="3908879"/>
            <a:ext cx="2544154" cy="25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6" y="3786284"/>
            <a:ext cx="23812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Albany AMT</vt:lpstr>
      <vt:lpstr>Arial</vt:lpstr>
      <vt:lpstr>Calibri</vt:lpstr>
      <vt:lpstr>Calibri Light</vt:lpstr>
      <vt:lpstr>Office Theme</vt:lpstr>
      <vt:lpstr>Symmetry</vt:lpstr>
      <vt:lpstr>PowerPoint Presentation</vt:lpstr>
      <vt:lpstr>Asymmetry</vt:lpstr>
      <vt:lpstr>PowerPoint Presentation</vt:lpstr>
      <vt:lpstr>Axis</vt:lpstr>
      <vt:lpstr>PowerPoint Presentation</vt:lpstr>
      <vt:lpstr>Balance</vt:lpstr>
      <vt:lpstr>PowerPoint Presentation</vt:lpstr>
    </vt:vector>
  </TitlesOfParts>
  <Company>NYCCT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Symmetry</dc:title>
  <dc:creator>G37</dc:creator>
  <cp:lastModifiedBy>G37</cp:lastModifiedBy>
  <cp:revision>4</cp:revision>
  <dcterms:created xsi:type="dcterms:W3CDTF">2017-09-25T21:20:02Z</dcterms:created>
  <dcterms:modified xsi:type="dcterms:W3CDTF">2017-09-25T21:42:41Z</dcterms:modified>
</cp:coreProperties>
</file>