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47"/>
  </p:normalViewPr>
  <p:slideViewPr>
    <p:cSldViewPr snapToGrid="0" snapToObjects="1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Justifying an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Evaluations are written to help </a:t>
            </a:r>
            <a:r>
              <a:rPr lang="en-US" dirty="0" smtClean="0"/>
              <a:t>you: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better understand the subject being </a:t>
            </a:r>
            <a:r>
              <a:rPr lang="en-US" dirty="0" smtClean="0"/>
              <a:t>evaluated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influence the </a:t>
            </a:r>
            <a:r>
              <a:rPr lang="en-US" dirty="0" smtClean="0"/>
              <a:t>reader</a:t>
            </a:r>
            <a:r>
              <a:rPr lang="en-US" dirty="0" smtClean="0"/>
              <a:t>—their judgement and maybe their actions</a:t>
            </a:r>
          </a:p>
          <a:p>
            <a:pPr lvl="1"/>
            <a:r>
              <a:rPr lang="en-US" dirty="0"/>
              <a:t>To get readers to look at the subject in a new way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5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Well-Presented Subject</a:t>
            </a:r>
          </a:p>
          <a:p>
            <a:r>
              <a:rPr lang="en-US" dirty="0"/>
              <a:t>A Well-Supported Judgment</a:t>
            </a:r>
          </a:p>
          <a:p>
            <a:r>
              <a:rPr lang="en-US" dirty="0"/>
              <a:t>An Effective Response to Objections and Alternative Judgements</a:t>
            </a:r>
          </a:p>
          <a:p>
            <a:r>
              <a:rPr lang="en-US" dirty="0"/>
              <a:t>A Clear, Logical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0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Well-Presented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 well-presented subject, an evaluation must:</a:t>
            </a:r>
          </a:p>
          <a:p>
            <a:pPr lvl="1"/>
            <a:r>
              <a:rPr lang="en-US" dirty="0" smtClean="0"/>
              <a:t>Clearly describe </a:t>
            </a:r>
            <a:r>
              <a:rPr lang="en-US" dirty="0"/>
              <a:t>and/or define the subject being </a:t>
            </a:r>
            <a:r>
              <a:rPr lang="en-US" dirty="0" smtClean="0"/>
              <a:t>evaluated</a:t>
            </a:r>
          </a:p>
          <a:p>
            <a:pPr lvl="1"/>
            <a:r>
              <a:rPr lang="en-US" dirty="0" smtClean="0"/>
              <a:t>Classify the subject in terms of its genre or larger category</a:t>
            </a:r>
          </a:p>
          <a:p>
            <a:pPr lvl="1"/>
            <a:r>
              <a:rPr lang="en-US" dirty="0" smtClean="0"/>
              <a:t>Clearly lay out the criteria being used to evaluate the </a:t>
            </a:r>
            <a:r>
              <a:rPr lang="en-US" dirty="0" smtClean="0"/>
              <a:t>subject—or the reasons for the opinion you have of the  subject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ave criteria </a:t>
            </a:r>
            <a:r>
              <a:rPr lang="en-US" dirty="0" smtClean="0"/>
              <a:t>or reasons appropriate </a:t>
            </a:r>
            <a:r>
              <a:rPr lang="en-US" dirty="0" smtClean="0"/>
              <a:t>for the subject and based on widely accepted standards of judgement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15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Well-Supported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well-supported judgement clearly states:</a:t>
            </a:r>
            <a:endParaRPr lang="en-US" dirty="0" smtClean="0"/>
          </a:p>
          <a:p>
            <a:pPr lvl="1"/>
            <a:r>
              <a:rPr lang="en-US" dirty="0" smtClean="0"/>
              <a:t>whether the </a:t>
            </a:r>
            <a:r>
              <a:rPr lang="en-US" dirty="0" smtClean="0"/>
              <a:t>subject is good or </a:t>
            </a:r>
            <a:r>
              <a:rPr lang="en-US" dirty="0" smtClean="0"/>
              <a:t>bad/better </a:t>
            </a:r>
            <a:r>
              <a:rPr lang="en-US" dirty="0" smtClean="0"/>
              <a:t>or worse than other things in the same genre.</a:t>
            </a:r>
          </a:p>
          <a:p>
            <a:pPr lvl="1"/>
            <a:r>
              <a:rPr lang="en-US" dirty="0" smtClean="0"/>
              <a:t>what features of the subject are being praised or criticized</a:t>
            </a:r>
          </a:p>
          <a:p>
            <a:pPr lvl="1"/>
            <a:r>
              <a:rPr lang="en-US" dirty="0" smtClean="0"/>
              <a:t>the reasons supporting the judgment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criteria/reasons </a:t>
            </a:r>
            <a:r>
              <a:rPr lang="en-US" dirty="0"/>
              <a:t>being used in the </a:t>
            </a:r>
            <a:r>
              <a:rPr lang="en-US" dirty="0" smtClean="0"/>
              <a:t>evaluation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166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Well-Supported Judgment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judgment being made in an evaluation is </a:t>
            </a:r>
            <a:r>
              <a:rPr lang="en-US" dirty="0"/>
              <a:t>usually announced in a thesis statement early in the </a:t>
            </a:r>
            <a:r>
              <a:rPr lang="en-US" dirty="0" smtClean="0"/>
              <a:t>evaluation.</a:t>
            </a:r>
          </a:p>
          <a:p>
            <a:endParaRPr lang="en-US" dirty="0"/>
          </a:p>
          <a:p>
            <a:r>
              <a:rPr lang="en-US" dirty="0" smtClean="0"/>
              <a:t>Here are examples of sentence strategies typically used for thesis statements in evaluations:</a:t>
            </a:r>
          </a:p>
          <a:p>
            <a:pPr lvl="1"/>
            <a:r>
              <a:rPr lang="en-US" dirty="0" smtClean="0"/>
              <a:t>What makes X a success/a failure is __________ and __________.</a:t>
            </a:r>
          </a:p>
          <a:p>
            <a:pPr lvl="1"/>
            <a:r>
              <a:rPr lang="en-US" dirty="0" smtClean="0"/>
              <a:t>X can be appreciated/criticized for _________, ___________, and ________, but ultimately it is a success/failure because of ____________.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3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Well-Supported Judgment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supporting your evaluation you must give </a:t>
            </a:r>
            <a:r>
              <a:rPr lang="en-US" dirty="0" smtClean="0"/>
              <a:t>evidence to support your opinion. </a:t>
            </a:r>
            <a:endParaRPr lang="en-US" dirty="0" smtClean="0"/>
          </a:p>
          <a:p>
            <a:r>
              <a:rPr lang="en-US" dirty="0" smtClean="0"/>
              <a:t>Types of evidence:</a:t>
            </a:r>
          </a:p>
          <a:p>
            <a:pPr lvl="1"/>
            <a:r>
              <a:rPr lang="en-US" dirty="0" smtClean="0"/>
              <a:t>Examples</a:t>
            </a:r>
            <a:r>
              <a:rPr lang="en-US" dirty="0"/>
              <a:t> </a:t>
            </a:r>
            <a:r>
              <a:rPr lang="en-US" dirty="0" smtClean="0"/>
              <a:t>and visuals</a:t>
            </a:r>
          </a:p>
          <a:p>
            <a:pPr lvl="1"/>
            <a:r>
              <a:rPr lang="en-US" dirty="0" smtClean="0"/>
              <a:t>Research or sources that are quoted, paraphrased, or summarized</a:t>
            </a:r>
          </a:p>
          <a:p>
            <a:pPr lvl="1"/>
            <a:r>
              <a:rPr lang="en-US" dirty="0" smtClean="0"/>
              <a:t>Comparison and Contrast</a:t>
            </a:r>
          </a:p>
        </p:txBody>
      </p:sp>
    </p:spTree>
    <p:extLst>
      <p:ext uri="{BB962C8B-B14F-4D97-AF65-F5344CB8AC3E}">
        <p14:creationId xmlns:p14="http://schemas.microsoft.com/office/powerpoint/2010/main" val="158372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Effective Response to Objections and Alternative Judgments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evaluation should anticipate and respond </a:t>
            </a:r>
            <a:r>
              <a:rPr lang="en-US" dirty="0" smtClean="0"/>
              <a:t>to objections to the argument or to alternative judgments readers might prefer.</a:t>
            </a:r>
            <a:endParaRPr lang="en-US" dirty="0"/>
          </a:p>
          <a:p>
            <a:r>
              <a:rPr lang="en-US" dirty="0" smtClean="0"/>
              <a:t>You </a:t>
            </a:r>
            <a:r>
              <a:rPr lang="en-US" dirty="0" smtClean="0"/>
              <a:t>can concede or </a:t>
            </a:r>
            <a:r>
              <a:rPr lang="en-US" dirty="0" smtClean="0"/>
              <a:t>refute alternative judgements.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Concessions:</a:t>
            </a:r>
          </a:p>
          <a:p>
            <a:pPr lvl="1"/>
            <a:r>
              <a:rPr lang="en-US" dirty="0" smtClean="0"/>
              <a:t>Of course, _______ is an important factor.</a:t>
            </a:r>
          </a:p>
          <a:p>
            <a:pPr lvl="1"/>
            <a:r>
              <a:rPr lang="en-US" dirty="0" smtClean="0"/>
              <a:t>Granted, __________ must be taken into consideration.</a:t>
            </a:r>
          </a:p>
          <a:p>
            <a:r>
              <a:rPr lang="en-US" dirty="0" smtClean="0"/>
              <a:t>Refutations:</a:t>
            </a:r>
          </a:p>
          <a:p>
            <a:pPr lvl="1"/>
            <a:r>
              <a:rPr lang="en-US" dirty="0" smtClean="0"/>
              <a:t>Although ________, I think __________</a:t>
            </a:r>
          </a:p>
          <a:p>
            <a:pPr lvl="1"/>
            <a:r>
              <a:rPr lang="en-US" dirty="0" smtClean="0"/>
              <a:t>X says ___________, but I think __________ because 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3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Clear, Logical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evaluation provides cues to help the reader follow the logic of the argument.</a:t>
            </a:r>
          </a:p>
          <a:p>
            <a:r>
              <a:rPr lang="en-US" dirty="0" smtClean="0"/>
              <a:t>For example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reasons for an evaluation might be forecast in the thesis statement and then brought up again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writer might use logical transitions to introduce reasons and to show they are moving on to another reason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4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69</TotalTime>
  <Words>409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Justifying an Evaluation</vt:lpstr>
      <vt:lpstr>Purpose </vt:lpstr>
      <vt:lpstr>Basic Features</vt:lpstr>
      <vt:lpstr>A Well-Presented Subject</vt:lpstr>
      <vt:lpstr>A Well-Supported Judgment</vt:lpstr>
      <vt:lpstr>Well-Supported Judgment continued</vt:lpstr>
      <vt:lpstr>Well-Supported Judgment continued</vt:lpstr>
      <vt:lpstr>An Effective Response to Objections and Alternative Judgments</vt:lpstr>
      <vt:lpstr>A Clear, Logical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Justifying an Evaluation</dc:title>
  <dc:creator>Ruth Garcia</dc:creator>
  <cp:lastModifiedBy>Ruth Garcia</cp:lastModifiedBy>
  <cp:revision>9</cp:revision>
  <dcterms:created xsi:type="dcterms:W3CDTF">2017-09-10T21:16:55Z</dcterms:created>
  <dcterms:modified xsi:type="dcterms:W3CDTF">2018-02-26T14:02:00Z</dcterms:modified>
</cp:coreProperties>
</file>