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9EF10F-B547-4F2F-B74D-59E9A795CC81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82631F-4F14-4388-86A9-4D3D9D934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March 21</a:t>
            </a:r>
            <a:r>
              <a:rPr lang="en-US" baseline="30000" smtClean="0"/>
              <a:t>st</a:t>
            </a:r>
            <a:r>
              <a:rPr lang="en-US" smtClean="0"/>
              <a:t>, 2012</a:t>
            </a:r>
          </a:p>
          <a:p>
            <a:pPr>
              <a:spcBef>
                <a:spcPct val="0"/>
              </a:spcBef>
            </a:pPr>
            <a:r>
              <a:rPr lang="en-US" smtClean="0"/>
              <a:t>Time: 10:30am-11:00am</a:t>
            </a:r>
          </a:p>
          <a:p>
            <a:pPr>
              <a:spcBef>
                <a:spcPct val="0"/>
              </a:spcBef>
            </a:pPr>
            <a:r>
              <a:rPr lang="en-US" smtClean="0"/>
              <a:t>Presentation by: Ebony Boyd RN and </a:t>
            </a:r>
          </a:p>
          <a:p>
            <a:pPr>
              <a:spcBef>
                <a:spcPct val="0"/>
              </a:spcBef>
            </a:pPr>
            <a:r>
              <a:rPr lang="en-US" smtClean="0"/>
              <a:t>                           Francoise Mercier RN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EB1E4C-6DC6-44DA-9563-B2380F96CE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59CF-5562-4F49-88DC-6C40C9142094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070D-054D-46A0-BA7D-436173325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BF20-408D-4819-8F64-C51DF57E0E3C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A7CE-DF74-4462-8403-E36BA693A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9788-E945-4DD7-BA38-BC0C6AECE0CA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D4B0-FED2-47F3-BE22-E08D6E3F9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8B16-0983-42C1-B23C-D7716CC2235B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9F4D5-FD27-4E7E-8323-7BFCE9925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23B6-5A2C-4CA7-BDC8-F6DA845CB554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10C3-FB64-44F9-A568-514D3BAA6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9711-C2E0-4833-B1EA-EBFFFC4A5A74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3E5D-4EE9-4C9F-AB92-640B4288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C8D1-344F-4D10-AB2B-AF58BCEBDF48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93F8D-AB13-4C80-8454-D14D43EE6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EB96-4416-4B17-A59A-12CE02D71EB6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4E82F-8498-437A-9EF1-0F0698630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332D4-8C78-4E7E-82F8-68BA0279DE50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2448E-CEB3-4701-A0A4-370CD9DE7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833-9724-452C-B8FA-28EC2E444329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80E3-5465-4BEC-927A-2C69E727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31E8-D1BE-4E00-8409-452E6A5C43E2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304F-ED96-490F-A81E-E8CD7FDC3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A9F100-2155-4338-B765-4FBCEE783533}" type="datetimeFigureOut">
              <a:rPr lang="en-US"/>
              <a:pPr>
                <a:defRPr/>
              </a:pPr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EADD6F9-BBE2-4123-88FD-48E591648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0"/>
          <p:cNvGrpSpPr>
            <a:grpSpLocks/>
          </p:cNvGrpSpPr>
          <p:nvPr/>
        </p:nvGrpSpPr>
        <p:grpSpPr bwMode="auto">
          <a:xfrm>
            <a:off x="-33338" y="0"/>
            <a:ext cx="9177338" cy="6858000"/>
            <a:chOff x="-33595" y="0"/>
            <a:chExt cx="9177595" cy="6857999"/>
          </a:xfrm>
        </p:grpSpPr>
        <p:grpSp>
          <p:nvGrpSpPr>
            <p:cNvPr id="1032" name="Group 182"/>
            <p:cNvGrpSpPr>
              <a:grpSpLocks/>
            </p:cNvGrpSpPr>
            <p:nvPr/>
          </p:nvGrpSpPr>
          <p:grpSpPr bwMode="auto"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033" name="Group 189"/>
            <p:cNvGrpSpPr>
              <a:grpSpLocks/>
            </p:cNvGrpSpPr>
            <p:nvPr/>
          </p:nvGrpSpPr>
          <p:grpSpPr bwMode="auto"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034" name="Group 200"/>
            <p:cNvGrpSpPr>
              <a:grpSpLocks/>
            </p:cNvGrpSpPr>
            <p:nvPr/>
          </p:nvGrpSpPr>
          <p:grpSpPr bwMode="auto"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3" r:id="rId3"/>
    <p:sldLayoutId id="2147483872" r:id="rId4"/>
    <p:sldLayoutId id="2147483871" r:id="rId5"/>
    <p:sldLayoutId id="2147483870" r:id="rId6"/>
    <p:sldLayoutId id="2147483869" r:id="rId7"/>
    <p:sldLayoutId id="2147483868" r:id="rId8"/>
    <p:sldLayoutId id="2147483876" r:id="rId9"/>
    <p:sldLayoutId id="2147483867" r:id="rId10"/>
    <p:sldLayoutId id="2147483866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stime.com/register?jump_to=http://www.dreamstime.com/stock-image-senior-couple-walking-image1386480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flipV="1">
            <a:off x="-685800" y="6705600"/>
            <a:ext cx="10515600" cy="30480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2000" dirty="0">
              <a:ea typeface="Calibri"/>
              <a:cs typeface="Times New Roman"/>
            </a:endParaRP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685800"/>
            <a:ext cx="59309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6550" y="1620838"/>
            <a:ext cx="59309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6550" y="2544763"/>
            <a:ext cx="59309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43000" y="381000"/>
            <a:ext cx="6858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3. Wear sensible shoes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Consider changing your footwear as part of your fall-prevention plan.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High heels, floppy slippers and shoes with slick soles can make you slip, stumble and fall.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So can walking in your stocking feet. Instead: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62000" y="1066800"/>
            <a:ext cx="7391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Have your feet measured each time you buy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shoes, since foot size can change.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Buy properly fitting, sturdy shoes with nonskid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soles.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Avoid shoes with extra-thick soles.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Choose lace-up shoes instead of slip-ons, and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keep the laces tied. If you have trouble tying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laces, select footwear with fabric fasteners.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If you're a woman who can't find wide enough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shoes, try men's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95400" y="228600"/>
            <a:ext cx="6477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4. Remove home hazards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Take a look around your home. Your living room, kitchen, bedroom, bathroom, hallways and stairways may be filled with hazards.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To make your home safer: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66800" y="228600"/>
            <a:ext cx="70104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Remove boxes, newspapers, electrical cords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and phone cords from walkways.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Move coffee tables, magazine racks and plant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stands from high-traffic areas.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Secure loose rugs with double-faced tape, 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tacks or a slip-resistant backing — or remove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loose rugs from your home.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Repair loose, wooden floorboards and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carpeting right away.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Store clothing, dishes, food and other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necessities within easy reach.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Immediately clean spilled liquids, grease or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food.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Use nonskid floor wax.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Use nonslip mats in your bathtub or shower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98700" y="9906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5. Light up your living space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Keep your home brightly lit to avoid tripping on objects that are hard to see. Also: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1371600"/>
            <a:ext cx="7696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Place night lights in your bedroom, bathroom and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hallways.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Place a lamp within reach of your bed for middle-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of-the-night needs.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Make clear paths to light switches that aren't near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room entrances. Consider trading traditional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switches for glow-in-the-dark or illuminated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switches.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Turn on the lights before going up or down stairs.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Store flashlights in easy-to-find places in case of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power outages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38200" y="1600200"/>
            <a:ext cx="7162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6. Use assistive devices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Your doctor might recommend using a cane or walker to keep you steady. Other assistive devices can help, too. For example: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62000" y="609600"/>
            <a:ext cx="7391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Hand rails for both sides of stairways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Nonslip treads for bare-wood steps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A raised toilet seat or one with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armrests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Grab bars for the shower or tub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A sturdy plastic seat for the shower or 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tub — plus a hand-held shower 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nozzle for bathing while sitting down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Senior Couple Walki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1239838"/>
            <a:ext cx="50292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1295400" y="609600"/>
            <a:ext cx="69342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Fall prevention: 6 tips to prevent   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falls.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Falls put you at risk of serious injury.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Prevent falls with these simple fall-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prevention measures, from reviewing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your medications to hazard-proofing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your home</a:t>
            </a:r>
          </a:p>
          <a:p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71600" y="762000"/>
            <a:ext cx="6781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As you get older, physical changes and health conditions — and sometimes the medications used to treat those conditions — make falls more likely.</a:t>
            </a: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In fact, falls are a leading cause of injury among older adults. Still, fear of falling doesn't need to rule your life. Instead, consider six simple fall-prevention strategies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62000" y="762000"/>
            <a:ext cx="7239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1. Make an appointment with your doctor.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Begin your fall-prevention plan by making an appointment with your doctor.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Be prepared to answer questions such as: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62000" y="762000"/>
            <a:ext cx="73914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What medications are you taking?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Make a list of your prescription and over-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the-counter medications and supplements,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or bring them with you to the appointment. 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Your doctor can review your medications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for side effects and interactions that may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increase your risk of falling.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To help with fall prevention, your doctor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may consider weaning you off certain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medications — such as sedatives and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some types of antidepressants.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14400" y="762000"/>
            <a:ext cx="7391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Have you fallen before?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Write down the details, including when,  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 where and how you fell.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Be prepared to discuss instances when you   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almost fell but were caught by someone or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managed to grab hold of something just in   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time.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Details such as these may help your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doctor identify specific fall-prevention 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  strategies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0" y="457200"/>
            <a:ext cx="70104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Could your health conditions cause a fall?</a:t>
            </a:r>
          </a:p>
          <a:p>
            <a:pPr>
              <a:buFont typeface="Arial" charset="0"/>
              <a:buChar char="•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Certain eye and ear disorders may increase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your risk of falls.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Be prepared to discuss your health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conditions and how comfortable you are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when you walk — for example, do you feel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any dizziness, joint pain, numbness 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shortness of breath when you walk?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Your doctor may evaluate your muscle 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strength, balance and walking style (gait) as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well.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685800"/>
            <a:ext cx="70104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Keep moving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Physical activity can go a long way toward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fall prevention.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With your doctor's OK, consider activities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such as walking, water workouts or tai chi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— a gentle exercise that involves slow and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graceful dance-like movements.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Such activities reduce the risk of falls by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improving strength, balance, coordination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and flexibility.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381000"/>
            <a:ext cx="82296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If you avoid physical activity because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 you're afraid it will make a fall more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 likely, tell your doctor. 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He or she may recommend carefully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monitored exercise programs or refer you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to a physical therapist.</a:t>
            </a:r>
          </a:p>
          <a:p>
            <a:pPr>
              <a:buFont typeface="Arial" charset="0"/>
              <a:buChar char="•"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The physical therapist can create a custom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exercise program aimed at improving your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balance, flexibility, muscle strength and 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gait.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105</TotalTime>
  <Words>763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Verdana</vt:lpstr>
      <vt:lpstr>Arial</vt:lpstr>
      <vt:lpstr>Wingdings 2</vt:lpstr>
      <vt:lpstr>Calibri</vt:lpstr>
      <vt:lpstr>Times New Roman</vt:lpstr>
      <vt:lpstr>Autumn</vt:lpstr>
      <vt:lpstr>Autumn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UP AND GO!!!! How to Prevent Falls</dc:title>
  <dc:creator>Owner</dc:creator>
  <cp:lastModifiedBy>stephanie</cp:lastModifiedBy>
  <cp:revision>11</cp:revision>
  <dcterms:created xsi:type="dcterms:W3CDTF">2012-03-16T02:03:06Z</dcterms:created>
  <dcterms:modified xsi:type="dcterms:W3CDTF">2012-03-19T01:06:36Z</dcterms:modified>
</cp:coreProperties>
</file>