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62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12/10/2015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12/10/2015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12/10/2015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12/10/2015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12/10/2015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12/10/2015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>
            <a:alpha val="9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Presentation of </a:t>
            </a:r>
            <a:br>
              <a:rPr lang="en-US" dirty="0" smtClean="0"/>
            </a:br>
            <a:r>
              <a:rPr lang="en-US" dirty="0" smtClean="0"/>
              <a:t>Self:</a:t>
            </a:r>
            <a:br>
              <a:rPr lang="en-US" dirty="0" smtClean="0"/>
            </a:br>
            <a:r>
              <a:rPr lang="en-US" sz="2400" i="1" dirty="0" smtClean="0"/>
              <a:t>Performance Distinction between LinkedIn &amp; an E-portfolio</a:t>
            </a:r>
            <a:endParaRPr lang="en-US" sz="2400" i="1" dirty="0"/>
          </a:p>
        </p:txBody>
      </p:sp>
      <p:sp>
        <p:nvSpPr>
          <p:cNvPr id="3" name="Subtitle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err="1" smtClean="0"/>
              <a:t>Folayemi</a:t>
            </a:r>
            <a:r>
              <a:rPr lang="en-US" dirty="0" smtClean="0"/>
              <a:t> </a:t>
            </a:r>
            <a:r>
              <a:rPr lang="en-US" dirty="0" err="1" smtClean="0"/>
              <a:t>Akinbolaji</a:t>
            </a:r>
            <a:endParaRPr lang="en-US" dirty="0" smtClean="0"/>
          </a:p>
          <a:p>
            <a:r>
              <a:rPr lang="en-US" dirty="0" smtClean="0"/>
              <a:t>Writing with New Media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699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Self-presentation Online</a:t>
            </a:r>
            <a:br>
              <a:rPr lang="en-US" dirty="0" smtClean="0"/>
            </a:br>
            <a:r>
              <a:rPr lang="en-US" sz="1400" dirty="0" smtClean="0"/>
              <a:t>Understanding what it means to present yourself online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self presentation mean? A process of controlling how one is perceived by other people.</a:t>
            </a:r>
          </a:p>
          <a:p>
            <a:r>
              <a:rPr lang="en-US" dirty="0" smtClean="0"/>
              <a:t>Self-presentation varies among different social media platforms but everyone who participates in social media, practices presentation of self.</a:t>
            </a:r>
          </a:p>
          <a:p>
            <a:r>
              <a:rPr lang="en-US" dirty="0" smtClean="0"/>
              <a:t>LinkedIn is a social media platform geared towards professionals in various degrees or fields. </a:t>
            </a:r>
          </a:p>
          <a:p>
            <a:r>
              <a:rPr lang="en-US" dirty="0" smtClean="0"/>
              <a:t>With LinkedIn, users are able to present themselves in a businesslike and professional manner for others to see.</a:t>
            </a:r>
          </a:p>
        </p:txBody>
      </p:sp>
    </p:spTree>
    <p:extLst>
      <p:ext uri="{BB962C8B-B14F-4D97-AF65-F5344CB8AC3E}">
        <p14:creationId xmlns:p14="http://schemas.microsoft.com/office/powerpoint/2010/main" val="111695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pPr algn="ctr"/>
            <a:r>
              <a:rPr lang="en-US" dirty="0" smtClean="0"/>
              <a:t>The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2060"/>
          </a:solidFill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	The </a:t>
            </a:r>
            <a:r>
              <a:rPr lang="en-US" dirty="0" smtClean="0"/>
              <a:t>goal of this project is to understand how to present yourself in a professional manner using two social platforms to make that </a:t>
            </a:r>
            <a:r>
              <a:rPr lang="en-US" dirty="0" smtClean="0"/>
              <a:t>happen. LinkedIn</a:t>
            </a:r>
            <a:r>
              <a:rPr lang="en-US" dirty="0" smtClean="0"/>
              <a:t>, a social media platform geared towards professionals and those seeking to gain professionalism or employment in their field of </a:t>
            </a:r>
            <a:r>
              <a:rPr lang="en-US" dirty="0" smtClean="0"/>
              <a:t>study. An E-portfolio</a:t>
            </a:r>
            <a:r>
              <a:rPr lang="en-US" dirty="0" smtClean="0"/>
              <a:t>, an institutional platform that affords students from particular institutions to showcase their work over the course of their college career</a:t>
            </a:r>
            <a:r>
              <a:rPr lang="en-US" dirty="0" smtClean="0"/>
              <a:t>. By using these two social platforms, I have presented myself in such a manner that helps me to produce an e-magazine that college students can use to model after what I have done. The purpose of the project is for others to gain an understanding of how to put themselves out there in a professional light.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86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Week 1: Create my LinkedIn </a:t>
            </a:r>
            <a:r>
              <a:rPr lang="en-US" dirty="0"/>
              <a:t>account</a:t>
            </a:r>
            <a:r>
              <a:rPr lang="en-US" dirty="0" smtClean="0"/>
              <a:t>. Learn the ropes in understanding what is essential to include in my profile (such as profile picture, summary, groups, connections, etc.)</a:t>
            </a:r>
          </a:p>
          <a:p>
            <a:r>
              <a:rPr lang="en-US" dirty="0" smtClean="0"/>
              <a:t>Week 2: Work </a:t>
            </a:r>
            <a:r>
              <a:rPr lang="en-US" dirty="0"/>
              <a:t>on my e-portfolio more by updating my content, photos, and layout</a:t>
            </a:r>
            <a:r>
              <a:rPr lang="en-US" dirty="0" smtClean="0"/>
              <a:t>. Choose </a:t>
            </a:r>
            <a:r>
              <a:rPr lang="en-US" dirty="0"/>
              <a:t>a software to begin working on producing my </a:t>
            </a:r>
            <a:r>
              <a:rPr lang="en-US" dirty="0" smtClean="0"/>
              <a:t>e-magazine</a:t>
            </a:r>
          </a:p>
          <a:p>
            <a:r>
              <a:rPr lang="en-US" dirty="0" smtClean="0"/>
              <a:t>Week 3: Meet </a:t>
            </a:r>
            <a:r>
              <a:rPr lang="en-US" dirty="0"/>
              <a:t>with a member of the Professional Development team that can be helpful in implementing worthy professional content onto my LinkedIn </a:t>
            </a:r>
            <a:r>
              <a:rPr lang="en-US" dirty="0" smtClean="0"/>
              <a:t>account. Take pictures to include into the e-magazine that way everything is my own.</a:t>
            </a:r>
          </a:p>
          <a:p>
            <a:r>
              <a:rPr lang="en-US" dirty="0" smtClean="0"/>
              <a:t>Week 4: Begin </a:t>
            </a:r>
            <a:r>
              <a:rPr lang="en-US" dirty="0"/>
              <a:t>asking friends/family/ professors to compare my presentation in reality vs. LinkedIn profile to help me further create my “How To” e-magazine</a:t>
            </a:r>
          </a:p>
        </p:txBody>
      </p:sp>
    </p:spTree>
    <p:extLst>
      <p:ext uri="{BB962C8B-B14F-4D97-AF65-F5344CB8AC3E}">
        <p14:creationId xmlns:p14="http://schemas.microsoft.com/office/powerpoint/2010/main" val="184710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Affordances of being a Member of the LinkedIn 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Because LinkedIn is </a:t>
            </a:r>
            <a:r>
              <a:rPr lang="en-US" dirty="0"/>
              <a:t>a business-related social networking </a:t>
            </a:r>
            <a:r>
              <a:rPr lang="en-US" dirty="0" smtClean="0"/>
              <a:t>site, it affords college students the ability to see job opportunities and to obtain them. </a:t>
            </a:r>
          </a:p>
          <a:p>
            <a:r>
              <a:rPr lang="en-US" dirty="0" smtClean="0"/>
              <a:t>LinkedIn </a:t>
            </a:r>
            <a:r>
              <a:rPr lang="en-US" dirty="0"/>
              <a:t>allows its users to create a list of "</a:t>
            </a:r>
            <a:r>
              <a:rPr lang="en-US" dirty="0" smtClean="0"/>
              <a:t>connections“ which can improve a person’s credibility. </a:t>
            </a:r>
            <a:r>
              <a:rPr lang="en-US" dirty="0"/>
              <a:t>L</a:t>
            </a:r>
            <a:r>
              <a:rPr lang="en-US" dirty="0" smtClean="0"/>
              <a:t>ikewise employers </a:t>
            </a:r>
            <a:r>
              <a:rPr lang="en-US" dirty="0"/>
              <a:t>use LinkedIn to </a:t>
            </a:r>
            <a:r>
              <a:rPr lang="en-US" dirty="0" smtClean="0"/>
              <a:t>their advantage by searching </a:t>
            </a:r>
            <a:r>
              <a:rPr lang="en-US" dirty="0"/>
              <a:t>for potential employees. </a:t>
            </a:r>
            <a:endParaRPr lang="en-US" dirty="0" smtClean="0"/>
          </a:p>
          <a:p>
            <a:r>
              <a:rPr lang="en-US" dirty="0" smtClean="0"/>
              <a:t>Joining groups and participating within those groups aids in making additional connection with other professionals.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97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Success of the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My e-magazine (which is still in th</a:t>
            </a:r>
            <a:r>
              <a:rPr lang="en-US" dirty="0" smtClean="0"/>
              <a:t>e works)</a:t>
            </a:r>
            <a:r>
              <a:rPr lang="en-US" dirty="0" smtClean="0"/>
              <a:t> will have </a:t>
            </a:r>
            <a:r>
              <a:rPr lang="en-US" dirty="0" smtClean="0"/>
              <a:t>visuals </a:t>
            </a:r>
            <a:r>
              <a:rPr lang="en-US" dirty="0" smtClean="0"/>
              <a:t>of exemplary work that will advocate for the guidelines </a:t>
            </a:r>
            <a:r>
              <a:rPr lang="en-US" dirty="0" smtClean="0"/>
              <a:t>I have come up with, </a:t>
            </a:r>
            <a:r>
              <a:rPr lang="en-US" dirty="0" smtClean="0"/>
              <a:t>benefiting college </a:t>
            </a:r>
            <a:r>
              <a:rPr lang="en-US" dirty="0" smtClean="0"/>
              <a:t>students.</a:t>
            </a:r>
          </a:p>
          <a:p>
            <a:r>
              <a:rPr lang="en-US" dirty="0" smtClean="0"/>
              <a:t>Having the advice/feedback from professors/employers who know the skill of being professional and what is primarily being advocated for in a college student such as: </a:t>
            </a:r>
          </a:p>
          <a:p>
            <a:pPr lvl="1"/>
            <a:r>
              <a:rPr lang="en-US" dirty="0" smtClean="0"/>
              <a:t>Maintaining </a:t>
            </a:r>
            <a:r>
              <a:rPr lang="en-US" dirty="0"/>
              <a:t>composure when challenged</a:t>
            </a:r>
          </a:p>
          <a:p>
            <a:pPr lvl="1"/>
            <a:r>
              <a:rPr lang="en-US" dirty="0"/>
              <a:t>Speaking and writing in a manner appropriate to the audience (e.g., different levels of formality in different contexts)</a:t>
            </a:r>
          </a:p>
          <a:p>
            <a:pPr lvl="1"/>
            <a:r>
              <a:rPr lang="en-US" dirty="0"/>
              <a:t>Being receptive to feedback and constructive criticism (e.g., a willingness to learn and improve)</a:t>
            </a:r>
          </a:p>
          <a:p>
            <a:pPr lvl="1"/>
            <a:r>
              <a:rPr lang="en-US" dirty="0"/>
              <a:t>Respecting others’ professional position, particularly those in authority (e.g., referencing people formally unless instructed otherwise)</a:t>
            </a:r>
          </a:p>
          <a:p>
            <a:pPr lvl="1"/>
            <a:r>
              <a:rPr lang="en-US" dirty="0"/>
              <a:t>Being on time</a:t>
            </a:r>
          </a:p>
          <a:p>
            <a:pPr lvl="1"/>
            <a:r>
              <a:rPr lang="en-US" dirty="0"/>
              <a:t>Being prepared for the task at </a:t>
            </a:r>
            <a:r>
              <a:rPr lang="en-US" dirty="0" smtClean="0"/>
              <a:t>hand</a:t>
            </a:r>
          </a:p>
          <a:p>
            <a:pPr lvl="0"/>
            <a:r>
              <a:rPr lang="en-US" dirty="0" smtClean="0"/>
              <a:t>Using what I’ve learned to find employment/internship/or volunteer work that pertains to my field of study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31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As this is the </a:t>
            </a:r>
            <a:r>
              <a:rPr lang="en-US" dirty="0" smtClean="0"/>
              <a:t>last </a:t>
            </a:r>
            <a:r>
              <a:rPr lang="en-US" dirty="0" smtClean="0"/>
              <a:t>week of my project, I am looking to get feedback from peers, family, professors, and friends about how they see me in person and online. The same will go for my e-portfolio site. I will lastly work on all photos that will be included in the magazine as well as all content to be featured. Finally, I want all final projects of each class I have taken this semester to reflect into my e-portfolio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What necessary steps need to be taken in order for a college student to present their self on a platform like </a:t>
            </a:r>
            <a:r>
              <a:rPr lang="en-US" smtClean="0"/>
              <a:t>an e-portfolio?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12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77</TotalTime>
  <Words>565</Words>
  <Application>Microsoft Office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</vt:lpstr>
      <vt:lpstr>The Presentation of  Self: Performance Distinction between LinkedIn &amp; an E-portfolio</vt:lpstr>
      <vt:lpstr>Self-presentation Online Understanding what it means to present yourself online</vt:lpstr>
      <vt:lpstr>The Project</vt:lpstr>
      <vt:lpstr>The Timeline</vt:lpstr>
      <vt:lpstr>Affordances of being a Member of the LinkedIn World</vt:lpstr>
      <vt:lpstr>The Success of the Project</vt:lpstr>
      <vt:lpstr>Conclusion</vt:lpstr>
    </vt:vector>
  </TitlesOfParts>
  <Company>NYCCT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Presentation of  Self: Performance Distinction between LinkedIn &amp; an e-portfolio</dc:title>
  <dc:creator>internet</dc:creator>
  <cp:lastModifiedBy>internet</cp:lastModifiedBy>
  <cp:revision>9</cp:revision>
  <dcterms:created xsi:type="dcterms:W3CDTF">2015-12-08T17:52:37Z</dcterms:created>
  <dcterms:modified xsi:type="dcterms:W3CDTF">2015-12-10T18:44:12Z</dcterms:modified>
</cp:coreProperties>
</file>