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12/9/2012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762000"/>
            <a:ext cx="5105400" cy="2029968"/>
          </a:xfrm>
        </p:spPr>
        <p:txBody>
          <a:bodyPr/>
          <a:lstStyle/>
          <a:p>
            <a:pPr algn="ctr"/>
            <a:r>
              <a:rPr lang="en-US" dirty="0" err="1" smtClean="0"/>
              <a:t>Xerostomia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3048000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By Emily Wong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5897880" cy="71628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Xerostomia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72390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is defined as dry mouth resulting from reduced or absent of saliva. 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971800"/>
            <a:ext cx="5897880" cy="716280"/>
          </a:xfrm>
          <a:prstGeom prst="rect">
            <a:avLst/>
          </a:prstGeom>
        </p:spPr>
        <p:txBody>
          <a:bodyPr vert="horz" wrap="square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Importance of saliva: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3810000"/>
            <a:ext cx="7239000" cy="264573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3200" dirty="0" smtClean="0"/>
              <a:t>Lubricates oral cavity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US" sz="3200" dirty="0" smtClean="0"/>
              <a:t>Helps chew food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decay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lang="en-US" sz="3200" baseline="0" dirty="0" smtClean="0"/>
              <a:t>Regulate</a:t>
            </a:r>
            <a:r>
              <a:rPr lang="en-US" sz="3200" dirty="0" smtClean="0"/>
              <a:t> acidity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Helps kill bacteria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/>
          </a:bodyPr>
          <a:lstStyle/>
          <a:p>
            <a:r>
              <a:rPr lang="en-US" dirty="0" smtClean="0"/>
              <a:t>Causes of </a:t>
            </a:r>
            <a:r>
              <a:rPr lang="en-US" dirty="0" err="1" smtClean="0"/>
              <a:t>xerostomia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Medication such as antihistamines or hypertensive medication (high blood pressure) and many others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Poorly controlled diabetes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Age is NOT a risk factor, but elderly take more medications that can cause dry mouth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Radiation to the head and neck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Damage to salivary glands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Tobacco use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Sleeping with mouth open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Dehydration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symptoms that patients may complain </a:t>
            </a:r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239000" cy="4474536"/>
          </a:xfrm>
        </p:spPr>
        <p:txBody>
          <a:bodyPr/>
          <a:lstStyle/>
          <a:p>
            <a:pPr lvl="0"/>
            <a:r>
              <a:rPr lang="en-US" dirty="0" smtClean="0"/>
              <a:t>Dryness in the mouth</a:t>
            </a:r>
          </a:p>
          <a:p>
            <a:pPr lvl="0"/>
            <a:r>
              <a:rPr lang="en-US" dirty="0" smtClean="0"/>
              <a:t>Cracked </a:t>
            </a:r>
            <a:r>
              <a:rPr lang="en-US" dirty="0" smtClean="0"/>
              <a:t>lips</a:t>
            </a:r>
          </a:p>
          <a:p>
            <a:pPr lvl="0"/>
            <a:r>
              <a:rPr lang="en-US" dirty="0" smtClean="0"/>
              <a:t>Red parched or fissured tongue</a:t>
            </a:r>
          </a:p>
          <a:p>
            <a:pPr lvl="0"/>
            <a:r>
              <a:rPr lang="en-US" dirty="0" smtClean="0"/>
              <a:t>Caries at the cervical 1/3 of teeth</a:t>
            </a:r>
            <a:endParaRPr lang="en-US" dirty="0" smtClean="0"/>
          </a:p>
          <a:p>
            <a:pPr lvl="0"/>
            <a:r>
              <a:rPr lang="en-US" dirty="0" smtClean="0"/>
              <a:t>Bad breath</a:t>
            </a:r>
          </a:p>
          <a:p>
            <a:pPr lvl="0"/>
            <a:r>
              <a:rPr lang="en-US" dirty="0" smtClean="0"/>
              <a:t>Painful </a:t>
            </a:r>
            <a:r>
              <a:rPr lang="en-US" dirty="0" smtClean="0"/>
              <a:t>tongue</a:t>
            </a:r>
          </a:p>
          <a:p>
            <a:pPr lvl="0"/>
            <a:r>
              <a:rPr lang="en-US" dirty="0" smtClean="0"/>
              <a:t>Problems speaking</a:t>
            </a:r>
          </a:p>
          <a:p>
            <a:pPr lvl="0"/>
            <a:r>
              <a:rPr lang="en-US" dirty="0" smtClean="0"/>
              <a:t>Problems swallowing and chewing</a:t>
            </a:r>
          </a:p>
          <a:p>
            <a:pPr lvl="0"/>
            <a:r>
              <a:rPr lang="en-US" dirty="0" smtClean="0"/>
              <a:t>Problems tasting food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401509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581400"/>
            <a:ext cx="4041489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symptoms </a:t>
            </a:r>
            <a:r>
              <a:rPr lang="en-US" dirty="0" smtClean="0"/>
              <a:t>that effects patients’ hygiene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550736"/>
          </a:xfrm>
        </p:spPr>
        <p:txBody>
          <a:bodyPr/>
          <a:lstStyle/>
          <a:p>
            <a:pPr lvl="0"/>
            <a:r>
              <a:rPr lang="en-US" dirty="0" smtClean="0"/>
              <a:t>More </a:t>
            </a:r>
            <a:r>
              <a:rPr lang="en-US" dirty="0" smtClean="0"/>
              <a:t>frequent gum disease</a:t>
            </a:r>
          </a:p>
          <a:p>
            <a:pPr lvl="0"/>
            <a:r>
              <a:rPr lang="en-US" dirty="0" smtClean="0"/>
              <a:t>More tooth </a:t>
            </a:r>
            <a:r>
              <a:rPr lang="en-US" dirty="0" smtClean="0"/>
              <a:t>decay</a:t>
            </a:r>
          </a:p>
          <a:p>
            <a:pPr lvl="0"/>
            <a:r>
              <a:rPr lang="en-US" dirty="0" smtClean="0"/>
              <a:t>More calculus build up</a:t>
            </a:r>
          </a:p>
          <a:p>
            <a:pPr lvl="0"/>
            <a:r>
              <a:rPr lang="en-US" dirty="0" smtClean="0"/>
              <a:t>Enamel erosion</a:t>
            </a:r>
          </a:p>
          <a:p>
            <a:pPr lvl="0"/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g_hi" descr="https://encrypted-tbn1.gstatic.com/images?q=tbn:ANd9GcQ4K5ABf2vVdPzEmMQbgoogJpMZbmvM7Ulir-Mc9y33q_OBpFirFQ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86200"/>
            <a:ext cx="29718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81000"/>
            <a:ext cx="4724400" cy="31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886200"/>
            <a:ext cx="3489325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other medication is the problem, then the doctor can alter the dosage or prescribe another drug that is less likely to cause dry mouth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Prescribe medication that stimulates saliva production </a:t>
            </a:r>
            <a:endParaRPr lang="en-US" dirty="0" smtClean="0"/>
          </a:p>
          <a:p>
            <a:r>
              <a:rPr lang="en-US" dirty="0" smtClean="0"/>
              <a:t>Change of diet: minimize alcohol and caffeine consumption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mouth rinse such as </a:t>
            </a:r>
            <a:r>
              <a:rPr lang="en-US" dirty="0" err="1" smtClean="0"/>
              <a:t>B</a:t>
            </a:r>
            <a:r>
              <a:rPr lang="en-US" dirty="0" err="1" smtClean="0"/>
              <a:t>iotene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hygiene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first line of defense, it is important to identify the problem if there is one and educate patient</a:t>
            </a:r>
          </a:p>
          <a:p>
            <a:r>
              <a:rPr lang="en-US" dirty="0" smtClean="0"/>
              <a:t>Teach patient ways to prevent further gum disease and tooth decay</a:t>
            </a:r>
          </a:p>
          <a:p>
            <a:r>
              <a:rPr lang="en-US" dirty="0" smtClean="0"/>
              <a:t>Suggest a mouth rinse for the dry mouth and tooth paste </a:t>
            </a:r>
            <a:r>
              <a:rPr lang="en-US" smtClean="0"/>
              <a:t>with fluoride. 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233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Xerostomia</vt:lpstr>
      <vt:lpstr>Xerostomia:</vt:lpstr>
      <vt:lpstr>Causes of xerostomia</vt:lpstr>
      <vt:lpstr>symptoms that patients may complain about</vt:lpstr>
      <vt:lpstr>Slide 5</vt:lpstr>
      <vt:lpstr>symptoms that effects patients’ hygiene </vt:lpstr>
      <vt:lpstr>Slide 7</vt:lpstr>
      <vt:lpstr>treatments</vt:lpstr>
      <vt:lpstr>Dental hygiene care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Xerostomia</dc:title>
  <dc:creator>Emily Wong</dc:creator>
  <cp:lastModifiedBy>Emily Wong</cp:lastModifiedBy>
  <cp:revision>9</cp:revision>
  <dcterms:created xsi:type="dcterms:W3CDTF">2012-12-09T18:27:26Z</dcterms:created>
  <dcterms:modified xsi:type="dcterms:W3CDTF">2012-12-09T19:54:05Z</dcterms:modified>
</cp:coreProperties>
</file>