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2" r:id="rId7"/>
    <p:sldId id="263" r:id="rId8"/>
    <p:sldId id="264" r:id="rId9"/>
    <p:sldId id="265" r:id="rId10"/>
    <p:sldId id="267" r:id="rId11"/>
    <p:sldId id="266" r:id="rId12"/>
    <p:sldId id="268" r:id="rId1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073E86"/>
        </a:solidFill>
        <a:effectLst/>
        <a:uFillTx/>
        <a:latin typeface="Hoefler Text"/>
        <a:ea typeface="Hoefler Text"/>
        <a:cs typeface="Hoefler Text"/>
        <a:sym typeface="Hoefler Text"/>
      </a:defRPr>
    </a:lvl1pPr>
    <a:lvl2pPr marL="0" marR="0" indent="457200" algn="l"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073E86"/>
        </a:solidFill>
        <a:effectLst/>
        <a:uFillTx/>
        <a:latin typeface="Hoefler Text"/>
        <a:ea typeface="Hoefler Text"/>
        <a:cs typeface="Hoefler Text"/>
        <a:sym typeface="Hoefler Text"/>
      </a:defRPr>
    </a:lvl2pPr>
    <a:lvl3pPr marL="0" marR="0" indent="914400" algn="l"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073E86"/>
        </a:solidFill>
        <a:effectLst/>
        <a:uFillTx/>
        <a:latin typeface="Hoefler Text"/>
        <a:ea typeface="Hoefler Text"/>
        <a:cs typeface="Hoefler Text"/>
        <a:sym typeface="Hoefler Text"/>
      </a:defRPr>
    </a:lvl3pPr>
    <a:lvl4pPr marL="0" marR="0" indent="1371600" algn="l"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073E86"/>
        </a:solidFill>
        <a:effectLst/>
        <a:uFillTx/>
        <a:latin typeface="Hoefler Text"/>
        <a:ea typeface="Hoefler Text"/>
        <a:cs typeface="Hoefler Text"/>
        <a:sym typeface="Hoefler Text"/>
      </a:defRPr>
    </a:lvl4pPr>
    <a:lvl5pPr marL="0" marR="0" indent="1828800" algn="l"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073E86"/>
        </a:solidFill>
        <a:effectLst/>
        <a:uFillTx/>
        <a:latin typeface="Hoefler Text"/>
        <a:ea typeface="Hoefler Text"/>
        <a:cs typeface="Hoefler Text"/>
        <a:sym typeface="Hoefler Text"/>
      </a:defRPr>
    </a:lvl5pPr>
    <a:lvl6pPr marL="0" marR="0" indent="2286000" algn="l"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073E86"/>
        </a:solidFill>
        <a:effectLst/>
        <a:uFillTx/>
        <a:latin typeface="Hoefler Text"/>
        <a:ea typeface="Hoefler Text"/>
        <a:cs typeface="Hoefler Text"/>
        <a:sym typeface="Hoefler Text"/>
      </a:defRPr>
    </a:lvl6pPr>
    <a:lvl7pPr marL="0" marR="0" indent="2743200" algn="l"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073E86"/>
        </a:solidFill>
        <a:effectLst/>
        <a:uFillTx/>
        <a:latin typeface="Hoefler Text"/>
        <a:ea typeface="Hoefler Text"/>
        <a:cs typeface="Hoefler Text"/>
        <a:sym typeface="Hoefler Text"/>
      </a:defRPr>
    </a:lvl7pPr>
    <a:lvl8pPr marL="0" marR="0" indent="3200400" algn="l"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073E86"/>
        </a:solidFill>
        <a:effectLst/>
        <a:uFillTx/>
        <a:latin typeface="Hoefler Text"/>
        <a:ea typeface="Hoefler Text"/>
        <a:cs typeface="Hoefler Text"/>
        <a:sym typeface="Hoefler Text"/>
      </a:defRPr>
    </a:lvl8pPr>
    <a:lvl9pPr marL="0" marR="0" indent="3657600" algn="l"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073E86"/>
        </a:solidFill>
        <a:effectLst/>
        <a:uFillTx/>
        <a:latin typeface="Hoefler Text"/>
        <a:ea typeface="Hoefler Text"/>
        <a:cs typeface="Hoefler Text"/>
        <a:sym typeface="Hoefler Tex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oefler Text"/>
          <a:ea typeface="Hoefler Text"/>
          <a:cs typeface="Hoefler Text"/>
        </a:font>
        <a:srgbClr val="073E86"/>
      </a:tcTxStyle>
      <a:tcStyle>
        <a:tcBdr>
          <a:left>
            <a:ln w="12700" cap="flat">
              <a:solidFill>
                <a:srgbClr val="86837F"/>
              </a:solidFill>
              <a:prstDash val="solid"/>
              <a:round/>
            </a:ln>
          </a:left>
          <a:right>
            <a:ln w="12700" cap="flat">
              <a:solidFill>
                <a:srgbClr val="86837F"/>
              </a:solidFill>
              <a:prstDash val="solid"/>
              <a:round/>
            </a:ln>
          </a:right>
          <a:top>
            <a:ln w="12700" cap="flat">
              <a:solidFill>
                <a:srgbClr val="86837F"/>
              </a:solidFill>
              <a:prstDash val="solid"/>
              <a:round/>
            </a:ln>
          </a:top>
          <a:bottom>
            <a:ln w="12700" cap="flat">
              <a:solidFill>
                <a:srgbClr val="86837F"/>
              </a:solidFill>
              <a:prstDash val="solid"/>
              <a:round/>
            </a:ln>
          </a:bottom>
          <a:insideH>
            <a:ln w="12700" cap="flat">
              <a:solidFill>
                <a:srgbClr val="86837F"/>
              </a:solidFill>
              <a:prstDash val="solid"/>
              <a:round/>
            </a:ln>
          </a:insideH>
          <a:insideV>
            <a:ln w="12700" cap="flat">
              <a:solidFill>
                <a:srgbClr val="86837F"/>
              </a:solidFill>
              <a:prstDash val="solid"/>
              <a:round/>
            </a:ln>
          </a:insideV>
        </a:tcBdr>
        <a:fill>
          <a:solidFill>
            <a:srgbClr val="D1E0EB"/>
          </a:solidFill>
        </a:fill>
      </a:tcStyle>
    </a:wholeTbl>
    <a:band2H>
      <a:tcTxStyle/>
      <a:tcStyle>
        <a:tcBdr/>
        <a:fill>
          <a:solidFill>
            <a:srgbClr val="EAF0F5"/>
          </a:solidFill>
        </a:fill>
      </a:tcStyle>
    </a:band2H>
    <a:firstCol>
      <a:tcTxStyle b="on" i="off">
        <a:font>
          <a:latin typeface="Hoefler Text"/>
          <a:ea typeface="Hoefler Text"/>
          <a:cs typeface="Hoefler Text"/>
        </a:font>
        <a:srgbClr val="86837F"/>
      </a:tcTxStyle>
      <a:tcStyle>
        <a:tcBdr>
          <a:left>
            <a:ln w="12700" cap="flat">
              <a:solidFill>
                <a:srgbClr val="86837F"/>
              </a:solidFill>
              <a:prstDash val="solid"/>
              <a:round/>
            </a:ln>
          </a:left>
          <a:right>
            <a:ln w="12700" cap="flat">
              <a:solidFill>
                <a:srgbClr val="86837F"/>
              </a:solidFill>
              <a:prstDash val="solid"/>
              <a:round/>
            </a:ln>
          </a:right>
          <a:top>
            <a:ln w="12700" cap="flat">
              <a:solidFill>
                <a:srgbClr val="86837F"/>
              </a:solidFill>
              <a:prstDash val="solid"/>
              <a:round/>
            </a:ln>
          </a:top>
          <a:bottom>
            <a:ln w="12700" cap="flat">
              <a:solidFill>
                <a:srgbClr val="86837F"/>
              </a:solidFill>
              <a:prstDash val="solid"/>
              <a:round/>
            </a:ln>
          </a:bottom>
          <a:insideH>
            <a:ln w="12700" cap="flat">
              <a:solidFill>
                <a:srgbClr val="86837F"/>
              </a:solidFill>
              <a:prstDash val="solid"/>
              <a:round/>
            </a:ln>
          </a:insideH>
          <a:insideV>
            <a:ln w="12700" cap="flat">
              <a:solidFill>
                <a:srgbClr val="86837F"/>
              </a:solidFill>
              <a:prstDash val="solid"/>
              <a:round/>
            </a:ln>
          </a:insideV>
        </a:tcBdr>
        <a:fill>
          <a:solidFill>
            <a:schemeClr val="accent1"/>
          </a:solidFill>
        </a:fill>
      </a:tcStyle>
    </a:firstCol>
    <a:lastRow>
      <a:tcTxStyle b="on" i="off">
        <a:font>
          <a:latin typeface="Hoefler Text"/>
          <a:ea typeface="Hoefler Text"/>
          <a:cs typeface="Hoefler Text"/>
        </a:font>
        <a:srgbClr val="86837F"/>
      </a:tcTxStyle>
      <a:tcStyle>
        <a:tcBdr>
          <a:left>
            <a:ln w="12700" cap="flat">
              <a:solidFill>
                <a:srgbClr val="86837F"/>
              </a:solidFill>
              <a:prstDash val="solid"/>
              <a:round/>
            </a:ln>
          </a:left>
          <a:right>
            <a:ln w="12700" cap="flat">
              <a:solidFill>
                <a:srgbClr val="86837F"/>
              </a:solidFill>
              <a:prstDash val="solid"/>
              <a:round/>
            </a:ln>
          </a:right>
          <a:top>
            <a:ln w="38100" cap="flat">
              <a:solidFill>
                <a:srgbClr val="86837F"/>
              </a:solidFill>
              <a:prstDash val="solid"/>
              <a:round/>
            </a:ln>
          </a:top>
          <a:bottom>
            <a:ln w="12700" cap="flat">
              <a:solidFill>
                <a:srgbClr val="86837F"/>
              </a:solidFill>
              <a:prstDash val="solid"/>
              <a:round/>
            </a:ln>
          </a:bottom>
          <a:insideH>
            <a:ln w="12700" cap="flat">
              <a:solidFill>
                <a:srgbClr val="86837F"/>
              </a:solidFill>
              <a:prstDash val="solid"/>
              <a:round/>
            </a:ln>
          </a:insideH>
          <a:insideV>
            <a:ln w="12700" cap="flat">
              <a:solidFill>
                <a:srgbClr val="86837F"/>
              </a:solidFill>
              <a:prstDash val="solid"/>
              <a:round/>
            </a:ln>
          </a:insideV>
        </a:tcBdr>
        <a:fill>
          <a:solidFill>
            <a:schemeClr val="accent1"/>
          </a:solidFill>
        </a:fill>
      </a:tcStyle>
    </a:lastRow>
    <a:firstRow>
      <a:tcTxStyle b="on" i="off">
        <a:font>
          <a:latin typeface="Hoefler Text"/>
          <a:ea typeface="Hoefler Text"/>
          <a:cs typeface="Hoefler Text"/>
        </a:font>
        <a:srgbClr val="86837F"/>
      </a:tcTxStyle>
      <a:tcStyle>
        <a:tcBdr>
          <a:left>
            <a:ln w="12700" cap="flat">
              <a:solidFill>
                <a:srgbClr val="86837F"/>
              </a:solidFill>
              <a:prstDash val="solid"/>
              <a:round/>
            </a:ln>
          </a:left>
          <a:right>
            <a:ln w="12700" cap="flat">
              <a:solidFill>
                <a:srgbClr val="86837F"/>
              </a:solidFill>
              <a:prstDash val="solid"/>
              <a:round/>
            </a:ln>
          </a:right>
          <a:top>
            <a:ln w="12700" cap="flat">
              <a:solidFill>
                <a:srgbClr val="86837F"/>
              </a:solidFill>
              <a:prstDash val="solid"/>
              <a:round/>
            </a:ln>
          </a:top>
          <a:bottom>
            <a:ln w="38100" cap="flat">
              <a:solidFill>
                <a:srgbClr val="86837F"/>
              </a:solidFill>
              <a:prstDash val="solid"/>
              <a:round/>
            </a:ln>
          </a:bottom>
          <a:insideH>
            <a:ln w="12700" cap="flat">
              <a:solidFill>
                <a:srgbClr val="86837F"/>
              </a:solidFill>
              <a:prstDash val="solid"/>
              <a:round/>
            </a:ln>
          </a:insideH>
          <a:insideV>
            <a:ln w="12700" cap="flat">
              <a:solidFill>
                <a:srgbClr val="86837F"/>
              </a:solidFill>
              <a:prstDash val="solid"/>
              <a:round/>
            </a:ln>
          </a:insideV>
        </a:tcBdr>
        <a:fill>
          <a:solidFill>
            <a:schemeClr val="accent1"/>
          </a:solidFill>
        </a:fill>
      </a:tcStyle>
    </a:firstRow>
  </a:tblStyle>
  <a:tblStyle styleId="{C7B018BB-80A7-4F77-B60F-C8B233D01FF8}" styleName="">
    <a:tblBg/>
    <a:wholeTbl>
      <a:tcTxStyle b="off" i="off">
        <a:font>
          <a:latin typeface="Hoefler Text"/>
          <a:ea typeface="Hoefler Text"/>
          <a:cs typeface="Hoefler Text"/>
        </a:font>
        <a:srgbClr val="073E86"/>
      </a:tcTxStyle>
      <a:tcStyle>
        <a:tcBdr>
          <a:left>
            <a:ln w="12700" cap="flat">
              <a:solidFill>
                <a:srgbClr val="86837F"/>
              </a:solidFill>
              <a:prstDash val="solid"/>
              <a:round/>
            </a:ln>
          </a:left>
          <a:right>
            <a:ln w="12700" cap="flat">
              <a:solidFill>
                <a:srgbClr val="86837F"/>
              </a:solidFill>
              <a:prstDash val="solid"/>
              <a:round/>
            </a:ln>
          </a:right>
          <a:top>
            <a:ln w="12700" cap="flat">
              <a:solidFill>
                <a:srgbClr val="86837F"/>
              </a:solidFill>
              <a:prstDash val="solid"/>
              <a:round/>
            </a:ln>
          </a:top>
          <a:bottom>
            <a:ln w="12700" cap="flat">
              <a:solidFill>
                <a:srgbClr val="86837F"/>
              </a:solidFill>
              <a:prstDash val="solid"/>
              <a:round/>
            </a:ln>
          </a:bottom>
          <a:insideH>
            <a:ln w="12700" cap="flat">
              <a:solidFill>
                <a:srgbClr val="86837F"/>
              </a:solidFill>
              <a:prstDash val="solid"/>
              <a:round/>
            </a:ln>
          </a:insideH>
          <a:insideV>
            <a:ln w="12700" cap="flat">
              <a:solidFill>
                <a:srgbClr val="86837F"/>
              </a:solidFill>
              <a:prstDash val="solid"/>
              <a:round/>
            </a:ln>
          </a:insideV>
        </a:tcBdr>
        <a:fill>
          <a:solidFill>
            <a:srgbClr val="E9E9E8"/>
          </a:solidFill>
        </a:fill>
      </a:tcStyle>
    </a:wholeTbl>
    <a:band2H>
      <a:tcTxStyle/>
      <a:tcStyle>
        <a:tcBdr/>
        <a:fill>
          <a:solidFill>
            <a:srgbClr val="F4F4F4"/>
          </a:solidFill>
        </a:fill>
      </a:tcStyle>
    </a:band2H>
    <a:firstCol>
      <a:tcTxStyle b="on" i="off">
        <a:font>
          <a:latin typeface="Hoefler Text"/>
          <a:ea typeface="Hoefler Text"/>
          <a:cs typeface="Hoefler Text"/>
        </a:font>
        <a:srgbClr val="86837F"/>
      </a:tcTxStyle>
      <a:tcStyle>
        <a:tcBdr>
          <a:left>
            <a:ln w="12700" cap="flat">
              <a:solidFill>
                <a:srgbClr val="86837F"/>
              </a:solidFill>
              <a:prstDash val="solid"/>
              <a:round/>
            </a:ln>
          </a:left>
          <a:right>
            <a:ln w="12700" cap="flat">
              <a:solidFill>
                <a:srgbClr val="86837F"/>
              </a:solidFill>
              <a:prstDash val="solid"/>
              <a:round/>
            </a:ln>
          </a:right>
          <a:top>
            <a:ln w="12700" cap="flat">
              <a:solidFill>
                <a:srgbClr val="86837F"/>
              </a:solidFill>
              <a:prstDash val="solid"/>
              <a:round/>
            </a:ln>
          </a:top>
          <a:bottom>
            <a:ln w="12700" cap="flat">
              <a:solidFill>
                <a:srgbClr val="86837F"/>
              </a:solidFill>
              <a:prstDash val="solid"/>
              <a:round/>
            </a:ln>
          </a:bottom>
          <a:insideH>
            <a:ln w="12700" cap="flat">
              <a:solidFill>
                <a:srgbClr val="86837F"/>
              </a:solidFill>
              <a:prstDash val="solid"/>
              <a:round/>
            </a:ln>
          </a:insideH>
          <a:insideV>
            <a:ln w="12700" cap="flat">
              <a:solidFill>
                <a:srgbClr val="86837F"/>
              </a:solidFill>
              <a:prstDash val="solid"/>
              <a:round/>
            </a:ln>
          </a:insideV>
        </a:tcBdr>
        <a:fill>
          <a:solidFill>
            <a:schemeClr val="accent3"/>
          </a:solidFill>
        </a:fill>
      </a:tcStyle>
    </a:firstCol>
    <a:lastRow>
      <a:tcTxStyle b="on" i="off">
        <a:font>
          <a:latin typeface="Hoefler Text"/>
          <a:ea typeface="Hoefler Text"/>
          <a:cs typeface="Hoefler Text"/>
        </a:font>
        <a:srgbClr val="86837F"/>
      </a:tcTxStyle>
      <a:tcStyle>
        <a:tcBdr>
          <a:left>
            <a:ln w="12700" cap="flat">
              <a:solidFill>
                <a:srgbClr val="86837F"/>
              </a:solidFill>
              <a:prstDash val="solid"/>
              <a:round/>
            </a:ln>
          </a:left>
          <a:right>
            <a:ln w="12700" cap="flat">
              <a:solidFill>
                <a:srgbClr val="86837F"/>
              </a:solidFill>
              <a:prstDash val="solid"/>
              <a:round/>
            </a:ln>
          </a:right>
          <a:top>
            <a:ln w="38100" cap="flat">
              <a:solidFill>
                <a:srgbClr val="86837F"/>
              </a:solidFill>
              <a:prstDash val="solid"/>
              <a:round/>
            </a:ln>
          </a:top>
          <a:bottom>
            <a:ln w="12700" cap="flat">
              <a:solidFill>
                <a:srgbClr val="86837F"/>
              </a:solidFill>
              <a:prstDash val="solid"/>
              <a:round/>
            </a:ln>
          </a:bottom>
          <a:insideH>
            <a:ln w="12700" cap="flat">
              <a:solidFill>
                <a:srgbClr val="86837F"/>
              </a:solidFill>
              <a:prstDash val="solid"/>
              <a:round/>
            </a:ln>
          </a:insideH>
          <a:insideV>
            <a:ln w="12700" cap="flat">
              <a:solidFill>
                <a:srgbClr val="86837F"/>
              </a:solidFill>
              <a:prstDash val="solid"/>
              <a:round/>
            </a:ln>
          </a:insideV>
        </a:tcBdr>
        <a:fill>
          <a:solidFill>
            <a:schemeClr val="accent3"/>
          </a:solidFill>
        </a:fill>
      </a:tcStyle>
    </a:lastRow>
    <a:firstRow>
      <a:tcTxStyle b="on" i="off">
        <a:font>
          <a:latin typeface="Hoefler Text"/>
          <a:ea typeface="Hoefler Text"/>
          <a:cs typeface="Hoefler Text"/>
        </a:font>
        <a:srgbClr val="86837F"/>
      </a:tcTxStyle>
      <a:tcStyle>
        <a:tcBdr>
          <a:left>
            <a:ln w="12700" cap="flat">
              <a:solidFill>
                <a:srgbClr val="86837F"/>
              </a:solidFill>
              <a:prstDash val="solid"/>
              <a:round/>
            </a:ln>
          </a:left>
          <a:right>
            <a:ln w="12700" cap="flat">
              <a:solidFill>
                <a:srgbClr val="86837F"/>
              </a:solidFill>
              <a:prstDash val="solid"/>
              <a:round/>
            </a:ln>
          </a:right>
          <a:top>
            <a:ln w="12700" cap="flat">
              <a:solidFill>
                <a:srgbClr val="86837F"/>
              </a:solidFill>
              <a:prstDash val="solid"/>
              <a:round/>
            </a:ln>
          </a:top>
          <a:bottom>
            <a:ln w="38100" cap="flat">
              <a:solidFill>
                <a:srgbClr val="86837F"/>
              </a:solidFill>
              <a:prstDash val="solid"/>
              <a:round/>
            </a:ln>
          </a:bottom>
          <a:insideH>
            <a:ln w="12700" cap="flat">
              <a:solidFill>
                <a:srgbClr val="86837F"/>
              </a:solidFill>
              <a:prstDash val="solid"/>
              <a:round/>
            </a:ln>
          </a:insideH>
          <a:insideV>
            <a:ln w="12700" cap="flat">
              <a:solidFill>
                <a:srgbClr val="86837F"/>
              </a:solidFill>
              <a:prstDash val="solid"/>
              <a:round/>
            </a:ln>
          </a:insideV>
        </a:tcBdr>
        <a:fill>
          <a:solidFill>
            <a:schemeClr val="accent3"/>
          </a:solidFill>
        </a:fill>
      </a:tcStyle>
    </a:firstRow>
  </a:tblStyle>
  <a:tblStyle styleId="{EEE7283C-3CF3-47DC-8721-378D4A62B228}" styleName="">
    <a:tblBg/>
    <a:wholeTbl>
      <a:tcTxStyle b="off" i="off">
        <a:font>
          <a:latin typeface="Hoefler Text"/>
          <a:ea typeface="Hoefler Text"/>
          <a:cs typeface="Hoefler Text"/>
        </a:font>
        <a:srgbClr val="073E86"/>
      </a:tcTxStyle>
      <a:tcStyle>
        <a:tcBdr>
          <a:left>
            <a:ln w="12700" cap="flat">
              <a:solidFill>
                <a:srgbClr val="86837F"/>
              </a:solidFill>
              <a:prstDash val="solid"/>
              <a:round/>
            </a:ln>
          </a:left>
          <a:right>
            <a:ln w="12700" cap="flat">
              <a:solidFill>
                <a:srgbClr val="86837F"/>
              </a:solidFill>
              <a:prstDash val="solid"/>
              <a:round/>
            </a:ln>
          </a:right>
          <a:top>
            <a:ln w="12700" cap="flat">
              <a:solidFill>
                <a:srgbClr val="86837F"/>
              </a:solidFill>
              <a:prstDash val="solid"/>
              <a:round/>
            </a:ln>
          </a:top>
          <a:bottom>
            <a:ln w="12700" cap="flat">
              <a:solidFill>
                <a:srgbClr val="86837F"/>
              </a:solidFill>
              <a:prstDash val="solid"/>
              <a:round/>
            </a:ln>
          </a:bottom>
          <a:insideH>
            <a:ln w="12700" cap="flat">
              <a:solidFill>
                <a:srgbClr val="86837F"/>
              </a:solidFill>
              <a:prstDash val="solid"/>
              <a:round/>
            </a:ln>
          </a:insideH>
          <a:insideV>
            <a:ln w="12700" cap="flat">
              <a:solidFill>
                <a:srgbClr val="86837F"/>
              </a:solidFill>
              <a:prstDash val="solid"/>
              <a:round/>
            </a:ln>
          </a:insideV>
        </a:tcBdr>
        <a:fill>
          <a:solidFill>
            <a:srgbClr val="CCDACD"/>
          </a:solidFill>
        </a:fill>
      </a:tcStyle>
    </a:wholeTbl>
    <a:band2H>
      <a:tcTxStyle/>
      <a:tcStyle>
        <a:tcBdr/>
        <a:fill>
          <a:solidFill>
            <a:srgbClr val="E7EDE8"/>
          </a:solidFill>
        </a:fill>
      </a:tcStyle>
    </a:band2H>
    <a:firstCol>
      <a:tcTxStyle b="on" i="off">
        <a:font>
          <a:latin typeface="Hoefler Text"/>
          <a:ea typeface="Hoefler Text"/>
          <a:cs typeface="Hoefler Text"/>
        </a:font>
        <a:srgbClr val="86837F"/>
      </a:tcTxStyle>
      <a:tcStyle>
        <a:tcBdr>
          <a:left>
            <a:ln w="12700" cap="flat">
              <a:solidFill>
                <a:srgbClr val="86837F"/>
              </a:solidFill>
              <a:prstDash val="solid"/>
              <a:round/>
            </a:ln>
          </a:left>
          <a:right>
            <a:ln w="12700" cap="flat">
              <a:solidFill>
                <a:srgbClr val="86837F"/>
              </a:solidFill>
              <a:prstDash val="solid"/>
              <a:round/>
            </a:ln>
          </a:right>
          <a:top>
            <a:ln w="12700" cap="flat">
              <a:solidFill>
                <a:srgbClr val="86837F"/>
              </a:solidFill>
              <a:prstDash val="solid"/>
              <a:round/>
            </a:ln>
          </a:top>
          <a:bottom>
            <a:ln w="12700" cap="flat">
              <a:solidFill>
                <a:srgbClr val="86837F"/>
              </a:solidFill>
              <a:prstDash val="solid"/>
              <a:round/>
            </a:ln>
          </a:bottom>
          <a:insideH>
            <a:ln w="12700" cap="flat">
              <a:solidFill>
                <a:srgbClr val="86837F"/>
              </a:solidFill>
              <a:prstDash val="solid"/>
              <a:round/>
            </a:ln>
          </a:insideH>
          <a:insideV>
            <a:ln w="12700" cap="flat">
              <a:solidFill>
                <a:srgbClr val="86837F"/>
              </a:solidFill>
              <a:prstDash val="solid"/>
              <a:round/>
            </a:ln>
          </a:insideV>
        </a:tcBdr>
        <a:fill>
          <a:solidFill>
            <a:schemeClr val="accent6"/>
          </a:solidFill>
        </a:fill>
      </a:tcStyle>
    </a:firstCol>
    <a:lastRow>
      <a:tcTxStyle b="on" i="off">
        <a:font>
          <a:latin typeface="Hoefler Text"/>
          <a:ea typeface="Hoefler Text"/>
          <a:cs typeface="Hoefler Text"/>
        </a:font>
        <a:srgbClr val="86837F"/>
      </a:tcTxStyle>
      <a:tcStyle>
        <a:tcBdr>
          <a:left>
            <a:ln w="12700" cap="flat">
              <a:solidFill>
                <a:srgbClr val="86837F"/>
              </a:solidFill>
              <a:prstDash val="solid"/>
              <a:round/>
            </a:ln>
          </a:left>
          <a:right>
            <a:ln w="12700" cap="flat">
              <a:solidFill>
                <a:srgbClr val="86837F"/>
              </a:solidFill>
              <a:prstDash val="solid"/>
              <a:round/>
            </a:ln>
          </a:right>
          <a:top>
            <a:ln w="38100" cap="flat">
              <a:solidFill>
                <a:srgbClr val="86837F"/>
              </a:solidFill>
              <a:prstDash val="solid"/>
              <a:round/>
            </a:ln>
          </a:top>
          <a:bottom>
            <a:ln w="12700" cap="flat">
              <a:solidFill>
                <a:srgbClr val="86837F"/>
              </a:solidFill>
              <a:prstDash val="solid"/>
              <a:round/>
            </a:ln>
          </a:bottom>
          <a:insideH>
            <a:ln w="12700" cap="flat">
              <a:solidFill>
                <a:srgbClr val="86837F"/>
              </a:solidFill>
              <a:prstDash val="solid"/>
              <a:round/>
            </a:ln>
          </a:insideH>
          <a:insideV>
            <a:ln w="12700" cap="flat">
              <a:solidFill>
                <a:srgbClr val="86837F"/>
              </a:solidFill>
              <a:prstDash val="solid"/>
              <a:round/>
            </a:ln>
          </a:insideV>
        </a:tcBdr>
        <a:fill>
          <a:solidFill>
            <a:schemeClr val="accent6"/>
          </a:solidFill>
        </a:fill>
      </a:tcStyle>
    </a:lastRow>
    <a:firstRow>
      <a:tcTxStyle b="on" i="off">
        <a:font>
          <a:latin typeface="Hoefler Text"/>
          <a:ea typeface="Hoefler Text"/>
          <a:cs typeface="Hoefler Text"/>
        </a:font>
        <a:srgbClr val="86837F"/>
      </a:tcTxStyle>
      <a:tcStyle>
        <a:tcBdr>
          <a:left>
            <a:ln w="12700" cap="flat">
              <a:solidFill>
                <a:srgbClr val="86837F"/>
              </a:solidFill>
              <a:prstDash val="solid"/>
              <a:round/>
            </a:ln>
          </a:left>
          <a:right>
            <a:ln w="12700" cap="flat">
              <a:solidFill>
                <a:srgbClr val="86837F"/>
              </a:solidFill>
              <a:prstDash val="solid"/>
              <a:round/>
            </a:ln>
          </a:right>
          <a:top>
            <a:ln w="12700" cap="flat">
              <a:solidFill>
                <a:srgbClr val="86837F"/>
              </a:solidFill>
              <a:prstDash val="solid"/>
              <a:round/>
            </a:ln>
          </a:top>
          <a:bottom>
            <a:ln w="38100" cap="flat">
              <a:solidFill>
                <a:srgbClr val="86837F"/>
              </a:solidFill>
              <a:prstDash val="solid"/>
              <a:round/>
            </a:ln>
          </a:bottom>
          <a:insideH>
            <a:ln w="12700" cap="flat">
              <a:solidFill>
                <a:srgbClr val="86837F"/>
              </a:solidFill>
              <a:prstDash val="solid"/>
              <a:round/>
            </a:ln>
          </a:insideH>
          <a:insideV>
            <a:ln w="12700" cap="flat">
              <a:solidFill>
                <a:srgbClr val="86837F"/>
              </a:solidFill>
              <a:prstDash val="solid"/>
              <a:round/>
            </a:ln>
          </a:insideV>
        </a:tcBdr>
        <a:fill>
          <a:solidFill>
            <a:schemeClr val="accent6"/>
          </a:solidFill>
        </a:fill>
      </a:tcStyle>
    </a:firstRow>
  </a:tblStyle>
  <a:tblStyle styleId="{CF821DB8-F4EB-4A41-A1BA-3FCAFE7338EE}" styleName="">
    <a:tblBg/>
    <a:wholeTbl>
      <a:tcTxStyle b="off" i="off">
        <a:font>
          <a:latin typeface="Hoefler Text"/>
          <a:ea typeface="Hoefler Text"/>
          <a:cs typeface="Hoefler Text"/>
        </a:font>
        <a:srgbClr val="073E8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8ED"/>
          </a:solidFill>
        </a:fill>
      </a:tcStyle>
    </a:wholeTbl>
    <a:band2H>
      <a:tcTxStyle/>
      <a:tcStyle>
        <a:tcBdr/>
        <a:fill>
          <a:solidFill>
            <a:srgbClr val="86837F"/>
          </a:solidFill>
        </a:fill>
      </a:tcStyle>
    </a:band2H>
    <a:firstCol>
      <a:tcTxStyle b="on" i="off">
        <a:font>
          <a:latin typeface="Hoefler Text"/>
          <a:ea typeface="Hoefler Text"/>
          <a:cs typeface="Hoefler Text"/>
        </a:font>
        <a:srgbClr val="86837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Hoefler Text"/>
          <a:ea typeface="Hoefler Text"/>
          <a:cs typeface="Hoefler Text"/>
        </a:font>
        <a:srgbClr val="073E86"/>
      </a:tcTxStyle>
      <a:tcStyle>
        <a:tcBdr>
          <a:left>
            <a:ln w="12700" cap="flat">
              <a:noFill/>
              <a:miter lim="400000"/>
            </a:ln>
          </a:left>
          <a:right>
            <a:ln w="12700" cap="flat">
              <a:noFill/>
              <a:miter lim="400000"/>
            </a:ln>
          </a:right>
          <a:top>
            <a:ln w="50800" cap="flat">
              <a:solidFill>
                <a:srgbClr val="073E86"/>
              </a:solidFill>
              <a:prstDash val="solid"/>
              <a:round/>
            </a:ln>
          </a:top>
          <a:bottom>
            <a:ln w="25400" cap="flat">
              <a:solidFill>
                <a:srgbClr val="073E86"/>
              </a:solidFill>
              <a:prstDash val="solid"/>
              <a:round/>
            </a:ln>
          </a:bottom>
          <a:insideH>
            <a:ln w="12700" cap="flat">
              <a:noFill/>
              <a:miter lim="400000"/>
            </a:ln>
          </a:insideH>
          <a:insideV>
            <a:ln w="12700" cap="flat">
              <a:noFill/>
              <a:miter lim="400000"/>
            </a:ln>
          </a:insideV>
        </a:tcBdr>
        <a:fill>
          <a:solidFill>
            <a:srgbClr val="86837F"/>
          </a:solidFill>
        </a:fill>
      </a:tcStyle>
    </a:lastRow>
    <a:firstRow>
      <a:tcTxStyle b="on" i="off">
        <a:font>
          <a:latin typeface="Hoefler Text"/>
          <a:ea typeface="Hoefler Text"/>
          <a:cs typeface="Hoefler Text"/>
        </a:font>
        <a:srgbClr val="86837F"/>
      </a:tcTxStyle>
      <a:tcStyle>
        <a:tcBdr>
          <a:left>
            <a:ln w="12700" cap="flat">
              <a:noFill/>
              <a:miter lim="400000"/>
            </a:ln>
          </a:left>
          <a:right>
            <a:ln w="12700" cap="flat">
              <a:noFill/>
              <a:miter lim="400000"/>
            </a:ln>
          </a:right>
          <a:top>
            <a:ln w="25400" cap="flat">
              <a:solidFill>
                <a:srgbClr val="073E86"/>
              </a:solidFill>
              <a:prstDash val="solid"/>
              <a:round/>
            </a:ln>
          </a:top>
          <a:bottom>
            <a:ln w="25400" cap="flat">
              <a:solidFill>
                <a:srgbClr val="073E86"/>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oefler Text"/>
          <a:ea typeface="Hoefler Text"/>
          <a:cs typeface="Hoefler Text"/>
        </a:font>
        <a:srgbClr val="073E86"/>
      </a:tcTxStyle>
      <a:tcStyle>
        <a:tcBdr>
          <a:left>
            <a:ln w="12700" cap="flat">
              <a:solidFill>
                <a:srgbClr val="86837F"/>
              </a:solidFill>
              <a:prstDash val="solid"/>
              <a:round/>
            </a:ln>
          </a:left>
          <a:right>
            <a:ln w="12700" cap="flat">
              <a:solidFill>
                <a:srgbClr val="86837F"/>
              </a:solidFill>
              <a:prstDash val="solid"/>
              <a:round/>
            </a:ln>
          </a:right>
          <a:top>
            <a:ln w="12700" cap="flat">
              <a:solidFill>
                <a:srgbClr val="86837F"/>
              </a:solidFill>
              <a:prstDash val="solid"/>
              <a:round/>
            </a:ln>
          </a:top>
          <a:bottom>
            <a:ln w="12700" cap="flat">
              <a:solidFill>
                <a:srgbClr val="86837F"/>
              </a:solidFill>
              <a:prstDash val="solid"/>
              <a:round/>
            </a:ln>
          </a:bottom>
          <a:insideH>
            <a:ln w="12700" cap="flat">
              <a:solidFill>
                <a:srgbClr val="86837F"/>
              </a:solidFill>
              <a:prstDash val="solid"/>
              <a:round/>
            </a:ln>
          </a:insideH>
          <a:insideV>
            <a:ln w="12700" cap="flat">
              <a:solidFill>
                <a:srgbClr val="86837F"/>
              </a:solidFill>
              <a:prstDash val="solid"/>
              <a:round/>
            </a:ln>
          </a:insideV>
        </a:tcBdr>
        <a:fill>
          <a:solidFill>
            <a:srgbClr val="CACDD8"/>
          </a:solidFill>
        </a:fill>
      </a:tcStyle>
    </a:wholeTbl>
    <a:band2H>
      <a:tcTxStyle/>
      <a:tcStyle>
        <a:tcBdr/>
        <a:fill>
          <a:solidFill>
            <a:srgbClr val="E6E8ED"/>
          </a:solidFill>
        </a:fill>
      </a:tcStyle>
    </a:band2H>
    <a:firstCol>
      <a:tcTxStyle b="on" i="off">
        <a:font>
          <a:latin typeface="Hoefler Text"/>
          <a:ea typeface="Hoefler Text"/>
          <a:cs typeface="Hoefler Text"/>
        </a:font>
        <a:srgbClr val="86837F"/>
      </a:tcTxStyle>
      <a:tcStyle>
        <a:tcBdr>
          <a:left>
            <a:ln w="12700" cap="flat">
              <a:solidFill>
                <a:srgbClr val="86837F"/>
              </a:solidFill>
              <a:prstDash val="solid"/>
              <a:round/>
            </a:ln>
          </a:left>
          <a:right>
            <a:ln w="12700" cap="flat">
              <a:solidFill>
                <a:srgbClr val="86837F"/>
              </a:solidFill>
              <a:prstDash val="solid"/>
              <a:round/>
            </a:ln>
          </a:right>
          <a:top>
            <a:ln w="12700" cap="flat">
              <a:solidFill>
                <a:srgbClr val="86837F"/>
              </a:solidFill>
              <a:prstDash val="solid"/>
              <a:round/>
            </a:ln>
          </a:top>
          <a:bottom>
            <a:ln w="12700" cap="flat">
              <a:solidFill>
                <a:srgbClr val="86837F"/>
              </a:solidFill>
              <a:prstDash val="solid"/>
              <a:round/>
            </a:ln>
          </a:bottom>
          <a:insideH>
            <a:ln w="12700" cap="flat">
              <a:solidFill>
                <a:srgbClr val="86837F"/>
              </a:solidFill>
              <a:prstDash val="solid"/>
              <a:round/>
            </a:ln>
          </a:insideH>
          <a:insideV>
            <a:ln w="12700" cap="flat">
              <a:solidFill>
                <a:srgbClr val="86837F"/>
              </a:solidFill>
              <a:prstDash val="solid"/>
              <a:round/>
            </a:ln>
          </a:insideV>
        </a:tcBdr>
        <a:fill>
          <a:solidFill>
            <a:srgbClr val="073E86"/>
          </a:solidFill>
        </a:fill>
      </a:tcStyle>
    </a:firstCol>
    <a:lastRow>
      <a:tcTxStyle b="on" i="off">
        <a:font>
          <a:latin typeface="Hoefler Text"/>
          <a:ea typeface="Hoefler Text"/>
          <a:cs typeface="Hoefler Text"/>
        </a:font>
        <a:srgbClr val="86837F"/>
      </a:tcTxStyle>
      <a:tcStyle>
        <a:tcBdr>
          <a:left>
            <a:ln w="12700" cap="flat">
              <a:solidFill>
                <a:srgbClr val="86837F"/>
              </a:solidFill>
              <a:prstDash val="solid"/>
              <a:round/>
            </a:ln>
          </a:left>
          <a:right>
            <a:ln w="12700" cap="flat">
              <a:solidFill>
                <a:srgbClr val="86837F"/>
              </a:solidFill>
              <a:prstDash val="solid"/>
              <a:round/>
            </a:ln>
          </a:right>
          <a:top>
            <a:ln w="38100" cap="flat">
              <a:solidFill>
                <a:srgbClr val="86837F"/>
              </a:solidFill>
              <a:prstDash val="solid"/>
              <a:round/>
            </a:ln>
          </a:top>
          <a:bottom>
            <a:ln w="12700" cap="flat">
              <a:solidFill>
                <a:srgbClr val="86837F"/>
              </a:solidFill>
              <a:prstDash val="solid"/>
              <a:round/>
            </a:ln>
          </a:bottom>
          <a:insideH>
            <a:ln w="12700" cap="flat">
              <a:solidFill>
                <a:srgbClr val="86837F"/>
              </a:solidFill>
              <a:prstDash val="solid"/>
              <a:round/>
            </a:ln>
          </a:insideH>
          <a:insideV>
            <a:ln w="12700" cap="flat">
              <a:solidFill>
                <a:srgbClr val="86837F"/>
              </a:solidFill>
              <a:prstDash val="solid"/>
              <a:round/>
            </a:ln>
          </a:insideV>
        </a:tcBdr>
        <a:fill>
          <a:solidFill>
            <a:srgbClr val="073E86"/>
          </a:solidFill>
        </a:fill>
      </a:tcStyle>
    </a:lastRow>
    <a:firstRow>
      <a:tcTxStyle b="on" i="off">
        <a:font>
          <a:latin typeface="Hoefler Text"/>
          <a:ea typeface="Hoefler Text"/>
          <a:cs typeface="Hoefler Text"/>
        </a:font>
        <a:srgbClr val="86837F"/>
      </a:tcTxStyle>
      <a:tcStyle>
        <a:tcBdr>
          <a:left>
            <a:ln w="12700" cap="flat">
              <a:solidFill>
                <a:srgbClr val="86837F"/>
              </a:solidFill>
              <a:prstDash val="solid"/>
              <a:round/>
            </a:ln>
          </a:left>
          <a:right>
            <a:ln w="12700" cap="flat">
              <a:solidFill>
                <a:srgbClr val="86837F"/>
              </a:solidFill>
              <a:prstDash val="solid"/>
              <a:round/>
            </a:ln>
          </a:right>
          <a:top>
            <a:ln w="12700" cap="flat">
              <a:solidFill>
                <a:srgbClr val="86837F"/>
              </a:solidFill>
              <a:prstDash val="solid"/>
              <a:round/>
            </a:ln>
          </a:top>
          <a:bottom>
            <a:ln w="38100" cap="flat">
              <a:solidFill>
                <a:srgbClr val="86837F"/>
              </a:solidFill>
              <a:prstDash val="solid"/>
              <a:round/>
            </a:ln>
          </a:bottom>
          <a:insideH>
            <a:ln w="12700" cap="flat">
              <a:solidFill>
                <a:srgbClr val="86837F"/>
              </a:solidFill>
              <a:prstDash val="solid"/>
              <a:round/>
            </a:ln>
          </a:insideH>
          <a:insideV>
            <a:ln w="12700" cap="flat">
              <a:solidFill>
                <a:srgbClr val="86837F"/>
              </a:solidFill>
              <a:prstDash val="solid"/>
              <a:round/>
            </a:ln>
          </a:insideV>
        </a:tcBdr>
        <a:fill>
          <a:solidFill>
            <a:srgbClr val="073E86"/>
          </a:solidFill>
        </a:fill>
      </a:tcStyle>
    </a:firstRow>
  </a:tblStyle>
  <a:tblStyle styleId="{2708684C-4D16-4618-839F-0558EEFCDFE6}" styleName="">
    <a:tblBg/>
    <a:wholeTbl>
      <a:tcTxStyle b="off" i="off">
        <a:font>
          <a:latin typeface="Hoefler Text"/>
          <a:ea typeface="Hoefler Text"/>
          <a:cs typeface="Hoefler Text"/>
        </a:font>
        <a:srgbClr val="073E86"/>
      </a:tcTxStyle>
      <a:tcStyle>
        <a:tcBdr>
          <a:left>
            <a:ln w="12700" cap="flat">
              <a:solidFill>
                <a:srgbClr val="073E86"/>
              </a:solidFill>
              <a:prstDash val="solid"/>
              <a:round/>
            </a:ln>
          </a:left>
          <a:right>
            <a:ln w="12700" cap="flat">
              <a:solidFill>
                <a:srgbClr val="073E86"/>
              </a:solidFill>
              <a:prstDash val="solid"/>
              <a:round/>
            </a:ln>
          </a:right>
          <a:top>
            <a:ln w="12700" cap="flat">
              <a:solidFill>
                <a:srgbClr val="073E86"/>
              </a:solidFill>
              <a:prstDash val="solid"/>
              <a:round/>
            </a:ln>
          </a:top>
          <a:bottom>
            <a:ln w="12700" cap="flat">
              <a:solidFill>
                <a:srgbClr val="073E86"/>
              </a:solidFill>
              <a:prstDash val="solid"/>
              <a:round/>
            </a:ln>
          </a:bottom>
          <a:insideH>
            <a:ln w="12700" cap="flat">
              <a:solidFill>
                <a:srgbClr val="073E86"/>
              </a:solidFill>
              <a:prstDash val="solid"/>
              <a:round/>
            </a:ln>
          </a:insideH>
          <a:insideV>
            <a:ln w="12700" cap="flat">
              <a:solidFill>
                <a:srgbClr val="073E86"/>
              </a:solidFill>
              <a:prstDash val="solid"/>
              <a:round/>
            </a:ln>
          </a:insideV>
        </a:tcBdr>
        <a:fill>
          <a:solidFill>
            <a:srgbClr val="073E86">
              <a:alpha val="20000"/>
            </a:srgbClr>
          </a:solidFill>
        </a:fill>
      </a:tcStyle>
    </a:wholeTbl>
    <a:band2H>
      <a:tcTxStyle/>
      <a:tcStyle>
        <a:tcBdr/>
        <a:fill>
          <a:solidFill>
            <a:srgbClr val="FFFFFF"/>
          </a:solidFill>
        </a:fill>
      </a:tcStyle>
    </a:band2H>
    <a:firstCol>
      <a:tcTxStyle b="on" i="off">
        <a:font>
          <a:latin typeface="Hoefler Text"/>
          <a:ea typeface="Hoefler Text"/>
          <a:cs typeface="Hoefler Text"/>
        </a:font>
        <a:srgbClr val="073E86"/>
      </a:tcTxStyle>
      <a:tcStyle>
        <a:tcBdr>
          <a:left>
            <a:ln w="12700" cap="flat">
              <a:solidFill>
                <a:srgbClr val="073E86"/>
              </a:solidFill>
              <a:prstDash val="solid"/>
              <a:round/>
            </a:ln>
          </a:left>
          <a:right>
            <a:ln w="12700" cap="flat">
              <a:solidFill>
                <a:srgbClr val="073E86"/>
              </a:solidFill>
              <a:prstDash val="solid"/>
              <a:round/>
            </a:ln>
          </a:right>
          <a:top>
            <a:ln w="12700" cap="flat">
              <a:solidFill>
                <a:srgbClr val="073E86"/>
              </a:solidFill>
              <a:prstDash val="solid"/>
              <a:round/>
            </a:ln>
          </a:top>
          <a:bottom>
            <a:ln w="12700" cap="flat">
              <a:solidFill>
                <a:srgbClr val="073E86"/>
              </a:solidFill>
              <a:prstDash val="solid"/>
              <a:round/>
            </a:ln>
          </a:bottom>
          <a:insideH>
            <a:ln w="12700" cap="flat">
              <a:solidFill>
                <a:srgbClr val="073E86"/>
              </a:solidFill>
              <a:prstDash val="solid"/>
              <a:round/>
            </a:ln>
          </a:insideH>
          <a:insideV>
            <a:ln w="12700" cap="flat">
              <a:solidFill>
                <a:srgbClr val="073E86"/>
              </a:solidFill>
              <a:prstDash val="solid"/>
              <a:round/>
            </a:ln>
          </a:insideV>
        </a:tcBdr>
        <a:fill>
          <a:solidFill>
            <a:srgbClr val="073E86">
              <a:alpha val="20000"/>
            </a:srgbClr>
          </a:solidFill>
        </a:fill>
      </a:tcStyle>
    </a:firstCol>
    <a:lastRow>
      <a:tcTxStyle b="on" i="off">
        <a:font>
          <a:latin typeface="Hoefler Text"/>
          <a:ea typeface="Hoefler Text"/>
          <a:cs typeface="Hoefler Text"/>
        </a:font>
        <a:srgbClr val="073E86"/>
      </a:tcTxStyle>
      <a:tcStyle>
        <a:tcBdr>
          <a:left>
            <a:ln w="12700" cap="flat">
              <a:solidFill>
                <a:srgbClr val="073E86"/>
              </a:solidFill>
              <a:prstDash val="solid"/>
              <a:round/>
            </a:ln>
          </a:left>
          <a:right>
            <a:ln w="12700" cap="flat">
              <a:solidFill>
                <a:srgbClr val="073E86"/>
              </a:solidFill>
              <a:prstDash val="solid"/>
              <a:round/>
            </a:ln>
          </a:right>
          <a:top>
            <a:ln w="50800" cap="flat">
              <a:solidFill>
                <a:srgbClr val="073E86"/>
              </a:solidFill>
              <a:prstDash val="solid"/>
              <a:round/>
            </a:ln>
          </a:top>
          <a:bottom>
            <a:ln w="12700" cap="flat">
              <a:solidFill>
                <a:srgbClr val="073E86"/>
              </a:solidFill>
              <a:prstDash val="solid"/>
              <a:round/>
            </a:ln>
          </a:bottom>
          <a:insideH>
            <a:ln w="12700" cap="flat">
              <a:solidFill>
                <a:srgbClr val="073E86"/>
              </a:solidFill>
              <a:prstDash val="solid"/>
              <a:round/>
            </a:ln>
          </a:insideH>
          <a:insideV>
            <a:ln w="12700" cap="flat">
              <a:solidFill>
                <a:srgbClr val="073E86"/>
              </a:solidFill>
              <a:prstDash val="solid"/>
              <a:round/>
            </a:ln>
          </a:insideV>
        </a:tcBdr>
        <a:fill>
          <a:noFill/>
        </a:fill>
      </a:tcStyle>
    </a:lastRow>
    <a:firstRow>
      <a:tcTxStyle b="on" i="off">
        <a:font>
          <a:latin typeface="Hoefler Text"/>
          <a:ea typeface="Hoefler Text"/>
          <a:cs typeface="Hoefler Text"/>
        </a:font>
        <a:srgbClr val="073E86"/>
      </a:tcTxStyle>
      <a:tcStyle>
        <a:tcBdr>
          <a:left>
            <a:ln w="12700" cap="flat">
              <a:solidFill>
                <a:srgbClr val="073E86"/>
              </a:solidFill>
              <a:prstDash val="solid"/>
              <a:round/>
            </a:ln>
          </a:left>
          <a:right>
            <a:ln w="12700" cap="flat">
              <a:solidFill>
                <a:srgbClr val="073E86"/>
              </a:solidFill>
              <a:prstDash val="solid"/>
              <a:round/>
            </a:ln>
          </a:right>
          <a:top>
            <a:ln w="12700" cap="flat">
              <a:solidFill>
                <a:srgbClr val="073E86"/>
              </a:solidFill>
              <a:prstDash val="solid"/>
              <a:round/>
            </a:ln>
          </a:top>
          <a:bottom>
            <a:ln w="25400" cap="flat">
              <a:solidFill>
                <a:srgbClr val="073E86"/>
              </a:solidFill>
              <a:prstDash val="solid"/>
              <a:round/>
            </a:ln>
          </a:bottom>
          <a:insideH>
            <a:ln w="12700" cap="flat">
              <a:solidFill>
                <a:srgbClr val="073E86"/>
              </a:solidFill>
              <a:prstDash val="solid"/>
              <a:round/>
            </a:ln>
          </a:insideH>
          <a:insideV>
            <a:ln w="12700" cap="flat">
              <a:solidFill>
                <a:srgbClr val="073E86"/>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150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4" name="Shape 424"/>
          <p:cNvSpPr>
            <a:spLocks noGrp="1" noRot="1" noChangeAspect="1"/>
          </p:cNvSpPr>
          <p:nvPr>
            <p:ph type="sldImg"/>
          </p:nvPr>
        </p:nvSpPr>
        <p:spPr>
          <a:xfrm>
            <a:off x="1143000" y="685800"/>
            <a:ext cx="4572000" cy="3429000"/>
          </a:xfrm>
          <a:prstGeom prst="rect">
            <a:avLst/>
          </a:prstGeom>
        </p:spPr>
        <p:txBody>
          <a:bodyPr/>
          <a:lstStyle/>
          <a:p>
            <a:endParaRPr/>
          </a:p>
        </p:txBody>
      </p:sp>
      <p:sp>
        <p:nvSpPr>
          <p:cNvPr id="425" name="Shape 42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6000"/>
      </a:lnSpc>
      <a:defRPr sz="2200">
        <a:latin typeface="+mj-lt"/>
        <a:ea typeface="+mj-ea"/>
        <a:cs typeface="+mj-cs"/>
        <a:sym typeface="Helvetica Neue"/>
      </a:defRPr>
    </a:lvl1pPr>
    <a:lvl2pPr indent="228600" defTabSz="457200" latinLnBrk="0">
      <a:lnSpc>
        <a:spcPct val="116000"/>
      </a:lnSpc>
      <a:defRPr sz="2200">
        <a:latin typeface="+mj-lt"/>
        <a:ea typeface="+mj-ea"/>
        <a:cs typeface="+mj-cs"/>
        <a:sym typeface="Helvetica Neue"/>
      </a:defRPr>
    </a:lvl2pPr>
    <a:lvl3pPr indent="457200" defTabSz="457200" latinLnBrk="0">
      <a:lnSpc>
        <a:spcPct val="116000"/>
      </a:lnSpc>
      <a:defRPr sz="2200">
        <a:latin typeface="+mj-lt"/>
        <a:ea typeface="+mj-ea"/>
        <a:cs typeface="+mj-cs"/>
        <a:sym typeface="Helvetica Neue"/>
      </a:defRPr>
    </a:lvl3pPr>
    <a:lvl4pPr indent="685800" defTabSz="457200" latinLnBrk="0">
      <a:lnSpc>
        <a:spcPct val="116000"/>
      </a:lnSpc>
      <a:defRPr sz="2200">
        <a:latin typeface="+mj-lt"/>
        <a:ea typeface="+mj-ea"/>
        <a:cs typeface="+mj-cs"/>
        <a:sym typeface="Helvetica Neue"/>
      </a:defRPr>
    </a:lvl4pPr>
    <a:lvl5pPr indent="914400" defTabSz="457200" latinLnBrk="0">
      <a:lnSpc>
        <a:spcPct val="116000"/>
      </a:lnSpc>
      <a:defRPr sz="2200">
        <a:latin typeface="+mj-lt"/>
        <a:ea typeface="+mj-ea"/>
        <a:cs typeface="+mj-cs"/>
        <a:sym typeface="Helvetica Neue"/>
      </a:defRPr>
    </a:lvl5pPr>
    <a:lvl6pPr indent="1143000" defTabSz="457200" latinLnBrk="0">
      <a:lnSpc>
        <a:spcPct val="116000"/>
      </a:lnSpc>
      <a:defRPr sz="2200">
        <a:latin typeface="+mj-lt"/>
        <a:ea typeface="+mj-ea"/>
        <a:cs typeface="+mj-cs"/>
        <a:sym typeface="Helvetica Neue"/>
      </a:defRPr>
    </a:lvl6pPr>
    <a:lvl7pPr indent="1371600" defTabSz="457200" latinLnBrk="0">
      <a:lnSpc>
        <a:spcPct val="116000"/>
      </a:lnSpc>
      <a:defRPr sz="2200">
        <a:latin typeface="+mj-lt"/>
        <a:ea typeface="+mj-ea"/>
        <a:cs typeface="+mj-cs"/>
        <a:sym typeface="Helvetica Neue"/>
      </a:defRPr>
    </a:lvl7pPr>
    <a:lvl8pPr indent="1600200" defTabSz="457200" latinLnBrk="0">
      <a:lnSpc>
        <a:spcPct val="116000"/>
      </a:lnSpc>
      <a:defRPr sz="2200">
        <a:latin typeface="+mj-lt"/>
        <a:ea typeface="+mj-ea"/>
        <a:cs typeface="+mj-cs"/>
        <a:sym typeface="Helvetica Neue"/>
      </a:defRPr>
    </a:lvl8pPr>
    <a:lvl9pPr indent="1828800" defTabSz="457200" latinLnBrk="0">
      <a:lnSpc>
        <a:spcPct val="116000"/>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625600" y="1597025"/>
            <a:ext cx="9753600" cy="3395663"/>
          </a:xfrm>
          <a:prstGeom prst="rect">
            <a:avLst/>
          </a:prstGeom>
        </p:spPr>
        <p:txBody>
          <a:bodyPr anchor="b"/>
          <a:lstStyle>
            <a:lvl1pPr>
              <a:defRPr sz="6000"/>
            </a:lvl1pPr>
          </a:lstStyle>
          <a:p>
            <a:r>
              <a:t>Title Text</a:t>
            </a:r>
          </a:p>
        </p:txBody>
      </p:sp>
      <p:sp>
        <p:nvSpPr>
          <p:cNvPr id="12" name="Body Level One…"/>
          <p:cNvSpPr txBox="1">
            <a:spLocks noGrp="1"/>
          </p:cNvSpPr>
          <p:nvPr>
            <p:ph type="body" sz="quarter" idx="1"/>
          </p:nvPr>
        </p:nvSpPr>
        <p:spPr>
          <a:xfrm>
            <a:off x="1625600" y="5122862"/>
            <a:ext cx="9753600" cy="2354263"/>
          </a:xfrm>
          <a:prstGeom prst="rect">
            <a:avLst/>
          </a:prstGeom>
        </p:spPr>
        <p:txBody>
          <a:bodyPr/>
          <a:lstStyle>
            <a:lvl1pPr marL="0" indent="0" algn="ctr">
              <a:buSzTx/>
              <a:buNone/>
              <a:defRPr sz="2400"/>
            </a:lvl1pPr>
            <a:lvl2pPr marL="0" indent="457200" algn="ctr">
              <a:buSzTx/>
              <a:buNone/>
              <a:defRPr sz="2400"/>
            </a:lvl2pPr>
            <a:lvl3pPr marL="0" indent="914400" algn="ctr">
              <a:buSzTx/>
              <a:buNone/>
              <a:defRPr sz="2400"/>
            </a:lvl3pPr>
            <a:lvl4pPr marL="0" indent="1371600" algn="ctr">
              <a:buSzTx/>
              <a:buNone/>
              <a:defRPr sz="2400"/>
            </a:lvl4pPr>
            <a:lvl5pPr marL="0" indent="1828800" algn="ctr">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2" name="Title Text"/>
          <p:cNvSpPr txBox="1">
            <a:spLocks noGrp="1"/>
          </p:cNvSpPr>
          <p:nvPr>
            <p:ph type="title"/>
          </p:nvPr>
        </p:nvSpPr>
        <p:spPr>
          <a:xfrm>
            <a:off x="1625600" y="1597025"/>
            <a:ext cx="9753600" cy="3395663"/>
          </a:xfrm>
          <a:prstGeom prst="rect">
            <a:avLst/>
          </a:prstGeom>
        </p:spPr>
        <p:txBody>
          <a:bodyPr anchor="b"/>
          <a:lstStyle>
            <a:lvl1pPr>
              <a:defRPr sz="6000"/>
            </a:lvl1pPr>
          </a:lstStyle>
          <a:p>
            <a:r>
              <a:t>Title Text</a:t>
            </a:r>
          </a:p>
        </p:txBody>
      </p:sp>
      <p:sp>
        <p:nvSpPr>
          <p:cNvPr id="93" name="Body Level One…"/>
          <p:cNvSpPr txBox="1">
            <a:spLocks noGrp="1"/>
          </p:cNvSpPr>
          <p:nvPr>
            <p:ph type="body" sz="quarter" idx="1"/>
          </p:nvPr>
        </p:nvSpPr>
        <p:spPr>
          <a:xfrm>
            <a:off x="1625600" y="5122862"/>
            <a:ext cx="9753600" cy="2354263"/>
          </a:xfrm>
          <a:prstGeom prst="rect">
            <a:avLst/>
          </a:prstGeom>
        </p:spPr>
        <p:txBody>
          <a:bodyPr/>
          <a:lstStyle>
            <a:lvl1pPr marL="0" indent="0" algn="ctr">
              <a:buSzTx/>
              <a:buNone/>
              <a:defRPr sz="2400"/>
            </a:lvl1pPr>
            <a:lvl2pPr marL="0" indent="457200" algn="ctr">
              <a:buSzTx/>
              <a:buNone/>
              <a:defRPr sz="2400"/>
            </a:lvl2pPr>
            <a:lvl3pPr marL="0" indent="914400" algn="ctr">
              <a:buSzTx/>
              <a:buNone/>
              <a:defRPr sz="2400"/>
            </a:lvl3pPr>
            <a:lvl4pPr marL="0" indent="1371600" algn="ctr">
              <a:buSzTx/>
              <a:buNone/>
              <a:defRPr sz="2400"/>
            </a:lvl4pPr>
            <a:lvl5pPr marL="0" indent="1828800" algn="ctr">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1" name="Title Text"/>
          <p:cNvSpPr txBox="1">
            <a:spLocks noGrp="1"/>
          </p:cNvSpPr>
          <p:nvPr>
            <p:ph type="title"/>
          </p:nvPr>
        </p:nvSpPr>
        <p:spPr>
          <a:prstGeom prst="rect">
            <a:avLst/>
          </a:prstGeom>
        </p:spPr>
        <p:txBody>
          <a:bodyPr/>
          <a:lstStyle/>
          <a:p>
            <a:r>
              <a:t>Title Text</a:t>
            </a:r>
          </a:p>
        </p:txBody>
      </p:sp>
      <p:sp>
        <p:nvSpPr>
          <p:cNvPr id="102" name="Body Level One…"/>
          <p:cNvSpPr txBox="1">
            <a:spLocks noGrp="1"/>
          </p:cNvSpPr>
          <p:nvPr>
            <p:ph type="body" idx="1"/>
          </p:nvPr>
        </p:nvSpPr>
        <p:spPr>
          <a:xfrm>
            <a:off x="1270000" y="2984500"/>
            <a:ext cx="10464800" cy="57150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887412" y="2432050"/>
            <a:ext cx="11217276" cy="4056063"/>
          </a:xfrm>
          <a:prstGeom prst="rect">
            <a:avLst/>
          </a:prstGeom>
        </p:spPr>
        <p:txBody>
          <a:bodyPr anchor="b"/>
          <a:lstStyle>
            <a:lvl1pPr>
              <a:defRPr sz="6000"/>
            </a:lvl1pPr>
          </a:lstStyle>
          <a:p>
            <a:r>
              <a:t>Title Text</a:t>
            </a:r>
          </a:p>
        </p:txBody>
      </p:sp>
      <p:sp>
        <p:nvSpPr>
          <p:cNvPr id="111" name="Body Level One…"/>
          <p:cNvSpPr txBox="1">
            <a:spLocks noGrp="1"/>
          </p:cNvSpPr>
          <p:nvPr>
            <p:ph type="body" sz="quarter" idx="1"/>
          </p:nvPr>
        </p:nvSpPr>
        <p:spPr>
          <a:xfrm>
            <a:off x="887412" y="6527800"/>
            <a:ext cx="11217276" cy="2133600"/>
          </a:xfrm>
          <a:prstGeom prst="rect">
            <a:avLst/>
          </a:prstGeom>
        </p:spPr>
        <p:txBody>
          <a:bodyPr/>
          <a:lstStyle>
            <a:lvl1pPr marL="0" indent="0">
              <a:buSzTx/>
              <a:buNone/>
              <a:defRPr sz="2400"/>
            </a:lvl1pPr>
            <a:lvl2pPr marL="0" indent="457200">
              <a:buSzTx/>
              <a:buNone/>
              <a:defRPr sz="2400"/>
            </a:lvl2pPr>
            <a:lvl3pPr marL="0" indent="914400">
              <a:buSzTx/>
              <a:buNone/>
              <a:defRPr sz="2400"/>
            </a:lvl3pPr>
            <a:lvl4pPr marL="0" indent="1371600">
              <a:buSzTx/>
              <a:buNone/>
              <a:defRPr sz="2400"/>
            </a:lvl4pPr>
            <a:lvl5pPr marL="0" indent="1828800">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9" name="Title Text"/>
          <p:cNvSpPr txBox="1">
            <a:spLocks noGrp="1"/>
          </p:cNvSpPr>
          <p:nvPr>
            <p:ph type="title"/>
          </p:nvPr>
        </p:nvSpPr>
        <p:spPr>
          <a:prstGeom prst="rect">
            <a:avLst/>
          </a:prstGeom>
        </p:spPr>
        <p:txBody>
          <a:bodyPr/>
          <a:lstStyle/>
          <a:p>
            <a:r>
              <a:t>Title Text</a:t>
            </a:r>
          </a:p>
        </p:txBody>
      </p:sp>
      <p:sp>
        <p:nvSpPr>
          <p:cNvPr id="120" name="Body Level One…"/>
          <p:cNvSpPr txBox="1">
            <a:spLocks noGrp="1"/>
          </p:cNvSpPr>
          <p:nvPr>
            <p:ph type="body" sz="half" idx="1"/>
          </p:nvPr>
        </p:nvSpPr>
        <p:spPr>
          <a:xfrm>
            <a:off x="1270000" y="2984500"/>
            <a:ext cx="5156200" cy="57150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mparis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8" name="Title Text"/>
          <p:cNvSpPr txBox="1">
            <a:spLocks noGrp="1"/>
          </p:cNvSpPr>
          <p:nvPr>
            <p:ph type="title"/>
          </p:nvPr>
        </p:nvSpPr>
        <p:spPr>
          <a:xfrm>
            <a:off x="895350" y="519112"/>
            <a:ext cx="11217275" cy="1885951"/>
          </a:xfrm>
          <a:prstGeom prst="rect">
            <a:avLst/>
          </a:prstGeom>
        </p:spPr>
        <p:txBody>
          <a:bodyPr/>
          <a:lstStyle/>
          <a:p>
            <a:r>
              <a:t>Title Text</a:t>
            </a:r>
          </a:p>
        </p:txBody>
      </p:sp>
      <p:sp>
        <p:nvSpPr>
          <p:cNvPr id="129" name="Body Level One…"/>
          <p:cNvSpPr txBox="1">
            <a:spLocks noGrp="1"/>
          </p:cNvSpPr>
          <p:nvPr>
            <p:ph type="body" sz="quarter" idx="1"/>
          </p:nvPr>
        </p:nvSpPr>
        <p:spPr>
          <a:xfrm>
            <a:off x="895350" y="2390775"/>
            <a:ext cx="5502275" cy="1171575"/>
          </a:xfrm>
          <a:prstGeom prst="rect">
            <a:avLst/>
          </a:prstGeom>
        </p:spPr>
        <p:txBody>
          <a:bodyPr anchor="b"/>
          <a:lstStyle>
            <a:lvl1pPr marL="0" indent="0">
              <a:buSzTx/>
              <a:buNone/>
              <a:defRPr sz="2400" b="1"/>
            </a:lvl1pPr>
            <a:lvl2pPr marL="0" indent="457200">
              <a:buSzTx/>
              <a:buNone/>
              <a:defRPr sz="2400" b="1"/>
            </a:lvl2pPr>
            <a:lvl3pPr marL="0" indent="914400">
              <a:buSzTx/>
              <a:buNone/>
              <a:defRPr sz="2400" b="1"/>
            </a:lvl3pPr>
            <a:lvl4pPr marL="0" indent="1371600">
              <a:buSzTx/>
              <a:buNone/>
              <a:defRPr sz="2400" b="1"/>
            </a:lvl4pPr>
            <a:lvl5pPr marL="0" indent="1828800">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30" name="Text Placeholder 4"/>
          <p:cNvSpPr>
            <a:spLocks noGrp="1"/>
          </p:cNvSpPr>
          <p:nvPr>
            <p:ph type="body" sz="quarter" idx="13"/>
          </p:nvPr>
        </p:nvSpPr>
        <p:spPr>
          <a:xfrm>
            <a:off x="6583363" y="2390775"/>
            <a:ext cx="5529263" cy="1171575"/>
          </a:xfrm>
          <a:prstGeom prst="rect">
            <a:avLst/>
          </a:prstGeom>
        </p:spPr>
        <p:txBody>
          <a:bodyPr anchor="b"/>
          <a:lstStyle/>
          <a:p>
            <a:pPr marL="0" indent="0">
              <a:buSzTx/>
              <a:buNone/>
              <a:defRPr sz="2400" b="1"/>
            </a:pPr>
            <a:endParaRPr/>
          </a:p>
        </p:txBody>
      </p:sp>
      <p:sp>
        <p:nvSpPr>
          <p:cNvPr id="1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On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8" name="Title Text"/>
          <p:cNvSpPr txBox="1">
            <a:spLocks noGrp="1"/>
          </p:cNvSpPr>
          <p:nvPr>
            <p:ph type="title"/>
          </p:nvPr>
        </p:nvSpPr>
        <p:spPr>
          <a:prstGeom prst="rect">
            <a:avLst/>
          </a:prstGeom>
        </p:spPr>
        <p:txBody>
          <a:bodyPr/>
          <a:lstStyle/>
          <a:p>
            <a:r>
              <a:t>Title Text</a:t>
            </a:r>
          </a:p>
        </p:txBody>
      </p:sp>
      <p:sp>
        <p:nvSpPr>
          <p:cNvPr id="1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ontent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3" name="Title Text"/>
          <p:cNvSpPr txBox="1">
            <a:spLocks noGrp="1"/>
          </p:cNvSpPr>
          <p:nvPr>
            <p:ph type="title"/>
          </p:nvPr>
        </p:nvSpPr>
        <p:spPr>
          <a:xfrm>
            <a:off x="895350" y="650875"/>
            <a:ext cx="4194175" cy="2274889"/>
          </a:xfrm>
          <a:prstGeom prst="rect">
            <a:avLst/>
          </a:prstGeom>
        </p:spPr>
        <p:txBody>
          <a:bodyPr anchor="b"/>
          <a:lstStyle>
            <a:lvl1pPr>
              <a:defRPr sz="3200"/>
            </a:lvl1pPr>
          </a:lstStyle>
          <a:p>
            <a:r>
              <a:t>Title Text</a:t>
            </a:r>
          </a:p>
        </p:txBody>
      </p:sp>
      <p:sp>
        <p:nvSpPr>
          <p:cNvPr id="154" name="Body Level One…"/>
          <p:cNvSpPr txBox="1">
            <a:spLocks noGrp="1"/>
          </p:cNvSpPr>
          <p:nvPr>
            <p:ph type="body" sz="half" idx="1"/>
          </p:nvPr>
        </p:nvSpPr>
        <p:spPr>
          <a:xfrm>
            <a:off x="5529262" y="1404937"/>
            <a:ext cx="6583363" cy="6931026"/>
          </a:xfrm>
          <a:prstGeom prst="rect">
            <a:avLst/>
          </a:prstGeom>
        </p:spPr>
        <p:txBody>
          <a:bodyPr/>
          <a:lstStyle>
            <a:lvl1pPr>
              <a:buBlip>
                <a:blip r:embed="rId3"/>
              </a:buBlip>
              <a:defRPr sz="3200"/>
            </a:lvl1pPr>
            <a:lvl2pPr marL="1768929" indent="-1286329">
              <a:buBlip>
                <a:blip r:embed="rId3"/>
              </a:buBlip>
              <a:defRPr sz="3200"/>
            </a:lvl2pPr>
            <a:lvl3pPr marL="2465917" indent="-1500717">
              <a:buBlip>
                <a:blip r:embed="rId3"/>
              </a:buBlip>
              <a:defRPr sz="3200"/>
            </a:lvl3pPr>
            <a:lvl4pPr marL="3248661" indent="-1800861">
              <a:buBlip>
                <a:blip r:embed="rId3"/>
              </a:buBlip>
              <a:defRPr sz="3200"/>
            </a:lvl4pPr>
            <a:lvl5pPr marL="3731261" indent="-1800861">
              <a:buBlip>
                <a:blip r:embed="rId3"/>
              </a:buBlip>
              <a:defRPr sz="3200"/>
            </a:lvl5pPr>
          </a:lstStyle>
          <a:p>
            <a:r>
              <a:t>Body Level One</a:t>
            </a:r>
          </a:p>
          <a:p>
            <a:pPr lvl="1"/>
            <a:r>
              <a:t>Body Level Two</a:t>
            </a:r>
          </a:p>
          <a:p>
            <a:pPr lvl="2"/>
            <a:r>
              <a:t>Body Level Three</a:t>
            </a:r>
          </a:p>
          <a:p>
            <a:pPr lvl="3"/>
            <a:r>
              <a:t>Body Level Four</a:t>
            </a:r>
          </a:p>
          <a:p>
            <a:pPr lvl="4"/>
            <a:r>
              <a:t>Body Level Five</a:t>
            </a:r>
          </a:p>
        </p:txBody>
      </p:sp>
      <p:sp>
        <p:nvSpPr>
          <p:cNvPr id="155" name="Text Placeholder 3"/>
          <p:cNvSpPr>
            <a:spLocks noGrp="1"/>
          </p:cNvSpPr>
          <p:nvPr>
            <p:ph type="body" sz="quarter" idx="13"/>
          </p:nvPr>
        </p:nvSpPr>
        <p:spPr>
          <a:xfrm>
            <a:off x="895350" y="2925763"/>
            <a:ext cx="4194175" cy="5421313"/>
          </a:xfrm>
          <a:prstGeom prst="rect">
            <a:avLst/>
          </a:prstGeom>
        </p:spPr>
        <p:txBody>
          <a:bodyPr/>
          <a:lstStyle/>
          <a:p>
            <a:pPr marL="0" indent="0">
              <a:buSzTx/>
              <a:buNone/>
              <a:defRPr sz="1600"/>
            </a:pPr>
            <a:endParaRPr/>
          </a:p>
        </p:txBody>
      </p:sp>
      <p:sp>
        <p:nvSpPr>
          <p:cNvPr id="1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icture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895350" y="650875"/>
            <a:ext cx="4194175" cy="2274889"/>
          </a:xfrm>
          <a:prstGeom prst="rect">
            <a:avLst/>
          </a:prstGeom>
        </p:spPr>
        <p:txBody>
          <a:bodyPr anchor="b"/>
          <a:lstStyle>
            <a:lvl1pPr>
              <a:defRPr sz="3200"/>
            </a:lvl1pPr>
          </a:lstStyle>
          <a:p>
            <a:r>
              <a:t>Title Text</a:t>
            </a:r>
          </a:p>
        </p:txBody>
      </p:sp>
      <p:sp>
        <p:nvSpPr>
          <p:cNvPr id="164" name="Picture Placeholder 2"/>
          <p:cNvSpPr>
            <a:spLocks noGrp="1"/>
          </p:cNvSpPr>
          <p:nvPr>
            <p:ph type="pic" sz="half" idx="13"/>
          </p:nvPr>
        </p:nvSpPr>
        <p:spPr>
          <a:xfrm>
            <a:off x="5529262" y="1404937"/>
            <a:ext cx="6583363" cy="6931026"/>
          </a:xfrm>
          <a:prstGeom prst="rect">
            <a:avLst/>
          </a:prstGeom>
        </p:spPr>
        <p:txBody>
          <a:bodyPr lIns="91439" tIns="45719" rIns="91439" bIns="45719" anchor="t">
            <a:noAutofit/>
          </a:bodyPr>
          <a:lstStyle/>
          <a:p>
            <a:endParaRPr/>
          </a:p>
        </p:txBody>
      </p:sp>
      <p:sp>
        <p:nvSpPr>
          <p:cNvPr id="165" name="Body Level One…"/>
          <p:cNvSpPr txBox="1">
            <a:spLocks noGrp="1"/>
          </p:cNvSpPr>
          <p:nvPr>
            <p:ph type="body" sz="quarter" idx="1"/>
          </p:nvPr>
        </p:nvSpPr>
        <p:spPr>
          <a:xfrm>
            <a:off x="895350" y="2925763"/>
            <a:ext cx="4194175" cy="5421313"/>
          </a:xfrm>
          <a:prstGeom prst="rect">
            <a:avLst/>
          </a:prstGeom>
        </p:spPr>
        <p:txBody>
          <a:bodyPr/>
          <a:lstStyle>
            <a:lvl1pPr marL="0" indent="0">
              <a:buSzTx/>
              <a:buNone/>
              <a:defRPr sz="1600"/>
            </a:lvl1pPr>
            <a:lvl2pPr marL="0" indent="457200">
              <a:buSzTx/>
              <a:buNone/>
              <a:defRPr sz="1600"/>
            </a:lvl2pPr>
            <a:lvl3pPr marL="0" indent="914400">
              <a:buSzTx/>
              <a:buNone/>
              <a:defRPr sz="1600"/>
            </a:lvl3pPr>
            <a:lvl4pPr marL="0" indent="1371600">
              <a:buSzTx/>
              <a:buNone/>
              <a:defRPr sz="1600"/>
            </a:lvl4pPr>
            <a:lvl5pPr marL="0" indent="1828800">
              <a:buSzTx/>
              <a:buNone/>
              <a:defRPr sz="1600"/>
            </a:lvl5pPr>
          </a:lstStyle>
          <a:p>
            <a:r>
              <a:t>Body Level One</a:t>
            </a:r>
          </a:p>
          <a:p>
            <a:pPr lvl="1"/>
            <a:r>
              <a:t>Body Level Two</a:t>
            </a:r>
          </a:p>
          <a:p>
            <a:pPr lvl="2"/>
            <a:r>
              <a:t>Body Level Three</a:t>
            </a:r>
          </a:p>
          <a:p>
            <a:pPr lvl="3"/>
            <a:r>
              <a:t>Body Level Four</a:t>
            </a:r>
          </a:p>
          <a:p>
            <a:pPr lvl="4"/>
            <a:r>
              <a:t>Body Level Five</a:t>
            </a:r>
          </a:p>
        </p:txBody>
      </p:sp>
      <p:sp>
        <p:nvSpPr>
          <p:cNvPr id="1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3" name="Title Text"/>
          <p:cNvSpPr txBox="1">
            <a:spLocks noGrp="1"/>
          </p:cNvSpPr>
          <p:nvPr>
            <p:ph type="title"/>
          </p:nvPr>
        </p:nvSpPr>
        <p:spPr>
          <a:xfrm>
            <a:off x="1625600" y="1597025"/>
            <a:ext cx="9753600" cy="3395663"/>
          </a:xfrm>
          <a:prstGeom prst="rect">
            <a:avLst/>
          </a:prstGeom>
        </p:spPr>
        <p:txBody>
          <a:bodyPr anchor="b"/>
          <a:lstStyle>
            <a:lvl1pPr>
              <a:defRPr sz="6000"/>
            </a:lvl1pPr>
          </a:lstStyle>
          <a:p>
            <a:r>
              <a:t>Title Text</a:t>
            </a:r>
          </a:p>
        </p:txBody>
      </p:sp>
      <p:sp>
        <p:nvSpPr>
          <p:cNvPr id="174" name="Body Level One…"/>
          <p:cNvSpPr txBox="1">
            <a:spLocks noGrp="1"/>
          </p:cNvSpPr>
          <p:nvPr>
            <p:ph type="body" sz="quarter" idx="1"/>
          </p:nvPr>
        </p:nvSpPr>
        <p:spPr>
          <a:xfrm>
            <a:off x="1625600" y="5122862"/>
            <a:ext cx="9753600" cy="2354263"/>
          </a:xfrm>
          <a:prstGeom prst="rect">
            <a:avLst/>
          </a:prstGeom>
        </p:spPr>
        <p:txBody>
          <a:bodyPr anchor="t"/>
          <a:lstStyle>
            <a:lvl1pPr marL="0" indent="0" algn="ctr">
              <a:buSzTx/>
              <a:buNone/>
              <a:defRPr sz="2400"/>
            </a:lvl1pPr>
            <a:lvl2pPr marL="0" indent="457200" algn="ctr">
              <a:buSzTx/>
              <a:buNone/>
              <a:defRPr sz="2400"/>
            </a:lvl2pPr>
            <a:lvl3pPr marL="0" indent="914400" algn="ctr">
              <a:buSzTx/>
              <a:buNone/>
              <a:defRPr sz="2400"/>
            </a:lvl3pPr>
            <a:lvl4pPr marL="0" indent="1371600" algn="ctr">
              <a:buSzTx/>
              <a:buNone/>
              <a:defRPr sz="2400"/>
            </a:lvl4pPr>
            <a:lvl5pPr marL="0" indent="1828800" algn="ctr">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175" name="Slide Number"/>
          <p:cNvSpPr txBox="1">
            <a:spLocks noGrp="1"/>
          </p:cNvSpPr>
          <p:nvPr>
            <p:ph type="sldNum" sz="quarter" idx="2"/>
          </p:nvPr>
        </p:nvSpPr>
        <p:spPr>
          <a:prstGeom prst="rect">
            <a:avLst/>
          </a:prstGeom>
        </p:spPr>
        <p:txBody>
          <a:bodyPr/>
          <a:lstStyle>
            <a:lvl1pPr>
              <a:defRPr i="1">
                <a:solidFill>
                  <a:srgbClr val="F4E1B9"/>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2" name="Title Text"/>
          <p:cNvSpPr txBox="1">
            <a:spLocks noGrp="1"/>
          </p:cNvSpPr>
          <p:nvPr>
            <p:ph type="title"/>
          </p:nvPr>
        </p:nvSpPr>
        <p:spPr>
          <a:xfrm>
            <a:off x="1841500" y="6985000"/>
            <a:ext cx="9321800" cy="1231900"/>
          </a:xfrm>
          <a:prstGeom prst="rect">
            <a:avLst/>
          </a:prstGeom>
        </p:spPr>
        <p:txBody>
          <a:bodyPr/>
          <a:lstStyle/>
          <a:p>
            <a:r>
              <a:t>Title Text</a:t>
            </a:r>
          </a:p>
        </p:txBody>
      </p:sp>
      <p:sp>
        <p:nvSpPr>
          <p:cNvPr id="183" name="Body Level One…"/>
          <p:cNvSpPr txBox="1">
            <a:spLocks noGrp="1"/>
          </p:cNvSpPr>
          <p:nvPr>
            <p:ph type="body" sz="quarter" idx="1"/>
          </p:nvPr>
        </p:nvSpPr>
        <p:spPr>
          <a:xfrm>
            <a:off x="1841500" y="8204200"/>
            <a:ext cx="9321800" cy="647700"/>
          </a:xfrm>
          <a:prstGeom prst="rect">
            <a:avLst/>
          </a:prstGeom>
        </p:spPr>
        <p:txBody>
          <a:bodyPr anchor="t"/>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r>
              <a:t>Body Level One</a:t>
            </a:r>
          </a:p>
          <a:p>
            <a:pPr lvl="1"/>
            <a:r>
              <a:t>Body Level Two</a:t>
            </a:r>
          </a:p>
          <a:p>
            <a:pPr lvl="2"/>
            <a:r>
              <a:t>Body Level Three</a:t>
            </a:r>
          </a:p>
          <a:p>
            <a:pPr lvl="3"/>
            <a:r>
              <a:t>Body Level Four</a:t>
            </a:r>
          </a:p>
          <a:p>
            <a:pPr lvl="4"/>
            <a:r>
              <a:t>Body Level Five</a:t>
            </a:r>
          </a:p>
        </p:txBody>
      </p:sp>
      <p:sp>
        <p:nvSpPr>
          <p:cNvPr id="184" name="Slide Number"/>
          <p:cNvSpPr txBox="1">
            <a:spLocks noGrp="1"/>
          </p:cNvSpPr>
          <p:nvPr>
            <p:ph type="sldNum" sz="quarter" idx="2"/>
          </p:nvPr>
        </p:nvSpPr>
        <p:spPr>
          <a:prstGeom prst="rect">
            <a:avLst/>
          </a:prstGeom>
        </p:spPr>
        <p:txBody>
          <a:bodyPr/>
          <a:lstStyle>
            <a:lvl1pPr>
              <a:defRPr i="1">
                <a:solidFill>
                  <a:srgbClr val="F4E1B9"/>
                </a:solidFill>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1" name="Title Text"/>
          <p:cNvSpPr txBox="1">
            <a:spLocks noGrp="1"/>
          </p:cNvSpPr>
          <p:nvPr>
            <p:ph type="title"/>
          </p:nvPr>
        </p:nvSpPr>
        <p:spPr>
          <a:xfrm>
            <a:off x="887412" y="2432050"/>
            <a:ext cx="11217276" cy="4056063"/>
          </a:xfrm>
          <a:prstGeom prst="rect">
            <a:avLst/>
          </a:prstGeom>
        </p:spPr>
        <p:txBody>
          <a:bodyPr anchor="b"/>
          <a:lstStyle>
            <a:lvl1pPr>
              <a:defRPr sz="6000"/>
            </a:lvl1pPr>
          </a:lstStyle>
          <a:p>
            <a:r>
              <a:t>Title Text</a:t>
            </a:r>
          </a:p>
        </p:txBody>
      </p:sp>
      <p:sp>
        <p:nvSpPr>
          <p:cNvPr id="192" name="Body Level One…"/>
          <p:cNvSpPr txBox="1">
            <a:spLocks noGrp="1"/>
          </p:cNvSpPr>
          <p:nvPr>
            <p:ph type="body" sz="quarter" idx="1"/>
          </p:nvPr>
        </p:nvSpPr>
        <p:spPr>
          <a:xfrm>
            <a:off x="887412" y="6527800"/>
            <a:ext cx="11217276" cy="2133600"/>
          </a:xfrm>
          <a:prstGeom prst="rect">
            <a:avLst/>
          </a:prstGeom>
        </p:spPr>
        <p:txBody>
          <a:bodyPr anchor="t"/>
          <a:lstStyle>
            <a:lvl1pPr marL="0" indent="0">
              <a:buSzTx/>
              <a:buNone/>
              <a:defRPr sz="2400"/>
            </a:lvl1pPr>
            <a:lvl2pPr marL="0" indent="457200">
              <a:buSzTx/>
              <a:buNone/>
              <a:defRPr sz="2400"/>
            </a:lvl2pPr>
            <a:lvl3pPr marL="0" indent="914400">
              <a:buSzTx/>
              <a:buNone/>
              <a:defRPr sz="2400"/>
            </a:lvl3pPr>
            <a:lvl4pPr marL="0" indent="1371600">
              <a:buSzTx/>
              <a:buNone/>
              <a:defRPr sz="2400"/>
            </a:lvl4pPr>
            <a:lvl5pPr marL="0" indent="1828800">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193" name="Slide Number"/>
          <p:cNvSpPr txBox="1">
            <a:spLocks noGrp="1"/>
          </p:cNvSpPr>
          <p:nvPr>
            <p:ph type="sldNum" sz="quarter" idx="2"/>
          </p:nvPr>
        </p:nvSpPr>
        <p:spPr>
          <a:prstGeom prst="rect">
            <a:avLst/>
          </a:prstGeom>
        </p:spPr>
        <p:txBody>
          <a:bodyPr/>
          <a:lstStyle>
            <a:lvl1pPr>
              <a:defRPr i="1">
                <a:solidFill>
                  <a:srgbClr val="F4E1B9"/>
                </a:solidFill>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0" name="Title Text"/>
          <p:cNvSpPr txBox="1">
            <a:spLocks noGrp="1"/>
          </p:cNvSpPr>
          <p:nvPr>
            <p:ph type="title"/>
          </p:nvPr>
        </p:nvSpPr>
        <p:spPr>
          <a:xfrm>
            <a:off x="1841500" y="6985000"/>
            <a:ext cx="9321800" cy="1231900"/>
          </a:xfrm>
          <a:prstGeom prst="rect">
            <a:avLst/>
          </a:prstGeom>
        </p:spPr>
        <p:txBody>
          <a:bodyPr/>
          <a:lstStyle/>
          <a:p>
            <a:r>
              <a:t>Title Text</a:t>
            </a:r>
          </a:p>
        </p:txBody>
      </p:sp>
      <p:sp>
        <p:nvSpPr>
          <p:cNvPr id="201" name="Body Level One…"/>
          <p:cNvSpPr txBox="1">
            <a:spLocks noGrp="1"/>
          </p:cNvSpPr>
          <p:nvPr>
            <p:ph type="body" sz="quarter" idx="1"/>
          </p:nvPr>
        </p:nvSpPr>
        <p:spPr>
          <a:xfrm>
            <a:off x="1841500" y="8204200"/>
            <a:ext cx="4584700" cy="647700"/>
          </a:xfrm>
          <a:prstGeom prst="rect">
            <a:avLst/>
          </a:prstGeom>
        </p:spPr>
        <p:txBody>
          <a:bodyPr anchor="t"/>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r>
              <a:t>Body Level One</a:t>
            </a:r>
          </a:p>
          <a:p>
            <a:pPr lvl="1"/>
            <a:r>
              <a:t>Body Level Two</a:t>
            </a:r>
          </a:p>
          <a:p>
            <a:pPr lvl="2"/>
            <a:r>
              <a:t>Body Level Three</a:t>
            </a:r>
          </a:p>
          <a:p>
            <a:pPr lvl="3"/>
            <a:r>
              <a:t>Body Level Four</a:t>
            </a:r>
          </a:p>
          <a:p>
            <a:pPr lvl="4"/>
            <a:r>
              <a:t>Body Level Five</a:t>
            </a:r>
          </a:p>
        </p:txBody>
      </p:sp>
      <p:sp>
        <p:nvSpPr>
          <p:cNvPr id="202" name="Slide Number"/>
          <p:cNvSpPr txBox="1">
            <a:spLocks noGrp="1"/>
          </p:cNvSpPr>
          <p:nvPr>
            <p:ph type="sldNum" sz="quarter" idx="2"/>
          </p:nvPr>
        </p:nvSpPr>
        <p:spPr>
          <a:prstGeom prst="rect">
            <a:avLst/>
          </a:prstGeom>
        </p:spPr>
        <p:txBody>
          <a:bodyPr/>
          <a:lstStyle>
            <a:lvl1pPr>
              <a:defRPr i="1">
                <a:solidFill>
                  <a:srgbClr val="F4E1B9"/>
                </a:solidFill>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Comparis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9" name="Title Text"/>
          <p:cNvSpPr txBox="1">
            <a:spLocks noGrp="1"/>
          </p:cNvSpPr>
          <p:nvPr>
            <p:ph type="title"/>
          </p:nvPr>
        </p:nvSpPr>
        <p:spPr>
          <a:xfrm>
            <a:off x="895350" y="519112"/>
            <a:ext cx="11217275" cy="1885951"/>
          </a:xfrm>
          <a:prstGeom prst="rect">
            <a:avLst/>
          </a:prstGeom>
        </p:spPr>
        <p:txBody>
          <a:bodyPr/>
          <a:lstStyle/>
          <a:p>
            <a:r>
              <a:t>Title Text</a:t>
            </a:r>
          </a:p>
        </p:txBody>
      </p:sp>
      <p:sp>
        <p:nvSpPr>
          <p:cNvPr id="210" name="Body Level One…"/>
          <p:cNvSpPr txBox="1">
            <a:spLocks noGrp="1"/>
          </p:cNvSpPr>
          <p:nvPr>
            <p:ph type="body" sz="quarter" idx="1"/>
          </p:nvPr>
        </p:nvSpPr>
        <p:spPr>
          <a:xfrm>
            <a:off x="895350" y="2390775"/>
            <a:ext cx="5502275" cy="1171575"/>
          </a:xfrm>
          <a:prstGeom prst="rect">
            <a:avLst/>
          </a:prstGeom>
        </p:spPr>
        <p:txBody>
          <a:bodyPr anchor="b"/>
          <a:lstStyle>
            <a:lvl1pPr marL="0" indent="0">
              <a:buSzTx/>
              <a:buNone/>
              <a:defRPr sz="2400" b="1"/>
            </a:lvl1pPr>
            <a:lvl2pPr marL="0" indent="457200">
              <a:buSzTx/>
              <a:buNone/>
              <a:defRPr sz="2400" b="1"/>
            </a:lvl2pPr>
            <a:lvl3pPr marL="0" indent="914400">
              <a:buSzTx/>
              <a:buNone/>
              <a:defRPr sz="2400" b="1"/>
            </a:lvl3pPr>
            <a:lvl4pPr marL="0" indent="1371600">
              <a:buSzTx/>
              <a:buNone/>
              <a:defRPr sz="2400" b="1"/>
            </a:lvl4pPr>
            <a:lvl5pPr marL="0" indent="1828800">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211" name="Text Placeholder 4"/>
          <p:cNvSpPr>
            <a:spLocks noGrp="1"/>
          </p:cNvSpPr>
          <p:nvPr>
            <p:ph type="body" sz="quarter" idx="13"/>
          </p:nvPr>
        </p:nvSpPr>
        <p:spPr>
          <a:xfrm>
            <a:off x="6583363" y="2390775"/>
            <a:ext cx="5529263" cy="1171575"/>
          </a:xfrm>
          <a:prstGeom prst="rect">
            <a:avLst/>
          </a:prstGeom>
        </p:spPr>
        <p:txBody>
          <a:bodyPr anchor="b"/>
          <a:lstStyle/>
          <a:p>
            <a:pPr marL="0" indent="0">
              <a:buSzTx/>
              <a:buNone/>
              <a:defRPr sz="2400" b="1"/>
            </a:pPr>
            <a:endParaRPr/>
          </a:p>
        </p:txBody>
      </p:sp>
      <p:sp>
        <p:nvSpPr>
          <p:cNvPr id="212" name="Slide Number"/>
          <p:cNvSpPr txBox="1">
            <a:spLocks noGrp="1"/>
          </p:cNvSpPr>
          <p:nvPr>
            <p:ph type="sldNum" sz="quarter" idx="2"/>
          </p:nvPr>
        </p:nvSpPr>
        <p:spPr>
          <a:prstGeom prst="rect">
            <a:avLst/>
          </a:prstGeom>
        </p:spPr>
        <p:txBody>
          <a:bodyPr/>
          <a:lstStyle>
            <a:lvl1pPr>
              <a:defRPr i="1">
                <a:solidFill>
                  <a:srgbClr val="F4E1B9"/>
                </a:solidFill>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On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9" name="Title Text"/>
          <p:cNvSpPr txBox="1">
            <a:spLocks noGrp="1"/>
          </p:cNvSpPr>
          <p:nvPr>
            <p:ph type="title"/>
          </p:nvPr>
        </p:nvSpPr>
        <p:spPr>
          <a:xfrm>
            <a:off x="1841500" y="6985000"/>
            <a:ext cx="9321800" cy="1231900"/>
          </a:xfrm>
          <a:prstGeom prst="rect">
            <a:avLst/>
          </a:prstGeom>
        </p:spPr>
        <p:txBody>
          <a:bodyPr/>
          <a:lstStyle/>
          <a:p>
            <a:r>
              <a:t>Title Text</a:t>
            </a:r>
          </a:p>
        </p:txBody>
      </p:sp>
      <p:sp>
        <p:nvSpPr>
          <p:cNvPr id="220" name="Slide Number"/>
          <p:cNvSpPr txBox="1">
            <a:spLocks noGrp="1"/>
          </p:cNvSpPr>
          <p:nvPr>
            <p:ph type="sldNum" sz="quarter" idx="2"/>
          </p:nvPr>
        </p:nvSpPr>
        <p:spPr>
          <a:prstGeom prst="rect">
            <a:avLst/>
          </a:prstGeom>
        </p:spPr>
        <p:txBody>
          <a:bodyPr/>
          <a:lstStyle>
            <a:lvl1pPr>
              <a:defRPr i="1">
                <a:solidFill>
                  <a:srgbClr val="F4E1B9"/>
                </a:solidFill>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7" name="Slide Number"/>
          <p:cNvSpPr txBox="1">
            <a:spLocks noGrp="1"/>
          </p:cNvSpPr>
          <p:nvPr>
            <p:ph type="sldNum" sz="quarter" idx="2"/>
          </p:nvPr>
        </p:nvSpPr>
        <p:spPr>
          <a:prstGeom prst="rect">
            <a:avLst/>
          </a:prstGeom>
        </p:spPr>
        <p:txBody>
          <a:bodyPr/>
          <a:lstStyle>
            <a:lvl1pPr>
              <a:defRPr i="1">
                <a:solidFill>
                  <a:srgbClr val="F4E1B9"/>
                </a:solidFill>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Content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4" name="Title Text"/>
          <p:cNvSpPr txBox="1">
            <a:spLocks noGrp="1"/>
          </p:cNvSpPr>
          <p:nvPr>
            <p:ph type="title"/>
          </p:nvPr>
        </p:nvSpPr>
        <p:spPr>
          <a:xfrm>
            <a:off x="895350" y="650875"/>
            <a:ext cx="4194175" cy="2274889"/>
          </a:xfrm>
          <a:prstGeom prst="rect">
            <a:avLst/>
          </a:prstGeom>
        </p:spPr>
        <p:txBody>
          <a:bodyPr anchor="b"/>
          <a:lstStyle>
            <a:lvl1pPr>
              <a:defRPr sz="3200"/>
            </a:lvl1pPr>
          </a:lstStyle>
          <a:p>
            <a:r>
              <a:t>Title Text</a:t>
            </a:r>
          </a:p>
        </p:txBody>
      </p:sp>
      <p:sp>
        <p:nvSpPr>
          <p:cNvPr id="235" name="Body Level One…"/>
          <p:cNvSpPr txBox="1">
            <a:spLocks noGrp="1"/>
          </p:cNvSpPr>
          <p:nvPr>
            <p:ph type="body" sz="half" idx="1"/>
          </p:nvPr>
        </p:nvSpPr>
        <p:spPr>
          <a:xfrm>
            <a:off x="5529262" y="1404937"/>
            <a:ext cx="6583363" cy="6931026"/>
          </a:xfrm>
          <a:prstGeom prst="rect">
            <a:avLst/>
          </a:prstGeom>
        </p:spPr>
        <p:txBody>
          <a:bodyPr anchor="t"/>
          <a:lstStyle>
            <a:lvl1pPr>
              <a:buBlip>
                <a:blip r:embed="rId3"/>
              </a:buBlip>
              <a:defRPr sz="3200"/>
            </a:lvl1pPr>
            <a:lvl2pPr marL="1768929" indent="-1286329">
              <a:buBlip>
                <a:blip r:embed="rId3"/>
              </a:buBlip>
              <a:defRPr sz="3200"/>
            </a:lvl2pPr>
            <a:lvl3pPr marL="2465917" indent="-1500717">
              <a:buBlip>
                <a:blip r:embed="rId3"/>
              </a:buBlip>
              <a:defRPr sz="3200"/>
            </a:lvl3pPr>
            <a:lvl4pPr marL="3248661" indent="-1800861">
              <a:buBlip>
                <a:blip r:embed="rId3"/>
              </a:buBlip>
              <a:defRPr sz="3200"/>
            </a:lvl4pPr>
            <a:lvl5pPr marL="3731261" indent="-1800861">
              <a:buBlip>
                <a:blip r:embed="rId3"/>
              </a:buBlip>
              <a:defRPr sz="3200"/>
            </a:lvl5pPr>
          </a:lstStyle>
          <a:p>
            <a:r>
              <a:t>Body Level One</a:t>
            </a:r>
          </a:p>
          <a:p>
            <a:pPr lvl="1"/>
            <a:r>
              <a:t>Body Level Two</a:t>
            </a:r>
          </a:p>
          <a:p>
            <a:pPr lvl="2"/>
            <a:r>
              <a:t>Body Level Three</a:t>
            </a:r>
          </a:p>
          <a:p>
            <a:pPr lvl="3"/>
            <a:r>
              <a:t>Body Level Four</a:t>
            </a:r>
          </a:p>
          <a:p>
            <a:pPr lvl="4"/>
            <a:r>
              <a:t>Body Level Five</a:t>
            </a:r>
          </a:p>
        </p:txBody>
      </p:sp>
      <p:sp>
        <p:nvSpPr>
          <p:cNvPr id="236" name="Text Placeholder 3"/>
          <p:cNvSpPr>
            <a:spLocks noGrp="1"/>
          </p:cNvSpPr>
          <p:nvPr>
            <p:ph type="body" sz="quarter" idx="13"/>
          </p:nvPr>
        </p:nvSpPr>
        <p:spPr>
          <a:xfrm>
            <a:off x="895350" y="2925763"/>
            <a:ext cx="4194175" cy="5421313"/>
          </a:xfrm>
          <a:prstGeom prst="rect">
            <a:avLst/>
          </a:prstGeom>
        </p:spPr>
        <p:txBody>
          <a:bodyPr anchor="t"/>
          <a:lstStyle/>
          <a:p>
            <a:pPr marL="0" indent="0">
              <a:buSzTx/>
              <a:buNone/>
              <a:defRPr sz="1600"/>
            </a:pPr>
            <a:endParaRPr/>
          </a:p>
        </p:txBody>
      </p:sp>
      <p:sp>
        <p:nvSpPr>
          <p:cNvPr id="237" name="Slide Number"/>
          <p:cNvSpPr txBox="1">
            <a:spLocks noGrp="1"/>
          </p:cNvSpPr>
          <p:nvPr>
            <p:ph type="sldNum" sz="quarter" idx="2"/>
          </p:nvPr>
        </p:nvSpPr>
        <p:spPr>
          <a:prstGeom prst="rect">
            <a:avLst/>
          </a:prstGeom>
        </p:spPr>
        <p:txBody>
          <a:bodyPr/>
          <a:lstStyle>
            <a:lvl1pPr>
              <a:defRPr i="1">
                <a:solidFill>
                  <a:srgbClr val="F4E1B9"/>
                </a:solidFill>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icture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4" name="Title Text"/>
          <p:cNvSpPr txBox="1">
            <a:spLocks noGrp="1"/>
          </p:cNvSpPr>
          <p:nvPr>
            <p:ph type="title"/>
          </p:nvPr>
        </p:nvSpPr>
        <p:spPr>
          <a:xfrm>
            <a:off x="895350" y="650875"/>
            <a:ext cx="4194175" cy="2274889"/>
          </a:xfrm>
          <a:prstGeom prst="rect">
            <a:avLst/>
          </a:prstGeom>
        </p:spPr>
        <p:txBody>
          <a:bodyPr anchor="b"/>
          <a:lstStyle>
            <a:lvl1pPr>
              <a:defRPr sz="3200"/>
            </a:lvl1pPr>
          </a:lstStyle>
          <a:p>
            <a:r>
              <a:t>Title Text</a:t>
            </a:r>
          </a:p>
        </p:txBody>
      </p:sp>
      <p:sp>
        <p:nvSpPr>
          <p:cNvPr id="245" name="Picture Placeholder 2"/>
          <p:cNvSpPr>
            <a:spLocks noGrp="1"/>
          </p:cNvSpPr>
          <p:nvPr>
            <p:ph type="pic" sz="half" idx="13"/>
          </p:nvPr>
        </p:nvSpPr>
        <p:spPr>
          <a:xfrm>
            <a:off x="5529262" y="1404937"/>
            <a:ext cx="6583363" cy="6931026"/>
          </a:xfrm>
          <a:prstGeom prst="rect">
            <a:avLst/>
          </a:prstGeom>
        </p:spPr>
        <p:txBody>
          <a:bodyPr lIns="91439" tIns="45719" rIns="91439" bIns="45719" anchor="t">
            <a:noAutofit/>
          </a:bodyPr>
          <a:lstStyle/>
          <a:p>
            <a:endParaRPr/>
          </a:p>
        </p:txBody>
      </p:sp>
      <p:sp>
        <p:nvSpPr>
          <p:cNvPr id="246" name="Body Level One…"/>
          <p:cNvSpPr txBox="1">
            <a:spLocks noGrp="1"/>
          </p:cNvSpPr>
          <p:nvPr>
            <p:ph type="body" sz="quarter" idx="1"/>
          </p:nvPr>
        </p:nvSpPr>
        <p:spPr>
          <a:xfrm>
            <a:off x="895350" y="2925763"/>
            <a:ext cx="4194175" cy="5421313"/>
          </a:xfrm>
          <a:prstGeom prst="rect">
            <a:avLst/>
          </a:prstGeom>
        </p:spPr>
        <p:txBody>
          <a:bodyPr anchor="t"/>
          <a:lstStyle>
            <a:lvl1pPr marL="0" indent="0">
              <a:buSzTx/>
              <a:buNone/>
              <a:defRPr sz="1600"/>
            </a:lvl1pPr>
            <a:lvl2pPr marL="0" indent="457200">
              <a:buSzTx/>
              <a:buNone/>
              <a:defRPr sz="1600"/>
            </a:lvl2pPr>
            <a:lvl3pPr marL="0" indent="914400">
              <a:buSzTx/>
              <a:buNone/>
              <a:defRPr sz="1600"/>
            </a:lvl3pPr>
            <a:lvl4pPr marL="0" indent="1371600">
              <a:buSzTx/>
              <a:buNone/>
              <a:defRPr sz="1600"/>
            </a:lvl4pPr>
            <a:lvl5pPr marL="0" indent="1828800">
              <a:buSzTx/>
              <a:buNone/>
              <a:defRPr sz="1600"/>
            </a:lvl5pPr>
          </a:lstStyle>
          <a:p>
            <a:r>
              <a:t>Body Level One</a:t>
            </a:r>
          </a:p>
          <a:p>
            <a:pPr lvl="1"/>
            <a:r>
              <a:t>Body Level Two</a:t>
            </a:r>
          </a:p>
          <a:p>
            <a:pPr lvl="2"/>
            <a:r>
              <a:t>Body Level Three</a:t>
            </a:r>
          </a:p>
          <a:p>
            <a:pPr lvl="3"/>
            <a:r>
              <a:t>Body Level Four</a:t>
            </a:r>
          </a:p>
          <a:p>
            <a:pPr lvl="4"/>
            <a:r>
              <a:t>Body Level Five</a:t>
            </a:r>
          </a:p>
        </p:txBody>
      </p:sp>
      <p:sp>
        <p:nvSpPr>
          <p:cNvPr id="247" name="Slide Number"/>
          <p:cNvSpPr txBox="1">
            <a:spLocks noGrp="1"/>
          </p:cNvSpPr>
          <p:nvPr>
            <p:ph type="sldNum" sz="quarter" idx="2"/>
          </p:nvPr>
        </p:nvSpPr>
        <p:spPr>
          <a:prstGeom prst="rect">
            <a:avLst/>
          </a:prstGeom>
        </p:spPr>
        <p:txBody>
          <a:bodyPr/>
          <a:lstStyle>
            <a:lvl1pPr>
              <a:defRPr i="1">
                <a:solidFill>
                  <a:srgbClr val="F4E1B9"/>
                </a:solidFill>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54" name="Picture 1" descr="Picture 1"/>
          <p:cNvPicPr>
            <a:picLocks noChangeAspect="1"/>
          </p:cNvPicPr>
          <p:nvPr/>
        </p:nvPicPr>
        <p:blipFill>
          <a:blip r:embed="rId3"/>
          <a:stretch>
            <a:fillRect/>
          </a:stretch>
        </p:blipFill>
        <p:spPr>
          <a:xfrm>
            <a:off x="2797175" y="5264150"/>
            <a:ext cx="7408864" cy="393700"/>
          </a:xfrm>
          <a:prstGeom prst="rect">
            <a:avLst/>
          </a:prstGeom>
          <a:ln w="12700">
            <a:miter lim="400000"/>
          </a:ln>
        </p:spPr>
      </p:pic>
      <p:sp>
        <p:nvSpPr>
          <p:cNvPr id="255" name="Title Text"/>
          <p:cNvSpPr txBox="1">
            <a:spLocks noGrp="1"/>
          </p:cNvSpPr>
          <p:nvPr>
            <p:ph type="title"/>
          </p:nvPr>
        </p:nvSpPr>
        <p:spPr>
          <a:xfrm>
            <a:off x="1625600" y="1597025"/>
            <a:ext cx="9753600" cy="3395663"/>
          </a:xfrm>
          <a:prstGeom prst="rect">
            <a:avLst/>
          </a:prstGeom>
        </p:spPr>
        <p:txBody>
          <a:bodyPr anchor="b"/>
          <a:lstStyle>
            <a:lvl1pPr>
              <a:defRPr sz="6000"/>
            </a:lvl1pPr>
          </a:lstStyle>
          <a:p>
            <a:r>
              <a:t>Title Text</a:t>
            </a:r>
          </a:p>
        </p:txBody>
      </p:sp>
      <p:sp>
        <p:nvSpPr>
          <p:cNvPr id="256" name="Body Level One…"/>
          <p:cNvSpPr txBox="1">
            <a:spLocks noGrp="1"/>
          </p:cNvSpPr>
          <p:nvPr>
            <p:ph type="body" sz="quarter" idx="1"/>
          </p:nvPr>
        </p:nvSpPr>
        <p:spPr>
          <a:xfrm>
            <a:off x="1625600" y="5122862"/>
            <a:ext cx="9753600" cy="2354263"/>
          </a:xfrm>
          <a:prstGeom prst="rect">
            <a:avLst/>
          </a:prstGeom>
        </p:spPr>
        <p:txBody>
          <a:bodyPr anchor="t"/>
          <a:lstStyle>
            <a:lvl1pPr marL="0" indent="0" algn="ctr">
              <a:buSzTx/>
              <a:buNone/>
              <a:defRPr sz="2400"/>
            </a:lvl1pPr>
            <a:lvl2pPr marL="0" indent="457200" algn="ctr">
              <a:buSzTx/>
              <a:buNone/>
              <a:defRPr sz="2400"/>
            </a:lvl2pPr>
            <a:lvl3pPr marL="0" indent="914400" algn="ctr">
              <a:buSzTx/>
              <a:buNone/>
              <a:defRPr sz="2400"/>
            </a:lvl3pPr>
            <a:lvl4pPr marL="0" indent="1371600" algn="ctr">
              <a:buSzTx/>
              <a:buNone/>
              <a:defRPr sz="2400"/>
            </a:lvl4pPr>
            <a:lvl5pPr marL="0" indent="1828800" algn="ctr">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257" name="Slide Number"/>
          <p:cNvSpPr txBox="1">
            <a:spLocks noGrp="1"/>
          </p:cNvSpPr>
          <p:nvPr>
            <p:ph type="sldNum" sz="quarter" idx="2"/>
          </p:nvPr>
        </p:nvSpPr>
        <p:spPr>
          <a:prstGeom prst="rect">
            <a:avLst/>
          </a:prstGeom>
        </p:spPr>
        <p:txBody>
          <a:bodyPr/>
          <a:lstStyle>
            <a:lvl1pPr>
              <a:defRPr i="1">
                <a:solidFill>
                  <a:srgbClr val="F4E1B9"/>
                </a:solidFill>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64" name="Picture 1" descr="Picture 1"/>
          <p:cNvPicPr>
            <a:picLocks noChangeAspect="1"/>
          </p:cNvPicPr>
          <p:nvPr/>
        </p:nvPicPr>
        <p:blipFill>
          <a:blip r:embed="rId3"/>
          <a:stretch>
            <a:fillRect/>
          </a:stretch>
        </p:blipFill>
        <p:spPr>
          <a:xfrm>
            <a:off x="2797175" y="5264150"/>
            <a:ext cx="7408864" cy="393700"/>
          </a:xfrm>
          <a:prstGeom prst="rect">
            <a:avLst/>
          </a:prstGeom>
          <a:ln w="12700">
            <a:miter lim="400000"/>
          </a:ln>
        </p:spPr>
      </p:pic>
      <p:sp>
        <p:nvSpPr>
          <p:cNvPr id="265" name="Title Text"/>
          <p:cNvSpPr txBox="1">
            <a:spLocks noGrp="1"/>
          </p:cNvSpPr>
          <p:nvPr>
            <p:ph type="title"/>
          </p:nvPr>
        </p:nvSpPr>
        <p:spPr>
          <a:xfrm>
            <a:off x="974725" y="3028950"/>
            <a:ext cx="11053764" cy="2090739"/>
          </a:xfrm>
          <a:prstGeom prst="rect">
            <a:avLst/>
          </a:prstGeom>
        </p:spPr>
        <p:txBody>
          <a:bodyPr anchor="b"/>
          <a:lstStyle/>
          <a:p>
            <a:r>
              <a:t>Title Text</a:t>
            </a:r>
          </a:p>
        </p:txBody>
      </p:sp>
      <p:sp>
        <p:nvSpPr>
          <p:cNvPr id="266" name="Body Level One…"/>
          <p:cNvSpPr txBox="1">
            <a:spLocks noGrp="1"/>
          </p:cNvSpPr>
          <p:nvPr>
            <p:ph type="body" sz="quarter" idx="1"/>
          </p:nvPr>
        </p:nvSpPr>
        <p:spPr>
          <a:xfrm>
            <a:off x="1949450" y="5526087"/>
            <a:ext cx="9104314" cy="2492376"/>
          </a:xfrm>
          <a:prstGeom prst="rect">
            <a:avLst/>
          </a:prstGeom>
        </p:spPr>
        <p:txBody>
          <a:bodyPr anchor="t"/>
          <a:lstStyle>
            <a:lvl1pPr>
              <a:buBlip>
                <a:blip r:embed="rId4"/>
              </a:buBlip>
            </a:lvl1pPr>
            <a:lvl2pPr>
              <a:buBlip>
                <a:blip r:embed="rId4"/>
              </a:buBlip>
            </a:lvl2pPr>
            <a:lvl3pPr>
              <a:buBlip>
                <a:blip r:embed="rId4"/>
              </a:buBlip>
            </a:lvl3pPr>
            <a:lvl4pPr>
              <a:buBlip>
                <a:blip r:embed="rId4"/>
              </a:buBlip>
            </a:lvl4pPr>
            <a:lvl5pPr>
              <a:buBlip>
                <a:blip r:embed="rId4"/>
              </a:buBlip>
            </a:lvl5pPr>
          </a:lstStyle>
          <a:p>
            <a:r>
              <a:t>Body Level One</a:t>
            </a:r>
          </a:p>
          <a:p>
            <a:pPr lvl="1"/>
            <a:r>
              <a:t>Body Level Two</a:t>
            </a:r>
          </a:p>
          <a:p>
            <a:pPr lvl="2"/>
            <a:r>
              <a:t>Body Level Three</a:t>
            </a:r>
          </a:p>
          <a:p>
            <a:pPr lvl="3"/>
            <a:r>
              <a:t>Body Level Four</a:t>
            </a:r>
          </a:p>
          <a:p>
            <a:pPr lvl="4"/>
            <a:r>
              <a:t>Body Level Five</a:t>
            </a:r>
          </a:p>
        </p:txBody>
      </p:sp>
      <p:sp>
        <p:nvSpPr>
          <p:cNvPr id="267" name="Slide Number"/>
          <p:cNvSpPr txBox="1">
            <a:spLocks noGrp="1"/>
          </p:cNvSpPr>
          <p:nvPr>
            <p:ph type="sldNum" sz="quarter" idx="2"/>
          </p:nvPr>
        </p:nvSpPr>
        <p:spPr>
          <a:prstGeom prst="rect">
            <a:avLst/>
          </a:prstGeom>
        </p:spPr>
        <p:txBody>
          <a:bodyPr/>
          <a:lstStyle>
            <a:lvl1pPr>
              <a:defRPr i="1">
                <a:solidFill>
                  <a:srgbClr val="F4E1B9"/>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87412" y="2432050"/>
            <a:ext cx="11217276" cy="4056063"/>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87412" y="6527800"/>
            <a:ext cx="11217276" cy="2133600"/>
          </a:xfrm>
          <a:prstGeom prst="rect">
            <a:avLst/>
          </a:prstGeom>
        </p:spPr>
        <p:txBody>
          <a:bodyPr/>
          <a:lstStyle>
            <a:lvl1pPr marL="0" indent="0">
              <a:buSzTx/>
              <a:buNone/>
              <a:defRPr sz="2400"/>
            </a:lvl1pPr>
            <a:lvl2pPr marL="0" indent="457200">
              <a:buSzTx/>
              <a:buNone/>
              <a:defRPr sz="2400"/>
            </a:lvl2pPr>
            <a:lvl3pPr marL="0" indent="914400">
              <a:buSzTx/>
              <a:buNone/>
              <a:defRPr sz="2400"/>
            </a:lvl3pPr>
            <a:lvl4pPr marL="0" indent="1371600">
              <a:buSzTx/>
              <a:buNone/>
              <a:defRPr sz="2400"/>
            </a:lvl4pPr>
            <a:lvl5pPr marL="0" indent="1828800">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74" name="Picture 1" descr="Picture 1"/>
          <p:cNvPicPr>
            <a:picLocks noChangeAspect="1"/>
          </p:cNvPicPr>
          <p:nvPr/>
        </p:nvPicPr>
        <p:blipFill>
          <a:blip r:embed="rId3"/>
          <a:stretch>
            <a:fillRect/>
          </a:stretch>
        </p:blipFill>
        <p:spPr>
          <a:xfrm>
            <a:off x="2797175" y="5264150"/>
            <a:ext cx="7408864" cy="393700"/>
          </a:xfrm>
          <a:prstGeom prst="rect">
            <a:avLst/>
          </a:prstGeom>
          <a:ln w="12700">
            <a:miter lim="400000"/>
          </a:ln>
        </p:spPr>
      </p:pic>
      <p:sp>
        <p:nvSpPr>
          <p:cNvPr id="275" name="Title Text"/>
          <p:cNvSpPr txBox="1">
            <a:spLocks noGrp="1"/>
          </p:cNvSpPr>
          <p:nvPr>
            <p:ph type="title"/>
          </p:nvPr>
        </p:nvSpPr>
        <p:spPr>
          <a:xfrm>
            <a:off x="887412" y="2432050"/>
            <a:ext cx="11217276" cy="4056063"/>
          </a:xfrm>
          <a:prstGeom prst="rect">
            <a:avLst/>
          </a:prstGeom>
        </p:spPr>
        <p:txBody>
          <a:bodyPr anchor="b"/>
          <a:lstStyle>
            <a:lvl1pPr>
              <a:defRPr sz="6000"/>
            </a:lvl1pPr>
          </a:lstStyle>
          <a:p>
            <a:r>
              <a:t>Title Text</a:t>
            </a:r>
          </a:p>
        </p:txBody>
      </p:sp>
      <p:sp>
        <p:nvSpPr>
          <p:cNvPr id="276" name="Body Level One…"/>
          <p:cNvSpPr txBox="1">
            <a:spLocks noGrp="1"/>
          </p:cNvSpPr>
          <p:nvPr>
            <p:ph type="body" sz="quarter" idx="1"/>
          </p:nvPr>
        </p:nvSpPr>
        <p:spPr>
          <a:xfrm>
            <a:off x="887412" y="6527800"/>
            <a:ext cx="11217276" cy="2133600"/>
          </a:xfrm>
          <a:prstGeom prst="rect">
            <a:avLst/>
          </a:prstGeom>
        </p:spPr>
        <p:txBody>
          <a:bodyPr anchor="t"/>
          <a:lstStyle>
            <a:lvl1pPr marL="0" indent="0">
              <a:buSzTx/>
              <a:buNone/>
              <a:defRPr sz="2400"/>
            </a:lvl1pPr>
            <a:lvl2pPr marL="0" indent="457200">
              <a:buSzTx/>
              <a:buNone/>
              <a:defRPr sz="2400"/>
            </a:lvl2pPr>
            <a:lvl3pPr marL="0" indent="914400">
              <a:buSzTx/>
              <a:buNone/>
              <a:defRPr sz="2400"/>
            </a:lvl3pPr>
            <a:lvl4pPr marL="0" indent="1371600">
              <a:buSzTx/>
              <a:buNone/>
              <a:defRPr sz="2400"/>
            </a:lvl4pPr>
            <a:lvl5pPr marL="0" indent="1828800">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277" name="Slide Number"/>
          <p:cNvSpPr txBox="1">
            <a:spLocks noGrp="1"/>
          </p:cNvSpPr>
          <p:nvPr>
            <p:ph type="sldNum" sz="quarter" idx="2"/>
          </p:nvPr>
        </p:nvSpPr>
        <p:spPr>
          <a:prstGeom prst="rect">
            <a:avLst/>
          </a:prstGeom>
        </p:spPr>
        <p:txBody>
          <a:bodyPr/>
          <a:lstStyle>
            <a:lvl1pPr>
              <a:defRPr i="1">
                <a:solidFill>
                  <a:srgbClr val="F4E1B9"/>
                </a:solidFill>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wo Conten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84" name="Picture 1" descr="Picture 1"/>
          <p:cNvPicPr>
            <a:picLocks noChangeAspect="1"/>
          </p:cNvPicPr>
          <p:nvPr/>
        </p:nvPicPr>
        <p:blipFill>
          <a:blip r:embed="rId3"/>
          <a:stretch>
            <a:fillRect/>
          </a:stretch>
        </p:blipFill>
        <p:spPr>
          <a:xfrm>
            <a:off x="2797175" y="5264150"/>
            <a:ext cx="7408864" cy="393700"/>
          </a:xfrm>
          <a:prstGeom prst="rect">
            <a:avLst/>
          </a:prstGeom>
          <a:ln w="12700">
            <a:miter lim="400000"/>
          </a:ln>
        </p:spPr>
      </p:pic>
      <p:sp>
        <p:nvSpPr>
          <p:cNvPr id="285" name="Title Text"/>
          <p:cNvSpPr txBox="1">
            <a:spLocks noGrp="1"/>
          </p:cNvSpPr>
          <p:nvPr>
            <p:ph type="title"/>
          </p:nvPr>
        </p:nvSpPr>
        <p:spPr>
          <a:xfrm>
            <a:off x="974725" y="3028950"/>
            <a:ext cx="11053764" cy="2090739"/>
          </a:xfrm>
          <a:prstGeom prst="rect">
            <a:avLst/>
          </a:prstGeom>
        </p:spPr>
        <p:txBody>
          <a:bodyPr anchor="b"/>
          <a:lstStyle/>
          <a:p>
            <a:r>
              <a:t>Title Text</a:t>
            </a:r>
          </a:p>
        </p:txBody>
      </p:sp>
      <p:sp>
        <p:nvSpPr>
          <p:cNvPr id="286" name="Body Level One…"/>
          <p:cNvSpPr txBox="1">
            <a:spLocks noGrp="1"/>
          </p:cNvSpPr>
          <p:nvPr>
            <p:ph type="body" sz="quarter" idx="1"/>
          </p:nvPr>
        </p:nvSpPr>
        <p:spPr>
          <a:xfrm>
            <a:off x="1949450" y="5526087"/>
            <a:ext cx="4475163" cy="2492376"/>
          </a:xfrm>
          <a:prstGeom prst="rect">
            <a:avLst/>
          </a:prstGeom>
        </p:spPr>
        <p:txBody>
          <a:bodyPr anchor="t"/>
          <a:lstStyle>
            <a:lvl1pPr>
              <a:buBlip>
                <a:blip r:embed="rId4"/>
              </a:buBlip>
            </a:lvl1pPr>
            <a:lvl2pPr>
              <a:buBlip>
                <a:blip r:embed="rId4"/>
              </a:buBlip>
            </a:lvl2pPr>
            <a:lvl3pPr>
              <a:buBlip>
                <a:blip r:embed="rId4"/>
              </a:buBlip>
            </a:lvl3pPr>
            <a:lvl4pPr>
              <a:buBlip>
                <a:blip r:embed="rId4"/>
              </a:buBlip>
            </a:lvl4pPr>
            <a:lvl5pPr>
              <a:buBlip>
                <a:blip r:embed="rId4"/>
              </a:buBlip>
            </a:lvl5pPr>
          </a:lstStyle>
          <a:p>
            <a:r>
              <a:t>Body Level One</a:t>
            </a:r>
          </a:p>
          <a:p>
            <a:pPr lvl="1"/>
            <a:r>
              <a:t>Body Level Two</a:t>
            </a:r>
          </a:p>
          <a:p>
            <a:pPr lvl="2"/>
            <a:r>
              <a:t>Body Level Three</a:t>
            </a:r>
          </a:p>
          <a:p>
            <a:pPr lvl="3"/>
            <a:r>
              <a:t>Body Level Four</a:t>
            </a:r>
          </a:p>
          <a:p>
            <a:pPr lvl="4"/>
            <a:r>
              <a:t>Body Level Five</a:t>
            </a:r>
          </a:p>
        </p:txBody>
      </p:sp>
      <p:sp>
        <p:nvSpPr>
          <p:cNvPr id="287" name="Slide Number"/>
          <p:cNvSpPr txBox="1">
            <a:spLocks noGrp="1"/>
          </p:cNvSpPr>
          <p:nvPr>
            <p:ph type="sldNum" sz="quarter" idx="2"/>
          </p:nvPr>
        </p:nvSpPr>
        <p:spPr>
          <a:prstGeom prst="rect">
            <a:avLst/>
          </a:prstGeom>
        </p:spPr>
        <p:txBody>
          <a:bodyPr/>
          <a:lstStyle>
            <a:lvl1pPr>
              <a:defRPr i="1">
                <a:solidFill>
                  <a:srgbClr val="F4E1B9"/>
                </a:solidFill>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Comparison">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94" name="Picture 1" descr="Picture 1"/>
          <p:cNvPicPr>
            <a:picLocks noChangeAspect="1"/>
          </p:cNvPicPr>
          <p:nvPr/>
        </p:nvPicPr>
        <p:blipFill>
          <a:blip r:embed="rId3"/>
          <a:stretch>
            <a:fillRect/>
          </a:stretch>
        </p:blipFill>
        <p:spPr>
          <a:xfrm>
            <a:off x="2797175" y="5264150"/>
            <a:ext cx="7408864" cy="393700"/>
          </a:xfrm>
          <a:prstGeom prst="rect">
            <a:avLst/>
          </a:prstGeom>
          <a:ln w="12700">
            <a:miter lim="400000"/>
          </a:ln>
        </p:spPr>
      </p:pic>
      <p:sp>
        <p:nvSpPr>
          <p:cNvPr id="295" name="Title Text"/>
          <p:cNvSpPr txBox="1">
            <a:spLocks noGrp="1"/>
          </p:cNvSpPr>
          <p:nvPr>
            <p:ph type="title"/>
          </p:nvPr>
        </p:nvSpPr>
        <p:spPr>
          <a:xfrm>
            <a:off x="895350" y="519112"/>
            <a:ext cx="11217275" cy="1885951"/>
          </a:xfrm>
          <a:prstGeom prst="rect">
            <a:avLst/>
          </a:prstGeom>
        </p:spPr>
        <p:txBody>
          <a:bodyPr anchor="b"/>
          <a:lstStyle/>
          <a:p>
            <a:r>
              <a:t>Title Text</a:t>
            </a:r>
          </a:p>
        </p:txBody>
      </p:sp>
      <p:sp>
        <p:nvSpPr>
          <p:cNvPr id="296" name="Body Level One…"/>
          <p:cNvSpPr txBox="1">
            <a:spLocks noGrp="1"/>
          </p:cNvSpPr>
          <p:nvPr>
            <p:ph type="body" sz="quarter" idx="1"/>
          </p:nvPr>
        </p:nvSpPr>
        <p:spPr>
          <a:xfrm>
            <a:off x="895350" y="2390775"/>
            <a:ext cx="5502275" cy="1171575"/>
          </a:xfrm>
          <a:prstGeom prst="rect">
            <a:avLst/>
          </a:prstGeom>
        </p:spPr>
        <p:txBody>
          <a:bodyPr anchor="b"/>
          <a:lstStyle>
            <a:lvl1pPr marL="0" indent="0">
              <a:buSzTx/>
              <a:buNone/>
              <a:defRPr sz="2400" b="1"/>
            </a:lvl1pPr>
            <a:lvl2pPr marL="0" indent="457200">
              <a:buSzTx/>
              <a:buNone/>
              <a:defRPr sz="2400" b="1"/>
            </a:lvl2pPr>
            <a:lvl3pPr marL="0" indent="914400">
              <a:buSzTx/>
              <a:buNone/>
              <a:defRPr sz="2400" b="1"/>
            </a:lvl3pPr>
            <a:lvl4pPr marL="0" indent="1371600">
              <a:buSzTx/>
              <a:buNone/>
              <a:defRPr sz="2400" b="1"/>
            </a:lvl4pPr>
            <a:lvl5pPr marL="0" indent="1828800">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297" name="Text Placeholder 4"/>
          <p:cNvSpPr>
            <a:spLocks noGrp="1"/>
          </p:cNvSpPr>
          <p:nvPr>
            <p:ph type="body" sz="quarter" idx="13"/>
          </p:nvPr>
        </p:nvSpPr>
        <p:spPr>
          <a:xfrm>
            <a:off x="6583363" y="2390775"/>
            <a:ext cx="5529263" cy="1171575"/>
          </a:xfrm>
          <a:prstGeom prst="rect">
            <a:avLst/>
          </a:prstGeom>
        </p:spPr>
        <p:txBody>
          <a:bodyPr anchor="b"/>
          <a:lstStyle/>
          <a:p>
            <a:pPr marL="0" indent="0">
              <a:buSzTx/>
              <a:buNone/>
              <a:defRPr sz="2400" b="1"/>
            </a:pPr>
            <a:endParaRPr/>
          </a:p>
        </p:txBody>
      </p:sp>
      <p:sp>
        <p:nvSpPr>
          <p:cNvPr id="298" name="Slide Number"/>
          <p:cNvSpPr txBox="1">
            <a:spLocks noGrp="1"/>
          </p:cNvSpPr>
          <p:nvPr>
            <p:ph type="sldNum" sz="quarter" idx="2"/>
          </p:nvPr>
        </p:nvSpPr>
        <p:spPr>
          <a:prstGeom prst="rect">
            <a:avLst/>
          </a:prstGeom>
        </p:spPr>
        <p:txBody>
          <a:bodyPr/>
          <a:lstStyle>
            <a:lvl1pPr>
              <a:defRPr i="1">
                <a:solidFill>
                  <a:srgbClr val="F4E1B9"/>
                </a:solidFill>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le Only">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05" name="Picture 1" descr="Picture 1"/>
          <p:cNvPicPr>
            <a:picLocks noChangeAspect="1"/>
          </p:cNvPicPr>
          <p:nvPr/>
        </p:nvPicPr>
        <p:blipFill>
          <a:blip r:embed="rId3"/>
          <a:stretch>
            <a:fillRect/>
          </a:stretch>
        </p:blipFill>
        <p:spPr>
          <a:xfrm>
            <a:off x="2797175" y="5264150"/>
            <a:ext cx="7408864" cy="393700"/>
          </a:xfrm>
          <a:prstGeom prst="rect">
            <a:avLst/>
          </a:prstGeom>
          <a:ln w="12700">
            <a:miter lim="400000"/>
          </a:ln>
        </p:spPr>
      </p:pic>
      <p:sp>
        <p:nvSpPr>
          <p:cNvPr id="306" name="Title Text"/>
          <p:cNvSpPr txBox="1">
            <a:spLocks noGrp="1"/>
          </p:cNvSpPr>
          <p:nvPr>
            <p:ph type="title"/>
          </p:nvPr>
        </p:nvSpPr>
        <p:spPr>
          <a:xfrm>
            <a:off x="974725" y="3028950"/>
            <a:ext cx="11053764" cy="2090739"/>
          </a:xfrm>
          <a:prstGeom prst="rect">
            <a:avLst/>
          </a:prstGeom>
        </p:spPr>
        <p:txBody>
          <a:bodyPr anchor="b"/>
          <a:lstStyle/>
          <a:p>
            <a:r>
              <a:t>Title Text</a:t>
            </a:r>
          </a:p>
        </p:txBody>
      </p:sp>
      <p:sp>
        <p:nvSpPr>
          <p:cNvPr id="307" name="Slide Number"/>
          <p:cNvSpPr txBox="1">
            <a:spLocks noGrp="1"/>
          </p:cNvSpPr>
          <p:nvPr>
            <p:ph type="sldNum" sz="quarter" idx="2"/>
          </p:nvPr>
        </p:nvSpPr>
        <p:spPr>
          <a:prstGeom prst="rect">
            <a:avLst/>
          </a:prstGeom>
        </p:spPr>
        <p:txBody>
          <a:bodyPr/>
          <a:lstStyle>
            <a:lvl1pPr>
              <a:defRPr i="1">
                <a:solidFill>
                  <a:srgbClr val="F4E1B9"/>
                </a:solidFill>
              </a:defRPr>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14" name="Picture 1" descr="Picture 1"/>
          <p:cNvPicPr>
            <a:picLocks noChangeAspect="1"/>
          </p:cNvPicPr>
          <p:nvPr/>
        </p:nvPicPr>
        <p:blipFill>
          <a:blip r:embed="rId3"/>
          <a:stretch>
            <a:fillRect/>
          </a:stretch>
        </p:blipFill>
        <p:spPr>
          <a:xfrm>
            <a:off x="2797175" y="5264150"/>
            <a:ext cx="7408864" cy="393700"/>
          </a:xfrm>
          <a:prstGeom prst="rect">
            <a:avLst/>
          </a:prstGeom>
          <a:ln w="12700">
            <a:miter lim="400000"/>
          </a:ln>
        </p:spPr>
      </p:pic>
      <p:sp>
        <p:nvSpPr>
          <p:cNvPr id="315" name="Slide Number"/>
          <p:cNvSpPr txBox="1">
            <a:spLocks noGrp="1"/>
          </p:cNvSpPr>
          <p:nvPr>
            <p:ph type="sldNum" sz="quarter" idx="2"/>
          </p:nvPr>
        </p:nvSpPr>
        <p:spPr>
          <a:prstGeom prst="rect">
            <a:avLst/>
          </a:prstGeom>
        </p:spPr>
        <p:txBody>
          <a:bodyPr/>
          <a:lstStyle>
            <a:lvl1pPr>
              <a:defRPr i="1">
                <a:solidFill>
                  <a:srgbClr val="F4E1B9"/>
                </a:solidFill>
              </a:defRPr>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Content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22" name="Picture 1" descr="Picture 1"/>
          <p:cNvPicPr>
            <a:picLocks noChangeAspect="1"/>
          </p:cNvPicPr>
          <p:nvPr/>
        </p:nvPicPr>
        <p:blipFill>
          <a:blip r:embed="rId3"/>
          <a:stretch>
            <a:fillRect/>
          </a:stretch>
        </p:blipFill>
        <p:spPr>
          <a:xfrm>
            <a:off x="2797175" y="5264150"/>
            <a:ext cx="7408864" cy="393700"/>
          </a:xfrm>
          <a:prstGeom prst="rect">
            <a:avLst/>
          </a:prstGeom>
          <a:ln w="12700">
            <a:miter lim="400000"/>
          </a:ln>
        </p:spPr>
      </p:pic>
      <p:sp>
        <p:nvSpPr>
          <p:cNvPr id="323" name="Title Text"/>
          <p:cNvSpPr txBox="1">
            <a:spLocks noGrp="1"/>
          </p:cNvSpPr>
          <p:nvPr>
            <p:ph type="title"/>
          </p:nvPr>
        </p:nvSpPr>
        <p:spPr>
          <a:xfrm>
            <a:off x="895350" y="650875"/>
            <a:ext cx="4194175" cy="2274889"/>
          </a:xfrm>
          <a:prstGeom prst="rect">
            <a:avLst/>
          </a:prstGeom>
        </p:spPr>
        <p:txBody>
          <a:bodyPr anchor="b"/>
          <a:lstStyle>
            <a:lvl1pPr>
              <a:defRPr sz="3200"/>
            </a:lvl1pPr>
          </a:lstStyle>
          <a:p>
            <a:r>
              <a:t>Title Text</a:t>
            </a:r>
          </a:p>
        </p:txBody>
      </p:sp>
      <p:sp>
        <p:nvSpPr>
          <p:cNvPr id="324" name="Body Level One…"/>
          <p:cNvSpPr txBox="1">
            <a:spLocks noGrp="1"/>
          </p:cNvSpPr>
          <p:nvPr>
            <p:ph type="body" sz="half" idx="1"/>
          </p:nvPr>
        </p:nvSpPr>
        <p:spPr>
          <a:xfrm>
            <a:off x="5529262" y="1404937"/>
            <a:ext cx="6583363" cy="6931026"/>
          </a:xfrm>
          <a:prstGeom prst="rect">
            <a:avLst/>
          </a:prstGeom>
        </p:spPr>
        <p:txBody>
          <a:bodyPr anchor="t"/>
          <a:lstStyle>
            <a:lvl1pPr>
              <a:buBlip>
                <a:blip r:embed="rId4"/>
              </a:buBlip>
              <a:defRPr sz="3200"/>
            </a:lvl1pPr>
            <a:lvl2pPr marL="1768929" indent="-1286329">
              <a:buBlip>
                <a:blip r:embed="rId4"/>
              </a:buBlip>
              <a:defRPr sz="3200"/>
            </a:lvl2pPr>
            <a:lvl3pPr marL="2465917" indent="-1500717">
              <a:buBlip>
                <a:blip r:embed="rId4"/>
              </a:buBlip>
              <a:defRPr sz="3200"/>
            </a:lvl3pPr>
            <a:lvl4pPr marL="3248661" indent="-1800861">
              <a:buBlip>
                <a:blip r:embed="rId4"/>
              </a:buBlip>
              <a:defRPr sz="3200"/>
            </a:lvl4pPr>
            <a:lvl5pPr marL="3731261" indent="-1800861">
              <a:buBlip>
                <a:blip r:embed="rId4"/>
              </a:buBlip>
              <a:defRPr sz="3200"/>
            </a:lvl5pPr>
          </a:lstStyle>
          <a:p>
            <a:r>
              <a:t>Body Level One</a:t>
            </a:r>
          </a:p>
          <a:p>
            <a:pPr lvl="1"/>
            <a:r>
              <a:t>Body Level Two</a:t>
            </a:r>
          </a:p>
          <a:p>
            <a:pPr lvl="2"/>
            <a:r>
              <a:t>Body Level Three</a:t>
            </a:r>
          </a:p>
          <a:p>
            <a:pPr lvl="3"/>
            <a:r>
              <a:t>Body Level Four</a:t>
            </a:r>
          </a:p>
          <a:p>
            <a:pPr lvl="4"/>
            <a:r>
              <a:t>Body Level Five</a:t>
            </a:r>
          </a:p>
        </p:txBody>
      </p:sp>
      <p:sp>
        <p:nvSpPr>
          <p:cNvPr id="325" name="Text Placeholder 3"/>
          <p:cNvSpPr>
            <a:spLocks noGrp="1"/>
          </p:cNvSpPr>
          <p:nvPr>
            <p:ph type="body" sz="quarter" idx="13"/>
          </p:nvPr>
        </p:nvSpPr>
        <p:spPr>
          <a:xfrm>
            <a:off x="895350" y="2925763"/>
            <a:ext cx="4194175" cy="5421313"/>
          </a:xfrm>
          <a:prstGeom prst="rect">
            <a:avLst/>
          </a:prstGeom>
        </p:spPr>
        <p:txBody>
          <a:bodyPr anchor="t"/>
          <a:lstStyle/>
          <a:p>
            <a:pPr marL="0" indent="0">
              <a:buSzTx/>
              <a:buNone/>
              <a:defRPr sz="1600"/>
            </a:pPr>
            <a:endParaRPr/>
          </a:p>
        </p:txBody>
      </p:sp>
      <p:sp>
        <p:nvSpPr>
          <p:cNvPr id="326" name="Slide Number"/>
          <p:cNvSpPr txBox="1">
            <a:spLocks noGrp="1"/>
          </p:cNvSpPr>
          <p:nvPr>
            <p:ph type="sldNum" sz="quarter" idx="2"/>
          </p:nvPr>
        </p:nvSpPr>
        <p:spPr>
          <a:prstGeom prst="rect">
            <a:avLst/>
          </a:prstGeom>
        </p:spPr>
        <p:txBody>
          <a:bodyPr/>
          <a:lstStyle>
            <a:lvl1pPr>
              <a:defRPr i="1">
                <a:solidFill>
                  <a:srgbClr val="F4E1B9"/>
                </a:solidFill>
              </a:defRPr>
            </a:lvl1p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Picture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33" name="Picture 1" descr="Picture 1"/>
          <p:cNvPicPr>
            <a:picLocks noChangeAspect="1"/>
          </p:cNvPicPr>
          <p:nvPr/>
        </p:nvPicPr>
        <p:blipFill>
          <a:blip r:embed="rId3"/>
          <a:stretch>
            <a:fillRect/>
          </a:stretch>
        </p:blipFill>
        <p:spPr>
          <a:xfrm>
            <a:off x="2797175" y="5264150"/>
            <a:ext cx="7408864" cy="393700"/>
          </a:xfrm>
          <a:prstGeom prst="rect">
            <a:avLst/>
          </a:prstGeom>
          <a:ln w="12700">
            <a:miter lim="400000"/>
          </a:ln>
        </p:spPr>
      </p:pic>
      <p:sp>
        <p:nvSpPr>
          <p:cNvPr id="334" name="Title Text"/>
          <p:cNvSpPr txBox="1">
            <a:spLocks noGrp="1"/>
          </p:cNvSpPr>
          <p:nvPr>
            <p:ph type="title"/>
          </p:nvPr>
        </p:nvSpPr>
        <p:spPr>
          <a:xfrm>
            <a:off x="895350" y="650875"/>
            <a:ext cx="4194175" cy="2274889"/>
          </a:xfrm>
          <a:prstGeom prst="rect">
            <a:avLst/>
          </a:prstGeom>
        </p:spPr>
        <p:txBody>
          <a:bodyPr anchor="b"/>
          <a:lstStyle>
            <a:lvl1pPr>
              <a:defRPr sz="3200"/>
            </a:lvl1pPr>
          </a:lstStyle>
          <a:p>
            <a:r>
              <a:t>Title Text</a:t>
            </a:r>
          </a:p>
        </p:txBody>
      </p:sp>
      <p:sp>
        <p:nvSpPr>
          <p:cNvPr id="335" name="Picture Placeholder 2"/>
          <p:cNvSpPr>
            <a:spLocks noGrp="1"/>
          </p:cNvSpPr>
          <p:nvPr>
            <p:ph type="pic" sz="half" idx="13"/>
          </p:nvPr>
        </p:nvSpPr>
        <p:spPr>
          <a:xfrm>
            <a:off x="5529262" y="1404937"/>
            <a:ext cx="6583363" cy="6931026"/>
          </a:xfrm>
          <a:prstGeom prst="rect">
            <a:avLst/>
          </a:prstGeom>
        </p:spPr>
        <p:txBody>
          <a:bodyPr lIns="91439" tIns="45719" rIns="91439" bIns="45719" anchor="t">
            <a:noAutofit/>
          </a:bodyPr>
          <a:lstStyle/>
          <a:p>
            <a:endParaRPr/>
          </a:p>
        </p:txBody>
      </p:sp>
      <p:sp>
        <p:nvSpPr>
          <p:cNvPr id="336" name="Body Level One…"/>
          <p:cNvSpPr txBox="1">
            <a:spLocks noGrp="1"/>
          </p:cNvSpPr>
          <p:nvPr>
            <p:ph type="body" sz="quarter" idx="1"/>
          </p:nvPr>
        </p:nvSpPr>
        <p:spPr>
          <a:xfrm>
            <a:off x="895350" y="2925763"/>
            <a:ext cx="4194175" cy="5421313"/>
          </a:xfrm>
          <a:prstGeom prst="rect">
            <a:avLst/>
          </a:prstGeom>
        </p:spPr>
        <p:txBody>
          <a:bodyPr anchor="t"/>
          <a:lstStyle>
            <a:lvl1pPr marL="0" indent="0">
              <a:buSzTx/>
              <a:buNone/>
              <a:defRPr sz="1600"/>
            </a:lvl1pPr>
            <a:lvl2pPr marL="0" indent="457200">
              <a:buSzTx/>
              <a:buNone/>
              <a:defRPr sz="1600"/>
            </a:lvl2pPr>
            <a:lvl3pPr marL="0" indent="914400">
              <a:buSzTx/>
              <a:buNone/>
              <a:defRPr sz="1600"/>
            </a:lvl3pPr>
            <a:lvl4pPr marL="0" indent="1371600">
              <a:buSzTx/>
              <a:buNone/>
              <a:defRPr sz="1600"/>
            </a:lvl4pPr>
            <a:lvl5pPr marL="0" indent="1828800">
              <a:buSzTx/>
              <a:buNone/>
              <a:defRPr sz="1600"/>
            </a:lvl5pPr>
          </a:lstStyle>
          <a:p>
            <a:r>
              <a:t>Body Level One</a:t>
            </a:r>
          </a:p>
          <a:p>
            <a:pPr lvl="1"/>
            <a:r>
              <a:t>Body Level Two</a:t>
            </a:r>
          </a:p>
          <a:p>
            <a:pPr lvl="2"/>
            <a:r>
              <a:t>Body Level Three</a:t>
            </a:r>
          </a:p>
          <a:p>
            <a:pPr lvl="3"/>
            <a:r>
              <a:t>Body Level Four</a:t>
            </a:r>
          </a:p>
          <a:p>
            <a:pPr lvl="4"/>
            <a:r>
              <a:t>Body Level Five</a:t>
            </a:r>
          </a:p>
        </p:txBody>
      </p:sp>
      <p:sp>
        <p:nvSpPr>
          <p:cNvPr id="337" name="Slide Number"/>
          <p:cNvSpPr txBox="1">
            <a:spLocks noGrp="1"/>
          </p:cNvSpPr>
          <p:nvPr>
            <p:ph type="sldNum" sz="quarter" idx="2"/>
          </p:nvPr>
        </p:nvSpPr>
        <p:spPr>
          <a:prstGeom prst="rect">
            <a:avLst/>
          </a:prstGeom>
        </p:spPr>
        <p:txBody>
          <a:bodyPr/>
          <a:lstStyle>
            <a:lvl1pPr>
              <a:defRPr i="1">
                <a:solidFill>
                  <a:srgbClr val="F4E1B9"/>
                </a:solidFill>
              </a:defRPr>
            </a:lvl1p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44" name="Title Text"/>
          <p:cNvSpPr txBox="1">
            <a:spLocks noGrp="1"/>
          </p:cNvSpPr>
          <p:nvPr>
            <p:ph type="title"/>
          </p:nvPr>
        </p:nvSpPr>
        <p:spPr>
          <a:xfrm>
            <a:off x="1625600" y="1597025"/>
            <a:ext cx="9753600" cy="3395663"/>
          </a:xfrm>
          <a:prstGeom prst="rect">
            <a:avLst/>
          </a:prstGeom>
        </p:spPr>
        <p:txBody>
          <a:bodyPr anchor="b"/>
          <a:lstStyle>
            <a:lvl1pPr>
              <a:defRPr sz="6000"/>
            </a:lvl1pPr>
          </a:lstStyle>
          <a:p>
            <a:r>
              <a:t>Title Text</a:t>
            </a:r>
          </a:p>
        </p:txBody>
      </p:sp>
      <p:sp>
        <p:nvSpPr>
          <p:cNvPr id="345" name="Body Level One…"/>
          <p:cNvSpPr txBox="1">
            <a:spLocks noGrp="1"/>
          </p:cNvSpPr>
          <p:nvPr>
            <p:ph type="body" sz="quarter" idx="1"/>
          </p:nvPr>
        </p:nvSpPr>
        <p:spPr>
          <a:xfrm>
            <a:off x="1625600" y="5122862"/>
            <a:ext cx="9753600" cy="2354263"/>
          </a:xfrm>
          <a:prstGeom prst="rect">
            <a:avLst/>
          </a:prstGeom>
        </p:spPr>
        <p:txBody>
          <a:bodyPr/>
          <a:lstStyle>
            <a:lvl1pPr marL="0" indent="0" algn="ctr">
              <a:buSzTx/>
              <a:buNone/>
              <a:defRPr sz="2400"/>
            </a:lvl1pPr>
            <a:lvl2pPr marL="0" indent="457200" algn="ctr">
              <a:buSzTx/>
              <a:buNone/>
              <a:defRPr sz="2400"/>
            </a:lvl2pPr>
            <a:lvl3pPr marL="0" indent="914400" algn="ctr">
              <a:buSzTx/>
              <a:buNone/>
              <a:defRPr sz="2400"/>
            </a:lvl3pPr>
            <a:lvl4pPr marL="0" indent="1371600" algn="ctr">
              <a:buSzTx/>
              <a:buNone/>
              <a:defRPr sz="2400"/>
            </a:lvl4pPr>
            <a:lvl5pPr marL="0" indent="1828800" algn="ctr">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3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3" name="Title Text"/>
          <p:cNvSpPr txBox="1">
            <a:spLocks noGrp="1"/>
          </p:cNvSpPr>
          <p:nvPr>
            <p:ph type="title"/>
          </p:nvPr>
        </p:nvSpPr>
        <p:spPr>
          <a:prstGeom prst="rect">
            <a:avLst/>
          </a:prstGeom>
        </p:spPr>
        <p:txBody>
          <a:bodyPr/>
          <a:lstStyle/>
          <a:p>
            <a:r>
              <a:t>Title Text</a:t>
            </a:r>
          </a:p>
        </p:txBody>
      </p:sp>
      <p:sp>
        <p:nvSpPr>
          <p:cNvPr id="354" name="Body Level One…"/>
          <p:cNvSpPr txBox="1">
            <a:spLocks noGrp="1"/>
          </p:cNvSpPr>
          <p:nvPr>
            <p:ph type="body" sz="half" idx="1"/>
          </p:nvPr>
        </p:nvSpPr>
        <p:spPr>
          <a:xfrm>
            <a:off x="1270000" y="2984500"/>
            <a:ext cx="5257800" cy="57150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r>
              <a:t>Body Level One</a:t>
            </a:r>
          </a:p>
          <a:p>
            <a:pPr lvl="1"/>
            <a:r>
              <a:t>Body Level Two</a:t>
            </a:r>
          </a:p>
          <a:p>
            <a:pPr lvl="2"/>
            <a:r>
              <a:t>Body Level Three</a:t>
            </a:r>
          </a:p>
          <a:p>
            <a:pPr lvl="3"/>
            <a:r>
              <a:t>Body Level Four</a:t>
            </a:r>
          </a:p>
          <a:p>
            <a:pPr lvl="4"/>
            <a:r>
              <a:t>Body Level Five</a:t>
            </a:r>
          </a:p>
        </p:txBody>
      </p:sp>
      <p:sp>
        <p:nvSpPr>
          <p:cNvPr id="3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62" name="Title Text"/>
          <p:cNvSpPr txBox="1">
            <a:spLocks noGrp="1"/>
          </p:cNvSpPr>
          <p:nvPr>
            <p:ph type="title"/>
          </p:nvPr>
        </p:nvSpPr>
        <p:spPr>
          <a:xfrm>
            <a:off x="887412" y="2432050"/>
            <a:ext cx="11217276" cy="4056063"/>
          </a:xfrm>
          <a:prstGeom prst="rect">
            <a:avLst/>
          </a:prstGeom>
        </p:spPr>
        <p:txBody>
          <a:bodyPr anchor="b"/>
          <a:lstStyle>
            <a:lvl1pPr>
              <a:defRPr sz="6000"/>
            </a:lvl1pPr>
          </a:lstStyle>
          <a:p>
            <a:r>
              <a:t>Title Text</a:t>
            </a:r>
          </a:p>
        </p:txBody>
      </p:sp>
      <p:sp>
        <p:nvSpPr>
          <p:cNvPr id="363" name="Body Level One…"/>
          <p:cNvSpPr txBox="1">
            <a:spLocks noGrp="1"/>
          </p:cNvSpPr>
          <p:nvPr>
            <p:ph type="body" sz="quarter" idx="1"/>
          </p:nvPr>
        </p:nvSpPr>
        <p:spPr>
          <a:xfrm>
            <a:off x="887412" y="6527800"/>
            <a:ext cx="11217276" cy="2133600"/>
          </a:xfrm>
          <a:prstGeom prst="rect">
            <a:avLst/>
          </a:prstGeom>
        </p:spPr>
        <p:txBody>
          <a:bodyPr/>
          <a:lstStyle>
            <a:lvl1pPr marL="0" indent="0">
              <a:buSzTx/>
              <a:buNone/>
              <a:defRPr sz="2400"/>
            </a:lvl1pPr>
            <a:lvl2pPr marL="0" indent="457200">
              <a:buSzTx/>
              <a:buNone/>
              <a:defRPr sz="2400"/>
            </a:lvl2pPr>
            <a:lvl3pPr marL="0" indent="914400">
              <a:buSzTx/>
              <a:buNone/>
              <a:defRPr sz="2400"/>
            </a:lvl3pPr>
            <a:lvl4pPr marL="0" indent="1371600">
              <a:buSzTx/>
              <a:buNone/>
              <a:defRPr sz="2400"/>
            </a:lvl4pPr>
            <a:lvl5pPr marL="0" indent="1828800">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3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1270000" y="825500"/>
            <a:ext cx="5156200" cy="81026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71" name="Title Text"/>
          <p:cNvSpPr txBox="1">
            <a:spLocks noGrp="1"/>
          </p:cNvSpPr>
          <p:nvPr>
            <p:ph type="title"/>
          </p:nvPr>
        </p:nvSpPr>
        <p:spPr>
          <a:prstGeom prst="rect">
            <a:avLst/>
          </a:prstGeom>
        </p:spPr>
        <p:txBody>
          <a:bodyPr/>
          <a:lstStyle/>
          <a:p>
            <a:r>
              <a:t>Title Text</a:t>
            </a:r>
          </a:p>
        </p:txBody>
      </p:sp>
      <p:sp>
        <p:nvSpPr>
          <p:cNvPr id="372" name="Body Level One…"/>
          <p:cNvSpPr txBox="1">
            <a:spLocks noGrp="1"/>
          </p:cNvSpPr>
          <p:nvPr>
            <p:ph type="body" sz="quarter" idx="1"/>
          </p:nvPr>
        </p:nvSpPr>
        <p:spPr>
          <a:xfrm>
            <a:off x="1270000" y="2984500"/>
            <a:ext cx="2552700" cy="57150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r>
              <a:t>Body Level One</a:t>
            </a:r>
          </a:p>
          <a:p>
            <a:pPr lvl="1"/>
            <a:r>
              <a:t>Body Level Two</a:t>
            </a:r>
          </a:p>
          <a:p>
            <a:pPr lvl="2"/>
            <a:r>
              <a:t>Body Level Three</a:t>
            </a:r>
          </a:p>
          <a:p>
            <a:pPr lvl="3"/>
            <a:r>
              <a:t>Body Level Four</a:t>
            </a:r>
          </a:p>
          <a:p>
            <a:pPr lvl="4"/>
            <a:r>
              <a:t>Body Level Five</a:t>
            </a:r>
          </a:p>
        </p:txBody>
      </p:sp>
      <p:sp>
        <p:nvSpPr>
          <p:cNvPr id="3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Comparis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0" name="Title Text"/>
          <p:cNvSpPr txBox="1">
            <a:spLocks noGrp="1"/>
          </p:cNvSpPr>
          <p:nvPr>
            <p:ph type="title"/>
          </p:nvPr>
        </p:nvSpPr>
        <p:spPr>
          <a:xfrm>
            <a:off x="895350" y="519112"/>
            <a:ext cx="11217275" cy="1885951"/>
          </a:xfrm>
          <a:prstGeom prst="rect">
            <a:avLst/>
          </a:prstGeom>
        </p:spPr>
        <p:txBody>
          <a:bodyPr/>
          <a:lstStyle/>
          <a:p>
            <a:r>
              <a:t>Title Text</a:t>
            </a:r>
          </a:p>
        </p:txBody>
      </p:sp>
      <p:sp>
        <p:nvSpPr>
          <p:cNvPr id="381" name="Body Level One…"/>
          <p:cNvSpPr txBox="1">
            <a:spLocks noGrp="1"/>
          </p:cNvSpPr>
          <p:nvPr>
            <p:ph type="body" sz="quarter" idx="1"/>
          </p:nvPr>
        </p:nvSpPr>
        <p:spPr>
          <a:xfrm>
            <a:off x="895350" y="2390775"/>
            <a:ext cx="5502275" cy="1171575"/>
          </a:xfrm>
          <a:prstGeom prst="rect">
            <a:avLst/>
          </a:prstGeom>
        </p:spPr>
        <p:txBody>
          <a:bodyPr anchor="b"/>
          <a:lstStyle>
            <a:lvl1pPr marL="0" indent="0">
              <a:buSzTx/>
              <a:buNone/>
              <a:defRPr sz="2400" b="1"/>
            </a:lvl1pPr>
            <a:lvl2pPr marL="0" indent="457200">
              <a:buSzTx/>
              <a:buNone/>
              <a:defRPr sz="2400" b="1"/>
            </a:lvl2pPr>
            <a:lvl3pPr marL="0" indent="914400">
              <a:buSzTx/>
              <a:buNone/>
              <a:defRPr sz="2400" b="1"/>
            </a:lvl3pPr>
            <a:lvl4pPr marL="0" indent="1371600">
              <a:buSzTx/>
              <a:buNone/>
              <a:defRPr sz="2400" b="1"/>
            </a:lvl4pPr>
            <a:lvl5pPr marL="0" indent="1828800">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382" name="Text Placeholder 4"/>
          <p:cNvSpPr>
            <a:spLocks noGrp="1"/>
          </p:cNvSpPr>
          <p:nvPr>
            <p:ph type="body" sz="quarter" idx="13"/>
          </p:nvPr>
        </p:nvSpPr>
        <p:spPr>
          <a:xfrm>
            <a:off x="6583363" y="2390775"/>
            <a:ext cx="5529263" cy="1171575"/>
          </a:xfrm>
          <a:prstGeom prst="rect">
            <a:avLst/>
          </a:prstGeom>
        </p:spPr>
        <p:txBody>
          <a:bodyPr anchor="b"/>
          <a:lstStyle/>
          <a:p>
            <a:pPr marL="0" indent="0">
              <a:buSzTx/>
              <a:buNone/>
              <a:defRPr sz="2400" b="1"/>
            </a:pPr>
            <a:endParaRPr/>
          </a:p>
        </p:txBody>
      </p:sp>
      <p:sp>
        <p:nvSpPr>
          <p:cNvPr id="3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le On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90" name="Title Text"/>
          <p:cNvSpPr txBox="1">
            <a:spLocks noGrp="1"/>
          </p:cNvSpPr>
          <p:nvPr>
            <p:ph type="title"/>
          </p:nvPr>
        </p:nvSpPr>
        <p:spPr>
          <a:prstGeom prst="rect">
            <a:avLst/>
          </a:prstGeom>
        </p:spPr>
        <p:txBody>
          <a:bodyPr/>
          <a:lstStyle/>
          <a:p>
            <a:r>
              <a:t>Title Text</a:t>
            </a:r>
          </a:p>
        </p:txBody>
      </p:sp>
      <p:sp>
        <p:nvSpPr>
          <p:cNvPr id="3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Content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5" name="Title Text"/>
          <p:cNvSpPr txBox="1">
            <a:spLocks noGrp="1"/>
          </p:cNvSpPr>
          <p:nvPr>
            <p:ph type="title"/>
          </p:nvPr>
        </p:nvSpPr>
        <p:spPr>
          <a:xfrm>
            <a:off x="895350" y="650875"/>
            <a:ext cx="4194175" cy="2274889"/>
          </a:xfrm>
          <a:prstGeom prst="rect">
            <a:avLst/>
          </a:prstGeom>
        </p:spPr>
        <p:txBody>
          <a:bodyPr anchor="b"/>
          <a:lstStyle>
            <a:lvl1pPr>
              <a:defRPr sz="3200"/>
            </a:lvl1pPr>
          </a:lstStyle>
          <a:p>
            <a:r>
              <a:t>Title Text</a:t>
            </a:r>
          </a:p>
        </p:txBody>
      </p:sp>
      <p:sp>
        <p:nvSpPr>
          <p:cNvPr id="406" name="Body Level One…"/>
          <p:cNvSpPr txBox="1">
            <a:spLocks noGrp="1"/>
          </p:cNvSpPr>
          <p:nvPr>
            <p:ph type="body" sz="half" idx="1"/>
          </p:nvPr>
        </p:nvSpPr>
        <p:spPr>
          <a:xfrm>
            <a:off x="5529262" y="1404937"/>
            <a:ext cx="6583363" cy="6931026"/>
          </a:xfrm>
          <a:prstGeom prst="rect">
            <a:avLst/>
          </a:prstGeom>
        </p:spPr>
        <p:txBody>
          <a:bodyPr/>
          <a:lstStyle>
            <a:lvl1pPr>
              <a:buBlip>
                <a:blip r:embed="rId3"/>
              </a:buBlip>
              <a:defRPr sz="3200"/>
            </a:lvl1pPr>
            <a:lvl2pPr marL="1768929" indent="-1286329">
              <a:buBlip>
                <a:blip r:embed="rId3"/>
              </a:buBlip>
              <a:defRPr sz="3200"/>
            </a:lvl2pPr>
            <a:lvl3pPr marL="2465917" indent="-1500717">
              <a:buBlip>
                <a:blip r:embed="rId3"/>
              </a:buBlip>
              <a:defRPr sz="3200"/>
            </a:lvl3pPr>
            <a:lvl4pPr marL="3248661" indent="-1800861">
              <a:buBlip>
                <a:blip r:embed="rId3"/>
              </a:buBlip>
              <a:defRPr sz="3200"/>
            </a:lvl4pPr>
            <a:lvl5pPr marL="3731261" indent="-1800861">
              <a:buBlip>
                <a:blip r:embed="rId3"/>
              </a:buBlip>
              <a:defRPr sz="3200"/>
            </a:lvl5pPr>
          </a:lstStyle>
          <a:p>
            <a:r>
              <a:t>Body Level One</a:t>
            </a:r>
          </a:p>
          <a:p>
            <a:pPr lvl="1"/>
            <a:r>
              <a:t>Body Level Two</a:t>
            </a:r>
          </a:p>
          <a:p>
            <a:pPr lvl="2"/>
            <a:r>
              <a:t>Body Level Three</a:t>
            </a:r>
          </a:p>
          <a:p>
            <a:pPr lvl="3"/>
            <a:r>
              <a:t>Body Level Four</a:t>
            </a:r>
          </a:p>
          <a:p>
            <a:pPr lvl="4"/>
            <a:r>
              <a:t>Body Level Five</a:t>
            </a:r>
          </a:p>
        </p:txBody>
      </p:sp>
      <p:sp>
        <p:nvSpPr>
          <p:cNvPr id="407" name="Text Placeholder 3"/>
          <p:cNvSpPr>
            <a:spLocks noGrp="1"/>
          </p:cNvSpPr>
          <p:nvPr>
            <p:ph type="body" sz="quarter" idx="13"/>
          </p:nvPr>
        </p:nvSpPr>
        <p:spPr>
          <a:xfrm>
            <a:off x="895350" y="2925763"/>
            <a:ext cx="4194175" cy="5421313"/>
          </a:xfrm>
          <a:prstGeom prst="rect">
            <a:avLst/>
          </a:prstGeom>
        </p:spPr>
        <p:txBody>
          <a:bodyPr/>
          <a:lstStyle/>
          <a:p>
            <a:pPr marL="0" indent="0">
              <a:buSzTx/>
              <a:buNone/>
              <a:defRPr sz="1600"/>
            </a:pPr>
            <a:endParaRPr/>
          </a:p>
        </p:txBody>
      </p:sp>
      <p:sp>
        <p:nvSpPr>
          <p:cNvPr id="4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Picture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15" name="Title Text"/>
          <p:cNvSpPr txBox="1">
            <a:spLocks noGrp="1"/>
          </p:cNvSpPr>
          <p:nvPr>
            <p:ph type="title"/>
          </p:nvPr>
        </p:nvSpPr>
        <p:spPr>
          <a:xfrm>
            <a:off x="895350" y="650875"/>
            <a:ext cx="4194175" cy="2274889"/>
          </a:xfrm>
          <a:prstGeom prst="rect">
            <a:avLst/>
          </a:prstGeom>
        </p:spPr>
        <p:txBody>
          <a:bodyPr anchor="b"/>
          <a:lstStyle>
            <a:lvl1pPr>
              <a:defRPr sz="3200"/>
            </a:lvl1pPr>
          </a:lstStyle>
          <a:p>
            <a:r>
              <a:t>Title Text</a:t>
            </a:r>
          </a:p>
        </p:txBody>
      </p:sp>
      <p:sp>
        <p:nvSpPr>
          <p:cNvPr id="416" name="Picture Placeholder 2"/>
          <p:cNvSpPr>
            <a:spLocks noGrp="1"/>
          </p:cNvSpPr>
          <p:nvPr>
            <p:ph type="pic" sz="half" idx="13"/>
          </p:nvPr>
        </p:nvSpPr>
        <p:spPr>
          <a:xfrm>
            <a:off x="5529262" y="1404937"/>
            <a:ext cx="6583363" cy="6931026"/>
          </a:xfrm>
          <a:prstGeom prst="rect">
            <a:avLst/>
          </a:prstGeom>
        </p:spPr>
        <p:txBody>
          <a:bodyPr lIns="91439" tIns="45719" rIns="91439" bIns="45719" anchor="t">
            <a:noAutofit/>
          </a:bodyPr>
          <a:lstStyle/>
          <a:p>
            <a:endParaRPr/>
          </a:p>
        </p:txBody>
      </p:sp>
      <p:sp>
        <p:nvSpPr>
          <p:cNvPr id="417" name="Body Level One…"/>
          <p:cNvSpPr txBox="1">
            <a:spLocks noGrp="1"/>
          </p:cNvSpPr>
          <p:nvPr>
            <p:ph type="body" sz="quarter" idx="1"/>
          </p:nvPr>
        </p:nvSpPr>
        <p:spPr>
          <a:xfrm>
            <a:off x="895350" y="2925763"/>
            <a:ext cx="4194175" cy="5421313"/>
          </a:xfrm>
          <a:prstGeom prst="rect">
            <a:avLst/>
          </a:prstGeom>
        </p:spPr>
        <p:txBody>
          <a:bodyPr/>
          <a:lstStyle>
            <a:lvl1pPr marL="0" indent="0">
              <a:buSzTx/>
              <a:buNone/>
              <a:defRPr sz="1600"/>
            </a:lvl1pPr>
            <a:lvl2pPr marL="0" indent="457200">
              <a:buSzTx/>
              <a:buNone/>
              <a:defRPr sz="1600"/>
            </a:lvl2pPr>
            <a:lvl3pPr marL="0" indent="914400">
              <a:buSzTx/>
              <a:buNone/>
              <a:defRPr sz="1600"/>
            </a:lvl3pPr>
            <a:lvl4pPr marL="0" indent="1371600">
              <a:buSzTx/>
              <a:buNone/>
              <a:defRPr sz="1600"/>
            </a:lvl4pPr>
            <a:lvl5pPr marL="0" indent="1828800">
              <a:buSzTx/>
              <a:buNone/>
              <a:defRPr sz="1600"/>
            </a:lvl5pPr>
          </a:lstStyle>
          <a:p>
            <a:r>
              <a:t>Body Level One</a:t>
            </a:r>
          </a:p>
          <a:p>
            <a:pPr lvl="1"/>
            <a:r>
              <a:t>Body Level Two</a:t>
            </a:r>
          </a:p>
          <a:p>
            <a:pPr lvl="2"/>
            <a:r>
              <a:t>Body Level Three</a:t>
            </a:r>
          </a:p>
          <a:p>
            <a:pPr lvl="3"/>
            <a:r>
              <a:t>Body Level Four</a:t>
            </a:r>
          </a:p>
          <a:p>
            <a:pPr lvl="4"/>
            <a:r>
              <a:t>Body Level Five</a:t>
            </a:r>
          </a:p>
        </p:txBody>
      </p:sp>
      <p:sp>
        <p:nvSpPr>
          <p:cNvPr id="4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95350" y="519112"/>
            <a:ext cx="11217275" cy="1885951"/>
          </a:xfrm>
          <a:prstGeom prst="rect">
            <a:avLst/>
          </a:prstGeom>
        </p:spPr>
        <p:txBody>
          <a:bodyPr/>
          <a:lstStyle/>
          <a:p>
            <a:r>
              <a:t>Title Text</a:t>
            </a:r>
          </a:p>
        </p:txBody>
      </p:sp>
      <p:sp>
        <p:nvSpPr>
          <p:cNvPr id="48" name="Body Level One…"/>
          <p:cNvSpPr txBox="1">
            <a:spLocks noGrp="1"/>
          </p:cNvSpPr>
          <p:nvPr>
            <p:ph type="body" sz="quarter" idx="1"/>
          </p:nvPr>
        </p:nvSpPr>
        <p:spPr>
          <a:xfrm>
            <a:off x="895350" y="2390775"/>
            <a:ext cx="5502275" cy="1171575"/>
          </a:xfrm>
          <a:prstGeom prst="rect">
            <a:avLst/>
          </a:prstGeom>
        </p:spPr>
        <p:txBody>
          <a:bodyPr anchor="b"/>
          <a:lstStyle>
            <a:lvl1pPr marL="0" indent="0">
              <a:buSzTx/>
              <a:buNone/>
              <a:defRPr sz="2400" b="1"/>
            </a:lvl1pPr>
            <a:lvl2pPr marL="0" indent="457200">
              <a:buSzTx/>
              <a:buNone/>
              <a:defRPr sz="2400" b="1"/>
            </a:lvl2pPr>
            <a:lvl3pPr marL="0" indent="914400">
              <a:buSzTx/>
              <a:buNone/>
              <a:defRPr sz="2400" b="1"/>
            </a:lvl3pPr>
            <a:lvl4pPr marL="0" indent="1371600">
              <a:buSzTx/>
              <a:buNone/>
              <a:defRPr sz="2400" b="1"/>
            </a:lvl4pPr>
            <a:lvl5pPr marL="0" indent="1828800">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583363" y="2390775"/>
            <a:ext cx="5529263" cy="1171575"/>
          </a:xfrm>
          <a:prstGeom prst="rect">
            <a:avLst/>
          </a:prstGeom>
        </p:spPr>
        <p:txBody>
          <a:bodyPr anchor="b"/>
          <a:lstStyle/>
          <a:p>
            <a:pPr marL="0" indent="0">
              <a:buSz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95350" y="650875"/>
            <a:ext cx="4194175" cy="2274889"/>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529262" y="1404937"/>
            <a:ext cx="6583363" cy="6931026"/>
          </a:xfrm>
          <a:prstGeom prst="rect">
            <a:avLst/>
          </a:prstGeom>
        </p:spPr>
        <p:txBody>
          <a:bodyPr/>
          <a:lstStyle>
            <a:lvl1pPr>
              <a:buBlip>
                <a:blip r:embed="rId2"/>
              </a:buBlip>
              <a:defRPr sz="3200"/>
            </a:lvl1pPr>
            <a:lvl2pPr marL="1768929" indent="-1286329">
              <a:buBlip>
                <a:blip r:embed="rId2"/>
              </a:buBlip>
              <a:defRPr sz="3200"/>
            </a:lvl2pPr>
            <a:lvl3pPr marL="2465917" indent="-1500717">
              <a:buBlip>
                <a:blip r:embed="rId2"/>
              </a:buBlip>
              <a:defRPr sz="3200"/>
            </a:lvl3pPr>
            <a:lvl4pPr marL="3248661" indent="-1800861">
              <a:buBlip>
                <a:blip r:embed="rId2"/>
              </a:buBlip>
              <a:defRPr sz="3200"/>
            </a:lvl4pPr>
            <a:lvl5pPr marL="3731261" indent="-1800861">
              <a:buBlip>
                <a:blip r:embed="rId2"/>
              </a:buBlip>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95350" y="2925763"/>
            <a:ext cx="4194175" cy="5421313"/>
          </a:xfrm>
          <a:prstGeom prst="rect">
            <a:avLst/>
          </a:prstGeom>
        </p:spPr>
        <p:txBody>
          <a:bodyPr/>
          <a:lstStyle/>
          <a:p>
            <a:pPr marL="0" indent="0">
              <a:buSz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95350" y="650875"/>
            <a:ext cx="4194175" cy="2274889"/>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529262" y="1404937"/>
            <a:ext cx="6583363" cy="6931026"/>
          </a:xfrm>
          <a:prstGeom prst="rect">
            <a:avLst/>
          </a:prstGeom>
        </p:spPr>
        <p:txBody>
          <a:bodyPr lIns="91439" tIns="45719" rIns="91439" bIns="45719" anchor="t">
            <a:noAutofit/>
          </a:bodyPr>
          <a:lstStyle/>
          <a:p>
            <a:endParaRPr/>
          </a:p>
        </p:txBody>
      </p:sp>
      <p:sp>
        <p:nvSpPr>
          <p:cNvPr id="84" name="Body Level One…"/>
          <p:cNvSpPr txBox="1">
            <a:spLocks noGrp="1"/>
          </p:cNvSpPr>
          <p:nvPr>
            <p:ph type="body" sz="quarter" idx="1"/>
          </p:nvPr>
        </p:nvSpPr>
        <p:spPr>
          <a:xfrm>
            <a:off x="895350" y="2925763"/>
            <a:ext cx="4194175" cy="5421313"/>
          </a:xfrm>
          <a:prstGeom prst="rect">
            <a:avLst/>
          </a:prstGeom>
        </p:spPr>
        <p:txBody>
          <a:bodyPr/>
          <a:lstStyle>
            <a:lvl1pPr marL="0" indent="0">
              <a:buSzTx/>
              <a:buNone/>
              <a:defRPr sz="1600"/>
            </a:lvl1pPr>
            <a:lvl2pPr marL="0" indent="457200">
              <a:buSzTx/>
              <a:buNone/>
              <a:defRPr sz="1600"/>
            </a:lvl2pPr>
            <a:lvl3pPr marL="0" indent="914400">
              <a:buSzTx/>
              <a:buNone/>
              <a:defRPr sz="1600"/>
            </a:lvl3pPr>
            <a:lvl4pPr marL="0" indent="1371600">
              <a:buSzTx/>
              <a:buNone/>
              <a:defRPr sz="1600"/>
            </a:lvl4pPr>
            <a:lvl5pPr marL="0" indent="1828800">
              <a:buSz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7"/>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270000" y="749300"/>
            <a:ext cx="10464800" cy="1651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270000" y="825500"/>
            <a:ext cx="10464800" cy="8102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48"/>
              </a:buBlip>
            </a:lvl1pPr>
            <a:lvl2pPr>
              <a:buBlip>
                <a:blip r:embed="rId48"/>
              </a:buBlip>
            </a:lvl2pPr>
            <a:lvl3pPr>
              <a:buBlip>
                <a:blip r:embed="rId48"/>
              </a:buBlip>
            </a:lvl3pPr>
            <a:lvl4pPr>
              <a:buBlip>
                <a:blip r:embed="rId48"/>
              </a:buBlip>
            </a:lvl4pPr>
            <a:lvl5pPr>
              <a:buBlip>
                <a:blip r:embed="rId48"/>
              </a:buBlip>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4600" y="9356724"/>
            <a:ext cx="368301" cy="431801"/>
          </a:xfrm>
          <a:prstGeom prst="rect">
            <a:avLst/>
          </a:prstGeom>
          <a:ln w="12700">
            <a:miter lim="400000"/>
          </a:ln>
        </p:spPr>
        <p:txBody>
          <a:bodyPr wrap="none" lIns="50800" tIns="50800" rIns="50800" bIns="50800" anchor="ctr">
            <a:spAutoFit/>
          </a:bodyPr>
          <a:lstStyle>
            <a:lvl1pPr algn="ctr">
              <a:defRPr sz="2000" b="1" i="0">
                <a:solidFill>
                  <a:srgbClr val="F3F1DF"/>
                </a:solidFill>
                <a:effectLst>
                  <a:outerShdw blurRad="38100" dist="38100" dir="2700000" rotWithShape="0">
                    <a:srgbClr val="000000"/>
                  </a:outerShdw>
                </a:effectLst>
                <a:latin typeface="Palatino"/>
                <a:ea typeface="Palatino"/>
                <a:cs typeface="Palatino"/>
                <a:sym typeface="Palatino"/>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Lst>
  <p:transition spd="med"/>
  <p:txStyles>
    <p:titleStyle>
      <a:lvl1pPr marL="0" marR="0" indent="0" algn="ctr" defTabSz="584200" rtl="0" latinLnBrk="0">
        <a:lnSpc>
          <a:spcPct val="100000"/>
        </a:lnSpc>
        <a:spcBef>
          <a:spcPts val="0"/>
        </a:spcBef>
        <a:spcAft>
          <a:spcPts val="0"/>
        </a:spcAft>
        <a:buClrTx/>
        <a:buSzTx/>
        <a:buFontTx/>
        <a:buNone/>
        <a:tabLst/>
        <a:defRPr sz="6800" b="0" i="0" u="none" strike="noStrike" cap="none" spc="0" baseline="0">
          <a:solidFill>
            <a:srgbClr val="BCB08F"/>
          </a:solidFill>
          <a:effectLst>
            <a:outerShdw blurRad="38100" dist="38100" dir="2700000" rotWithShape="0">
              <a:srgbClr val="000000"/>
            </a:outerShdw>
          </a:effectLst>
          <a:uFillTx/>
          <a:latin typeface="Hoefler Text"/>
          <a:ea typeface="Hoefler Text"/>
          <a:cs typeface="Hoefler Text"/>
          <a:sym typeface="Hoefler Text"/>
        </a:defRPr>
      </a:lvl1pPr>
      <a:lvl2pPr marL="0" marR="0" indent="0" algn="ctr" defTabSz="584200" rtl="0" latinLnBrk="0">
        <a:lnSpc>
          <a:spcPct val="100000"/>
        </a:lnSpc>
        <a:spcBef>
          <a:spcPts val="0"/>
        </a:spcBef>
        <a:spcAft>
          <a:spcPts val="0"/>
        </a:spcAft>
        <a:buClrTx/>
        <a:buSzTx/>
        <a:buFontTx/>
        <a:buNone/>
        <a:tabLst/>
        <a:defRPr sz="6800" b="0" i="0" u="none" strike="noStrike" cap="none" spc="0" baseline="0">
          <a:solidFill>
            <a:srgbClr val="BCB08F"/>
          </a:solidFill>
          <a:effectLst>
            <a:outerShdw blurRad="38100" dist="38100" dir="2700000" rotWithShape="0">
              <a:srgbClr val="000000"/>
            </a:outerShdw>
          </a:effectLst>
          <a:uFillTx/>
          <a:latin typeface="Hoefler Text"/>
          <a:ea typeface="Hoefler Text"/>
          <a:cs typeface="Hoefler Text"/>
          <a:sym typeface="Hoefler Text"/>
        </a:defRPr>
      </a:lvl2pPr>
      <a:lvl3pPr marL="0" marR="0" indent="0" algn="ctr" defTabSz="584200" rtl="0" latinLnBrk="0">
        <a:lnSpc>
          <a:spcPct val="100000"/>
        </a:lnSpc>
        <a:spcBef>
          <a:spcPts val="0"/>
        </a:spcBef>
        <a:spcAft>
          <a:spcPts val="0"/>
        </a:spcAft>
        <a:buClrTx/>
        <a:buSzTx/>
        <a:buFontTx/>
        <a:buNone/>
        <a:tabLst/>
        <a:defRPr sz="6800" b="0" i="0" u="none" strike="noStrike" cap="none" spc="0" baseline="0">
          <a:solidFill>
            <a:srgbClr val="BCB08F"/>
          </a:solidFill>
          <a:effectLst>
            <a:outerShdw blurRad="38100" dist="38100" dir="2700000" rotWithShape="0">
              <a:srgbClr val="000000"/>
            </a:outerShdw>
          </a:effectLst>
          <a:uFillTx/>
          <a:latin typeface="Hoefler Text"/>
          <a:ea typeface="Hoefler Text"/>
          <a:cs typeface="Hoefler Text"/>
          <a:sym typeface="Hoefler Text"/>
        </a:defRPr>
      </a:lvl3pPr>
      <a:lvl4pPr marL="0" marR="0" indent="0" algn="ctr" defTabSz="584200" rtl="0" latinLnBrk="0">
        <a:lnSpc>
          <a:spcPct val="100000"/>
        </a:lnSpc>
        <a:spcBef>
          <a:spcPts val="0"/>
        </a:spcBef>
        <a:spcAft>
          <a:spcPts val="0"/>
        </a:spcAft>
        <a:buClrTx/>
        <a:buSzTx/>
        <a:buFontTx/>
        <a:buNone/>
        <a:tabLst/>
        <a:defRPr sz="6800" b="0" i="0" u="none" strike="noStrike" cap="none" spc="0" baseline="0">
          <a:solidFill>
            <a:srgbClr val="BCB08F"/>
          </a:solidFill>
          <a:effectLst>
            <a:outerShdw blurRad="38100" dist="38100" dir="2700000" rotWithShape="0">
              <a:srgbClr val="000000"/>
            </a:outerShdw>
          </a:effectLst>
          <a:uFillTx/>
          <a:latin typeface="Hoefler Text"/>
          <a:ea typeface="Hoefler Text"/>
          <a:cs typeface="Hoefler Text"/>
          <a:sym typeface="Hoefler Text"/>
        </a:defRPr>
      </a:lvl4pPr>
      <a:lvl5pPr marL="0" marR="0" indent="0" algn="ctr" defTabSz="584200" rtl="0" latinLnBrk="0">
        <a:lnSpc>
          <a:spcPct val="100000"/>
        </a:lnSpc>
        <a:spcBef>
          <a:spcPts val="0"/>
        </a:spcBef>
        <a:spcAft>
          <a:spcPts val="0"/>
        </a:spcAft>
        <a:buClrTx/>
        <a:buSzTx/>
        <a:buFontTx/>
        <a:buNone/>
        <a:tabLst/>
        <a:defRPr sz="6800" b="0" i="0" u="none" strike="noStrike" cap="none" spc="0" baseline="0">
          <a:solidFill>
            <a:srgbClr val="BCB08F"/>
          </a:solidFill>
          <a:effectLst>
            <a:outerShdw blurRad="38100" dist="38100" dir="2700000" rotWithShape="0">
              <a:srgbClr val="000000"/>
            </a:outerShdw>
          </a:effectLst>
          <a:uFillTx/>
          <a:latin typeface="Hoefler Text"/>
          <a:ea typeface="Hoefler Text"/>
          <a:cs typeface="Hoefler Text"/>
          <a:sym typeface="Hoefler Text"/>
        </a:defRPr>
      </a:lvl5pPr>
      <a:lvl6pPr marL="0" marR="0" indent="457200" algn="ctr" defTabSz="584200" rtl="0" latinLnBrk="0">
        <a:lnSpc>
          <a:spcPct val="100000"/>
        </a:lnSpc>
        <a:spcBef>
          <a:spcPts val="0"/>
        </a:spcBef>
        <a:spcAft>
          <a:spcPts val="0"/>
        </a:spcAft>
        <a:buClrTx/>
        <a:buSzTx/>
        <a:buFontTx/>
        <a:buNone/>
        <a:tabLst/>
        <a:defRPr sz="6800" b="0" i="0" u="none" strike="noStrike" cap="none" spc="0" baseline="0">
          <a:solidFill>
            <a:srgbClr val="BCB08F"/>
          </a:solidFill>
          <a:effectLst>
            <a:outerShdw blurRad="38100" dist="38100" dir="2700000" rotWithShape="0">
              <a:srgbClr val="000000"/>
            </a:outerShdw>
          </a:effectLst>
          <a:uFillTx/>
          <a:latin typeface="Hoefler Text"/>
          <a:ea typeface="Hoefler Text"/>
          <a:cs typeface="Hoefler Text"/>
          <a:sym typeface="Hoefler Text"/>
        </a:defRPr>
      </a:lvl6pPr>
      <a:lvl7pPr marL="0" marR="0" indent="914400" algn="ctr" defTabSz="584200" rtl="0" latinLnBrk="0">
        <a:lnSpc>
          <a:spcPct val="100000"/>
        </a:lnSpc>
        <a:spcBef>
          <a:spcPts val="0"/>
        </a:spcBef>
        <a:spcAft>
          <a:spcPts val="0"/>
        </a:spcAft>
        <a:buClrTx/>
        <a:buSzTx/>
        <a:buFontTx/>
        <a:buNone/>
        <a:tabLst/>
        <a:defRPr sz="6800" b="0" i="0" u="none" strike="noStrike" cap="none" spc="0" baseline="0">
          <a:solidFill>
            <a:srgbClr val="BCB08F"/>
          </a:solidFill>
          <a:effectLst>
            <a:outerShdw blurRad="38100" dist="38100" dir="2700000" rotWithShape="0">
              <a:srgbClr val="000000"/>
            </a:outerShdw>
          </a:effectLst>
          <a:uFillTx/>
          <a:latin typeface="Hoefler Text"/>
          <a:ea typeface="Hoefler Text"/>
          <a:cs typeface="Hoefler Text"/>
          <a:sym typeface="Hoefler Text"/>
        </a:defRPr>
      </a:lvl7pPr>
      <a:lvl8pPr marL="0" marR="0" indent="1371600" algn="ctr" defTabSz="584200" rtl="0" latinLnBrk="0">
        <a:lnSpc>
          <a:spcPct val="100000"/>
        </a:lnSpc>
        <a:spcBef>
          <a:spcPts val="0"/>
        </a:spcBef>
        <a:spcAft>
          <a:spcPts val="0"/>
        </a:spcAft>
        <a:buClrTx/>
        <a:buSzTx/>
        <a:buFontTx/>
        <a:buNone/>
        <a:tabLst/>
        <a:defRPr sz="6800" b="0" i="0" u="none" strike="noStrike" cap="none" spc="0" baseline="0">
          <a:solidFill>
            <a:srgbClr val="BCB08F"/>
          </a:solidFill>
          <a:effectLst>
            <a:outerShdw blurRad="38100" dist="38100" dir="2700000" rotWithShape="0">
              <a:srgbClr val="000000"/>
            </a:outerShdw>
          </a:effectLst>
          <a:uFillTx/>
          <a:latin typeface="Hoefler Text"/>
          <a:ea typeface="Hoefler Text"/>
          <a:cs typeface="Hoefler Text"/>
          <a:sym typeface="Hoefler Text"/>
        </a:defRPr>
      </a:lvl8pPr>
      <a:lvl9pPr marL="0" marR="0" indent="1828800" algn="ctr" defTabSz="584200" rtl="0" latinLnBrk="0">
        <a:lnSpc>
          <a:spcPct val="100000"/>
        </a:lnSpc>
        <a:spcBef>
          <a:spcPts val="0"/>
        </a:spcBef>
        <a:spcAft>
          <a:spcPts val="0"/>
        </a:spcAft>
        <a:buClrTx/>
        <a:buSzTx/>
        <a:buFontTx/>
        <a:buNone/>
        <a:tabLst/>
        <a:defRPr sz="6800" b="0" i="0" u="none" strike="noStrike" cap="none" spc="0" baseline="0">
          <a:solidFill>
            <a:srgbClr val="BCB08F"/>
          </a:solidFill>
          <a:effectLst>
            <a:outerShdw blurRad="38100" dist="38100" dir="2700000" rotWithShape="0">
              <a:srgbClr val="000000"/>
            </a:outerShdw>
          </a:effectLst>
          <a:uFillTx/>
          <a:latin typeface="Hoefler Text"/>
          <a:ea typeface="Hoefler Text"/>
          <a:cs typeface="Hoefler Text"/>
          <a:sym typeface="Hoefler Text"/>
        </a:defRPr>
      </a:lvl9pPr>
    </p:titleStyle>
    <p:bodyStyle>
      <a:lvl1pPr marL="482600" marR="0" indent="-482600" algn="l" defTabSz="584200" rtl="0" latinLnBrk="0">
        <a:lnSpc>
          <a:spcPct val="120000"/>
        </a:lnSpc>
        <a:spcBef>
          <a:spcPts val="3200"/>
        </a:spcBef>
        <a:spcAft>
          <a:spcPts val="0"/>
        </a:spcAft>
        <a:buClrTx/>
        <a:buSzPct val="50000"/>
        <a:buFontTx/>
        <a:buBlip>
          <a:blip r:embed="rId48"/>
        </a:buBlip>
        <a:tabLst/>
        <a:defRPr sz="4200" b="0" i="1" u="none" strike="noStrike" cap="none" spc="0" baseline="0">
          <a:solidFill>
            <a:srgbClr val="86837F"/>
          </a:solidFill>
          <a:effectLst>
            <a:outerShdw blurRad="38100" dist="38100" dir="2700000" rotWithShape="0">
              <a:srgbClr val="000000"/>
            </a:outerShdw>
          </a:effectLst>
          <a:uFillTx/>
          <a:latin typeface="Hoefler Text"/>
          <a:ea typeface="Hoefler Text"/>
          <a:cs typeface="Hoefler Text"/>
          <a:sym typeface="Hoefler Text"/>
        </a:defRPr>
      </a:lvl1pPr>
      <a:lvl2pPr marL="1608138" marR="0" indent="-1125538" algn="l" defTabSz="584200" rtl="0" latinLnBrk="0">
        <a:lnSpc>
          <a:spcPct val="120000"/>
        </a:lnSpc>
        <a:spcBef>
          <a:spcPts val="3200"/>
        </a:spcBef>
        <a:spcAft>
          <a:spcPts val="0"/>
        </a:spcAft>
        <a:buClrTx/>
        <a:buSzPct val="50000"/>
        <a:buFontTx/>
        <a:buBlip>
          <a:blip r:embed="rId48"/>
        </a:buBlip>
        <a:tabLst/>
        <a:defRPr sz="4200" b="0" i="1" u="none" strike="noStrike" cap="none" spc="0" baseline="0">
          <a:solidFill>
            <a:srgbClr val="86837F"/>
          </a:solidFill>
          <a:effectLst>
            <a:outerShdw blurRad="38100" dist="38100" dir="2700000" rotWithShape="0">
              <a:srgbClr val="000000"/>
            </a:outerShdw>
          </a:effectLst>
          <a:uFillTx/>
          <a:latin typeface="Hoefler Text"/>
          <a:ea typeface="Hoefler Text"/>
          <a:cs typeface="Hoefler Text"/>
          <a:sym typeface="Hoefler Text"/>
        </a:defRPr>
      </a:lvl2pPr>
      <a:lvl3pPr marL="2090738" marR="0" indent="-1125538" algn="l" defTabSz="584200" rtl="0" latinLnBrk="0">
        <a:lnSpc>
          <a:spcPct val="120000"/>
        </a:lnSpc>
        <a:spcBef>
          <a:spcPts val="3200"/>
        </a:spcBef>
        <a:spcAft>
          <a:spcPts val="0"/>
        </a:spcAft>
        <a:buClrTx/>
        <a:buSzPct val="50000"/>
        <a:buFontTx/>
        <a:buBlip>
          <a:blip r:embed="rId48"/>
        </a:buBlip>
        <a:tabLst/>
        <a:defRPr sz="4200" b="0" i="1" u="none" strike="noStrike" cap="none" spc="0" baseline="0">
          <a:solidFill>
            <a:srgbClr val="86837F"/>
          </a:solidFill>
          <a:effectLst>
            <a:outerShdw blurRad="38100" dist="38100" dir="2700000" rotWithShape="0">
              <a:srgbClr val="000000"/>
            </a:outerShdw>
          </a:effectLst>
          <a:uFillTx/>
          <a:latin typeface="Hoefler Text"/>
          <a:ea typeface="Hoefler Text"/>
          <a:cs typeface="Hoefler Text"/>
          <a:sym typeface="Hoefler Text"/>
        </a:defRPr>
      </a:lvl3pPr>
      <a:lvl4pPr marL="2573338" marR="0" indent="-1125538" algn="l" defTabSz="584200" rtl="0" latinLnBrk="0">
        <a:lnSpc>
          <a:spcPct val="120000"/>
        </a:lnSpc>
        <a:spcBef>
          <a:spcPts val="3200"/>
        </a:spcBef>
        <a:spcAft>
          <a:spcPts val="0"/>
        </a:spcAft>
        <a:buClrTx/>
        <a:buSzPct val="50000"/>
        <a:buFontTx/>
        <a:buBlip>
          <a:blip r:embed="rId48"/>
        </a:buBlip>
        <a:tabLst/>
        <a:defRPr sz="4200" b="0" i="1" u="none" strike="noStrike" cap="none" spc="0" baseline="0">
          <a:solidFill>
            <a:srgbClr val="86837F"/>
          </a:solidFill>
          <a:effectLst>
            <a:outerShdw blurRad="38100" dist="38100" dir="2700000" rotWithShape="0">
              <a:srgbClr val="000000"/>
            </a:outerShdw>
          </a:effectLst>
          <a:uFillTx/>
          <a:latin typeface="Hoefler Text"/>
          <a:ea typeface="Hoefler Text"/>
          <a:cs typeface="Hoefler Text"/>
          <a:sym typeface="Hoefler Text"/>
        </a:defRPr>
      </a:lvl4pPr>
      <a:lvl5pPr marL="3055938" marR="0" indent="-1125538" algn="l" defTabSz="584200" rtl="0" latinLnBrk="0">
        <a:lnSpc>
          <a:spcPct val="120000"/>
        </a:lnSpc>
        <a:spcBef>
          <a:spcPts val="3200"/>
        </a:spcBef>
        <a:spcAft>
          <a:spcPts val="0"/>
        </a:spcAft>
        <a:buClrTx/>
        <a:buSzPct val="50000"/>
        <a:buFontTx/>
        <a:buBlip>
          <a:blip r:embed="rId48"/>
        </a:buBlip>
        <a:tabLst/>
        <a:defRPr sz="4200" b="0" i="1" u="none" strike="noStrike" cap="none" spc="0" baseline="0">
          <a:solidFill>
            <a:srgbClr val="86837F"/>
          </a:solidFill>
          <a:effectLst>
            <a:outerShdw blurRad="38100" dist="38100" dir="2700000" rotWithShape="0">
              <a:srgbClr val="000000"/>
            </a:outerShdw>
          </a:effectLst>
          <a:uFillTx/>
          <a:latin typeface="Hoefler Text"/>
          <a:ea typeface="Hoefler Text"/>
          <a:cs typeface="Hoefler Text"/>
          <a:sym typeface="Hoefler Text"/>
        </a:defRPr>
      </a:lvl5pPr>
      <a:lvl6pPr marL="2819400" marR="0" indent="-533400" algn="l" defTabSz="584200" rtl="0" latinLnBrk="0">
        <a:lnSpc>
          <a:spcPct val="120000"/>
        </a:lnSpc>
        <a:spcBef>
          <a:spcPts val="3200"/>
        </a:spcBef>
        <a:spcAft>
          <a:spcPts val="0"/>
        </a:spcAft>
        <a:buClrTx/>
        <a:buSzPct val="100000"/>
        <a:buFontTx/>
        <a:buChar char="•"/>
        <a:tabLst/>
        <a:defRPr sz="4200" b="0" i="1" u="none" strike="noStrike" cap="none" spc="0" baseline="0">
          <a:solidFill>
            <a:srgbClr val="86837F"/>
          </a:solidFill>
          <a:effectLst>
            <a:outerShdw blurRad="38100" dist="38100" dir="2700000" rotWithShape="0">
              <a:srgbClr val="000000"/>
            </a:outerShdw>
          </a:effectLst>
          <a:uFillTx/>
          <a:latin typeface="Hoefler Text"/>
          <a:ea typeface="Hoefler Text"/>
          <a:cs typeface="Hoefler Text"/>
          <a:sym typeface="Hoefler Text"/>
        </a:defRPr>
      </a:lvl6pPr>
      <a:lvl7pPr marL="3276600" marR="0" indent="-533400" algn="l" defTabSz="584200" rtl="0" latinLnBrk="0">
        <a:lnSpc>
          <a:spcPct val="120000"/>
        </a:lnSpc>
        <a:spcBef>
          <a:spcPts val="3200"/>
        </a:spcBef>
        <a:spcAft>
          <a:spcPts val="0"/>
        </a:spcAft>
        <a:buClrTx/>
        <a:buSzPct val="100000"/>
        <a:buFontTx/>
        <a:buChar char="•"/>
        <a:tabLst/>
        <a:defRPr sz="4200" b="0" i="1" u="none" strike="noStrike" cap="none" spc="0" baseline="0">
          <a:solidFill>
            <a:srgbClr val="86837F"/>
          </a:solidFill>
          <a:effectLst>
            <a:outerShdw blurRad="38100" dist="38100" dir="2700000" rotWithShape="0">
              <a:srgbClr val="000000"/>
            </a:outerShdw>
          </a:effectLst>
          <a:uFillTx/>
          <a:latin typeface="Hoefler Text"/>
          <a:ea typeface="Hoefler Text"/>
          <a:cs typeface="Hoefler Text"/>
          <a:sym typeface="Hoefler Text"/>
        </a:defRPr>
      </a:lvl7pPr>
      <a:lvl8pPr marL="3733800" marR="0" indent="-533400" algn="l" defTabSz="584200" rtl="0" latinLnBrk="0">
        <a:lnSpc>
          <a:spcPct val="120000"/>
        </a:lnSpc>
        <a:spcBef>
          <a:spcPts val="3200"/>
        </a:spcBef>
        <a:spcAft>
          <a:spcPts val="0"/>
        </a:spcAft>
        <a:buClrTx/>
        <a:buSzPct val="100000"/>
        <a:buFontTx/>
        <a:buChar char="•"/>
        <a:tabLst/>
        <a:defRPr sz="4200" b="0" i="1" u="none" strike="noStrike" cap="none" spc="0" baseline="0">
          <a:solidFill>
            <a:srgbClr val="86837F"/>
          </a:solidFill>
          <a:effectLst>
            <a:outerShdw blurRad="38100" dist="38100" dir="2700000" rotWithShape="0">
              <a:srgbClr val="000000"/>
            </a:outerShdw>
          </a:effectLst>
          <a:uFillTx/>
          <a:latin typeface="Hoefler Text"/>
          <a:ea typeface="Hoefler Text"/>
          <a:cs typeface="Hoefler Text"/>
          <a:sym typeface="Hoefler Text"/>
        </a:defRPr>
      </a:lvl8pPr>
      <a:lvl9pPr marL="4191000" marR="0" indent="-533400" algn="l" defTabSz="584200" rtl="0" latinLnBrk="0">
        <a:lnSpc>
          <a:spcPct val="120000"/>
        </a:lnSpc>
        <a:spcBef>
          <a:spcPts val="3200"/>
        </a:spcBef>
        <a:spcAft>
          <a:spcPts val="0"/>
        </a:spcAft>
        <a:buClrTx/>
        <a:buSzPct val="100000"/>
        <a:buFontTx/>
        <a:buChar char="•"/>
        <a:tabLst/>
        <a:defRPr sz="4200" b="0" i="1" u="none" strike="noStrike" cap="none" spc="0" baseline="0">
          <a:solidFill>
            <a:srgbClr val="86837F"/>
          </a:solidFill>
          <a:effectLst>
            <a:outerShdw blurRad="38100" dist="38100" dir="2700000" rotWithShape="0">
              <a:srgbClr val="000000"/>
            </a:outerShdw>
          </a:effectLst>
          <a:uFillTx/>
          <a:latin typeface="Hoefler Text"/>
          <a:ea typeface="Hoefler Text"/>
          <a:cs typeface="Hoefler Text"/>
          <a:sym typeface="Hoefler Text"/>
        </a:defRPr>
      </a:lvl9pPr>
    </p:bodyStyle>
    <p:otherStyle>
      <a:lvl1pPr marL="0" marR="0" indent="0" algn="ctr" defTabSz="584200" rtl="0" latinLnBrk="0">
        <a:lnSpc>
          <a:spcPct val="100000"/>
        </a:lnSpc>
        <a:spcBef>
          <a:spcPts val="0"/>
        </a:spcBef>
        <a:spcAft>
          <a:spcPts val="0"/>
        </a:spcAft>
        <a:buClrTx/>
        <a:buSzTx/>
        <a:buFontTx/>
        <a:buNone/>
        <a:tabLst/>
        <a:defRPr sz="2000" b="1" i="0" u="none" strike="noStrike" cap="none" spc="0" baseline="0">
          <a:solidFill>
            <a:schemeClr val="tx1"/>
          </a:solidFill>
          <a:effectLst>
            <a:outerShdw blurRad="38100" dist="38100" dir="2700000" rotWithShape="0">
              <a:srgbClr val="000000"/>
            </a:outerShdw>
          </a:effectLst>
          <a:uFillTx/>
          <a:latin typeface="+mn-lt"/>
          <a:ea typeface="+mn-ea"/>
          <a:cs typeface="+mn-cs"/>
          <a:sym typeface="Palatino"/>
        </a:defRPr>
      </a:lvl1pPr>
      <a:lvl2pPr marL="0" marR="0" indent="457200" algn="ctr" defTabSz="584200" rtl="0" latinLnBrk="0">
        <a:lnSpc>
          <a:spcPct val="100000"/>
        </a:lnSpc>
        <a:spcBef>
          <a:spcPts val="0"/>
        </a:spcBef>
        <a:spcAft>
          <a:spcPts val="0"/>
        </a:spcAft>
        <a:buClrTx/>
        <a:buSzTx/>
        <a:buFontTx/>
        <a:buNone/>
        <a:tabLst/>
        <a:defRPr sz="2000" b="1" i="0" u="none" strike="noStrike" cap="none" spc="0" baseline="0">
          <a:solidFill>
            <a:schemeClr val="tx1"/>
          </a:solidFill>
          <a:effectLst>
            <a:outerShdw blurRad="38100" dist="38100" dir="2700000" rotWithShape="0">
              <a:srgbClr val="000000"/>
            </a:outerShdw>
          </a:effectLst>
          <a:uFillTx/>
          <a:latin typeface="+mn-lt"/>
          <a:ea typeface="+mn-ea"/>
          <a:cs typeface="+mn-cs"/>
          <a:sym typeface="Palatino"/>
        </a:defRPr>
      </a:lvl2pPr>
      <a:lvl3pPr marL="0" marR="0" indent="914400" algn="ctr" defTabSz="584200" rtl="0" latinLnBrk="0">
        <a:lnSpc>
          <a:spcPct val="100000"/>
        </a:lnSpc>
        <a:spcBef>
          <a:spcPts val="0"/>
        </a:spcBef>
        <a:spcAft>
          <a:spcPts val="0"/>
        </a:spcAft>
        <a:buClrTx/>
        <a:buSzTx/>
        <a:buFontTx/>
        <a:buNone/>
        <a:tabLst/>
        <a:defRPr sz="2000" b="1" i="0" u="none" strike="noStrike" cap="none" spc="0" baseline="0">
          <a:solidFill>
            <a:schemeClr val="tx1"/>
          </a:solidFill>
          <a:effectLst>
            <a:outerShdw blurRad="38100" dist="38100" dir="2700000" rotWithShape="0">
              <a:srgbClr val="000000"/>
            </a:outerShdw>
          </a:effectLst>
          <a:uFillTx/>
          <a:latin typeface="+mn-lt"/>
          <a:ea typeface="+mn-ea"/>
          <a:cs typeface="+mn-cs"/>
          <a:sym typeface="Palatino"/>
        </a:defRPr>
      </a:lvl3pPr>
      <a:lvl4pPr marL="0" marR="0" indent="1371600" algn="ctr" defTabSz="584200" rtl="0" latinLnBrk="0">
        <a:lnSpc>
          <a:spcPct val="100000"/>
        </a:lnSpc>
        <a:spcBef>
          <a:spcPts val="0"/>
        </a:spcBef>
        <a:spcAft>
          <a:spcPts val="0"/>
        </a:spcAft>
        <a:buClrTx/>
        <a:buSzTx/>
        <a:buFontTx/>
        <a:buNone/>
        <a:tabLst/>
        <a:defRPr sz="2000" b="1" i="0" u="none" strike="noStrike" cap="none" spc="0" baseline="0">
          <a:solidFill>
            <a:schemeClr val="tx1"/>
          </a:solidFill>
          <a:effectLst>
            <a:outerShdw blurRad="38100" dist="38100" dir="2700000" rotWithShape="0">
              <a:srgbClr val="000000"/>
            </a:outerShdw>
          </a:effectLst>
          <a:uFillTx/>
          <a:latin typeface="+mn-lt"/>
          <a:ea typeface="+mn-ea"/>
          <a:cs typeface="+mn-cs"/>
          <a:sym typeface="Palatino"/>
        </a:defRPr>
      </a:lvl4pPr>
      <a:lvl5pPr marL="0" marR="0" indent="1828800" algn="ctr" defTabSz="584200" rtl="0" latinLnBrk="0">
        <a:lnSpc>
          <a:spcPct val="100000"/>
        </a:lnSpc>
        <a:spcBef>
          <a:spcPts val="0"/>
        </a:spcBef>
        <a:spcAft>
          <a:spcPts val="0"/>
        </a:spcAft>
        <a:buClrTx/>
        <a:buSzTx/>
        <a:buFontTx/>
        <a:buNone/>
        <a:tabLst/>
        <a:defRPr sz="2000" b="1" i="0" u="none" strike="noStrike" cap="none" spc="0" baseline="0">
          <a:solidFill>
            <a:schemeClr val="tx1"/>
          </a:solidFill>
          <a:effectLst>
            <a:outerShdw blurRad="38100" dist="38100" dir="2700000" rotWithShape="0">
              <a:srgbClr val="000000"/>
            </a:outerShdw>
          </a:effectLst>
          <a:uFillTx/>
          <a:latin typeface="+mn-lt"/>
          <a:ea typeface="+mn-ea"/>
          <a:cs typeface="+mn-cs"/>
          <a:sym typeface="Palatino"/>
        </a:defRPr>
      </a:lvl5pPr>
      <a:lvl6pPr marL="0" marR="0" indent="2286000" algn="ctr" defTabSz="584200" rtl="0" latinLnBrk="0">
        <a:lnSpc>
          <a:spcPct val="100000"/>
        </a:lnSpc>
        <a:spcBef>
          <a:spcPts val="0"/>
        </a:spcBef>
        <a:spcAft>
          <a:spcPts val="0"/>
        </a:spcAft>
        <a:buClrTx/>
        <a:buSzTx/>
        <a:buFontTx/>
        <a:buNone/>
        <a:tabLst/>
        <a:defRPr sz="2000" b="1" i="0" u="none" strike="noStrike" cap="none" spc="0" baseline="0">
          <a:solidFill>
            <a:schemeClr val="tx1"/>
          </a:solidFill>
          <a:effectLst>
            <a:outerShdw blurRad="38100" dist="38100" dir="2700000" rotWithShape="0">
              <a:srgbClr val="000000"/>
            </a:outerShdw>
          </a:effectLst>
          <a:uFillTx/>
          <a:latin typeface="+mn-lt"/>
          <a:ea typeface="+mn-ea"/>
          <a:cs typeface="+mn-cs"/>
          <a:sym typeface="Palatino"/>
        </a:defRPr>
      </a:lvl6pPr>
      <a:lvl7pPr marL="0" marR="0" indent="2743200" algn="ctr" defTabSz="584200" rtl="0" latinLnBrk="0">
        <a:lnSpc>
          <a:spcPct val="100000"/>
        </a:lnSpc>
        <a:spcBef>
          <a:spcPts val="0"/>
        </a:spcBef>
        <a:spcAft>
          <a:spcPts val="0"/>
        </a:spcAft>
        <a:buClrTx/>
        <a:buSzTx/>
        <a:buFontTx/>
        <a:buNone/>
        <a:tabLst/>
        <a:defRPr sz="2000" b="1" i="0" u="none" strike="noStrike" cap="none" spc="0" baseline="0">
          <a:solidFill>
            <a:schemeClr val="tx1"/>
          </a:solidFill>
          <a:effectLst>
            <a:outerShdw blurRad="38100" dist="38100" dir="2700000" rotWithShape="0">
              <a:srgbClr val="000000"/>
            </a:outerShdw>
          </a:effectLst>
          <a:uFillTx/>
          <a:latin typeface="+mn-lt"/>
          <a:ea typeface="+mn-ea"/>
          <a:cs typeface="+mn-cs"/>
          <a:sym typeface="Palatino"/>
        </a:defRPr>
      </a:lvl7pPr>
      <a:lvl8pPr marL="0" marR="0" indent="3200400" algn="ctr" defTabSz="584200" rtl="0" latinLnBrk="0">
        <a:lnSpc>
          <a:spcPct val="100000"/>
        </a:lnSpc>
        <a:spcBef>
          <a:spcPts val="0"/>
        </a:spcBef>
        <a:spcAft>
          <a:spcPts val="0"/>
        </a:spcAft>
        <a:buClrTx/>
        <a:buSzTx/>
        <a:buFontTx/>
        <a:buNone/>
        <a:tabLst/>
        <a:defRPr sz="2000" b="1" i="0" u="none" strike="noStrike" cap="none" spc="0" baseline="0">
          <a:solidFill>
            <a:schemeClr val="tx1"/>
          </a:solidFill>
          <a:effectLst>
            <a:outerShdw blurRad="38100" dist="38100" dir="2700000" rotWithShape="0">
              <a:srgbClr val="000000"/>
            </a:outerShdw>
          </a:effectLst>
          <a:uFillTx/>
          <a:latin typeface="+mn-lt"/>
          <a:ea typeface="+mn-ea"/>
          <a:cs typeface="+mn-cs"/>
          <a:sym typeface="Palatino"/>
        </a:defRPr>
      </a:lvl8pPr>
      <a:lvl9pPr marL="0" marR="0" indent="3657600" algn="ctr" defTabSz="584200" rtl="0" latinLnBrk="0">
        <a:lnSpc>
          <a:spcPct val="100000"/>
        </a:lnSpc>
        <a:spcBef>
          <a:spcPts val="0"/>
        </a:spcBef>
        <a:spcAft>
          <a:spcPts val="0"/>
        </a:spcAft>
        <a:buClrTx/>
        <a:buSzTx/>
        <a:buFontTx/>
        <a:buNone/>
        <a:tabLst/>
        <a:defRPr sz="2000" b="1" i="0" u="none" strike="noStrike" cap="none" spc="0" baseline="0">
          <a:solidFill>
            <a:schemeClr val="tx1"/>
          </a:solidFill>
          <a:effectLst>
            <a:outerShdw blurRad="38100" dist="38100" dir="2700000" rotWithShape="0">
              <a:srgbClr val="000000"/>
            </a:outerShdw>
          </a:effectLst>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ncbi.nlm.nih.gov/pmc/articles/PMC6364351/" TargetMode="External"/><Relationship Id="rId7" Type="http://schemas.openxmlformats.org/officeDocument/2006/relationships/hyperlink" Target="https://media.istockphoto.com/vectors/child-brushing-teeth-vector-id684589628?k=6&amp;m=684589628&amp;s=612x612&amp;w=0&amp;h=hj0KiJKGZd1luclb4jhXKuwwlydNzTnpcpfPIxuEg1U=" TargetMode="External"/><Relationship Id="rId2" Type="http://schemas.openxmlformats.org/officeDocument/2006/relationships/image" Target="../media/image2.png"/><Relationship Id="rId1" Type="http://schemas.openxmlformats.org/officeDocument/2006/relationships/slideLayout" Target="../slideLayouts/slideLayout11.xml"/><Relationship Id="rId6" Type="http://schemas.openxmlformats.org/officeDocument/2006/relationships/hyperlink" Target="https://www.123rf.com/photo_81163560_ripe-cocoa-pod-and-nibs-cocoa-beans-setup-background-.html" TargetMode="External"/><Relationship Id="rId5" Type="http://schemas.openxmlformats.org/officeDocument/2006/relationships/hyperlink" Target="https://www.nutritionadvance.com/theobromine-benefits/" TargetMode="External"/><Relationship Id="rId4" Type="http://schemas.openxmlformats.org/officeDocument/2006/relationships/hyperlink" Target="https://iopscience.iop.org/article/10.1088/1742-6596/884/1/012005/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Rectangle 1"/>
          <p:cNvSpPr txBox="1">
            <a:spLocks noGrp="1"/>
          </p:cNvSpPr>
          <p:nvPr>
            <p:ph type="title"/>
          </p:nvPr>
        </p:nvSpPr>
        <p:spPr>
          <a:xfrm>
            <a:off x="1841499" y="2273300"/>
            <a:ext cx="9320215" cy="2819400"/>
          </a:xfrm>
          <a:prstGeom prst="rect">
            <a:avLst/>
          </a:prstGeom>
        </p:spPr>
        <p:txBody>
          <a:bodyPr/>
          <a:lstStyle>
            <a:lvl1pPr>
              <a:defRPr sz="7600">
                <a:solidFill>
                  <a:srgbClr val="F4D799"/>
                </a:solidFill>
              </a:defRPr>
            </a:lvl1pPr>
          </a:lstStyle>
          <a:p>
            <a:r>
              <a:rPr dirty="0"/>
              <a:t>Theobromine</a:t>
            </a:r>
            <a:r>
              <a:rPr lang="en-US" dirty="0"/>
              <a:t> </a:t>
            </a:r>
            <a:endParaRPr dirty="0"/>
          </a:p>
        </p:txBody>
      </p:sp>
      <p:sp>
        <p:nvSpPr>
          <p:cNvPr id="428" name="Rectangle 2"/>
          <p:cNvSpPr txBox="1">
            <a:spLocks noGrp="1"/>
          </p:cNvSpPr>
          <p:nvPr>
            <p:ph type="body" sz="quarter" idx="1"/>
          </p:nvPr>
        </p:nvSpPr>
        <p:spPr>
          <a:xfrm>
            <a:off x="1841499" y="5905500"/>
            <a:ext cx="9320215" cy="1409700"/>
          </a:xfrm>
          <a:prstGeom prst="rect">
            <a:avLst/>
          </a:prstGeom>
        </p:spPr>
        <p:txBody>
          <a:bodyPr/>
          <a:lstStyle/>
          <a:p>
            <a:pPr marL="0" indent="0" algn="ctr" defTabSz="530225">
              <a:spcBef>
                <a:spcPts val="0"/>
              </a:spcBef>
              <a:buSzTx/>
              <a:buNone/>
              <a:defRPr sz="3000">
                <a:solidFill>
                  <a:srgbClr val="C8AF7B"/>
                </a:solidFill>
              </a:defRPr>
            </a:pPr>
            <a:r>
              <a:t>By: Jose Torija Gutierrez, Elizabeth Ramirez and Helen Chen</a:t>
            </a:r>
          </a:p>
          <a:p>
            <a:pPr marL="0" indent="0" algn="ctr" defTabSz="530225">
              <a:spcBef>
                <a:spcPts val="0"/>
              </a:spcBef>
              <a:buSzTx/>
              <a:buNone/>
              <a:defRPr sz="3000">
                <a:solidFill>
                  <a:srgbClr val="C8AF7B"/>
                </a:solidFill>
              </a:defRPr>
            </a:pPr>
            <a:r>
              <a:t>Section:D206</a:t>
            </a:r>
          </a:p>
        </p:txBody>
      </p:sp>
    </p:spTree>
  </p:cSld>
  <p:clrMapOvr>
    <a:masterClrMapping/>
  </p:clrMapOvr>
  <p:transition spd="med" advTm="10459"/>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Rectangle 1"/>
          <p:cNvSpPr txBox="1">
            <a:spLocks noGrp="1"/>
          </p:cNvSpPr>
          <p:nvPr>
            <p:ph type="title"/>
          </p:nvPr>
        </p:nvSpPr>
        <p:spPr>
          <a:xfrm>
            <a:off x="1268412" y="749300"/>
            <a:ext cx="10466389" cy="1651000"/>
          </a:xfrm>
          <a:prstGeom prst="rect">
            <a:avLst/>
          </a:prstGeom>
        </p:spPr>
        <p:txBody>
          <a:bodyPr/>
          <a:lstStyle/>
          <a:p>
            <a:r>
              <a:t>Theobromine and Fluoride</a:t>
            </a:r>
          </a:p>
        </p:txBody>
      </p:sp>
      <p:sp>
        <p:nvSpPr>
          <p:cNvPr id="471" name="Rectangle 2"/>
          <p:cNvSpPr txBox="1">
            <a:spLocks noGrp="1"/>
          </p:cNvSpPr>
          <p:nvPr>
            <p:ph type="body" idx="1"/>
          </p:nvPr>
        </p:nvSpPr>
        <p:spPr>
          <a:xfrm>
            <a:off x="1268412" y="2984500"/>
            <a:ext cx="10466389" cy="5715000"/>
          </a:xfrm>
          <a:prstGeom prst="rect">
            <a:avLst/>
          </a:prstGeom>
        </p:spPr>
        <p:txBody>
          <a:bodyPr/>
          <a:lstStyle>
            <a:lvl1pPr marL="458787" indent="-458787" algn="just">
              <a:lnSpc>
                <a:spcPct val="100000"/>
              </a:lnSpc>
              <a:spcBef>
                <a:spcPts val="0"/>
              </a:spcBef>
              <a:buBlip>
                <a:blip r:embed="rId2"/>
              </a:buBlip>
              <a:defRPr sz="4000">
                <a:solidFill>
                  <a:srgbClr val="000000"/>
                </a:solidFill>
                <a:effectLst>
                  <a:outerShdw blurRad="38100" dist="38100" dir="2700000" rotWithShape="0">
                    <a:srgbClr val="FFFFFF"/>
                  </a:outerShdw>
                </a:effectLst>
                <a:latin typeface="Garamond"/>
                <a:ea typeface="Garamond"/>
                <a:cs typeface="Garamond"/>
                <a:sym typeface="Garamond"/>
              </a:defRPr>
            </a:lvl1pPr>
          </a:lstStyle>
          <a:p>
            <a:r>
              <a:t>Theobromine can be a good option for an extra component in the oral health care system for desensitizer and prevention of caries. Recommending chocolate for anticavity might not be a good idea, but theobromine containing products such as teas can be a good alternative for now. Of course, there is not enough evidence that theobromine can replace fluoride, thus we should always recommend fluoride and proper treatment according to each patient’s needs.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Rectangle 1"/>
          <p:cNvSpPr txBox="1">
            <a:spLocks noGrp="1"/>
          </p:cNvSpPr>
          <p:nvPr>
            <p:ph type="title"/>
          </p:nvPr>
        </p:nvSpPr>
        <p:spPr>
          <a:xfrm>
            <a:off x="1268412" y="749300"/>
            <a:ext cx="10466389" cy="1651000"/>
          </a:xfrm>
          <a:prstGeom prst="rect">
            <a:avLst/>
          </a:prstGeom>
        </p:spPr>
        <p:txBody>
          <a:bodyPr/>
          <a:lstStyle>
            <a:lvl1pPr defTabSz="572516">
              <a:defRPr sz="6664">
                <a:effectLst>
                  <a:outerShdw blurRad="37338" dist="37338" dir="2700000" rotWithShape="0">
                    <a:srgbClr val="000000"/>
                  </a:outerShdw>
                </a:effectLst>
              </a:defRPr>
            </a:lvl1pPr>
          </a:lstStyle>
          <a:p>
            <a:r>
              <a:t>Role of the Dental Hygienist</a:t>
            </a:r>
          </a:p>
        </p:txBody>
      </p:sp>
      <p:sp>
        <p:nvSpPr>
          <p:cNvPr id="467" name="Rectangle 2"/>
          <p:cNvSpPr txBox="1">
            <a:spLocks noGrp="1"/>
          </p:cNvSpPr>
          <p:nvPr>
            <p:ph type="body" idx="1"/>
          </p:nvPr>
        </p:nvSpPr>
        <p:spPr>
          <a:xfrm>
            <a:off x="1268412" y="2984500"/>
            <a:ext cx="10466389" cy="5715000"/>
          </a:xfrm>
          <a:prstGeom prst="rect">
            <a:avLst/>
          </a:prstGeom>
        </p:spPr>
        <p:txBody>
          <a:bodyPr>
            <a:normAutofit lnSpcReduction="10000"/>
          </a:bodyPr>
          <a:lstStyle>
            <a:lvl1pPr marL="193675" indent="-193675" algn="just" defTabSz="373063">
              <a:lnSpc>
                <a:spcPct val="100000"/>
              </a:lnSpc>
              <a:spcBef>
                <a:spcPts val="0"/>
              </a:spcBef>
              <a:buBlip>
                <a:blip r:embed="rId2"/>
              </a:buBlip>
              <a:defRPr sz="2500">
                <a:solidFill>
                  <a:srgbClr val="000000"/>
                </a:solidFill>
                <a:effectLst>
                  <a:outerShdw blurRad="38100" dist="38100" dir="2700000" rotWithShape="0">
                    <a:srgbClr val="FFFFFF"/>
                  </a:outerShdw>
                </a:effectLst>
              </a:defRPr>
            </a:lvl1pPr>
          </a:lstStyle>
          <a:p>
            <a:r>
              <a:rPr dirty="0"/>
              <a:t>In a society were holistic methods are rapidly increasing; we found it interesting to know there was an ingredient found in cocoa that can be a safe alternative to fluoride. Many patients go into whole foods and these holistic shops buying anything they believe is a natural remedy. We believe it is essential for a clinician to learn more about these holistic approaches, that way teach patients about the pros and cons. Theobromine could also be safe for children to use. Although, parents should supervise their young one while brushing, many parents don’t have the luxury to watch over their children throughout their whole regimen. Theobromine would benefit those who have an impairment because it is safe if swallowed. </a:t>
            </a:r>
            <a:r>
              <a:rPr lang="en-US" dirty="0"/>
              <a:t>Fluorosis would not be a concern with theobromine. </a:t>
            </a:r>
            <a:r>
              <a:rPr dirty="0"/>
              <a:t>It would be interesting if Theobromine became known in the dental world to see and hear the opinions of many dentists. Those with lower socio-economic status would benefit from an ingredient found in cocoa, especially since many </a:t>
            </a:r>
            <a:r>
              <a:rPr lang="en-US" dirty="0"/>
              <a:t>are not able to receive</a:t>
            </a:r>
            <a:r>
              <a:rPr dirty="0"/>
              <a:t>  proper dental treatments.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Rectangle 1"/>
          <p:cNvSpPr txBox="1">
            <a:spLocks noGrp="1"/>
          </p:cNvSpPr>
          <p:nvPr>
            <p:ph type="title"/>
          </p:nvPr>
        </p:nvSpPr>
        <p:spPr>
          <a:xfrm>
            <a:off x="1268412" y="749300"/>
            <a:ext cx="10466389" cy="1651000"/>
          </a:xfrm>
          <a:prstGeom prst="rect">
            <a:avLst/>
          </a:prstGeom>
        </p:spPr>
        <p:txBody>
          <a:bodyPr/>
          <a:lstStyle/>
          <a:p>
            <a:r>
              <a:t>References</a:t>
            </a:r>
          </a:p>
        </p:txBody>
      </p:sp>
      <p:sp>
        <p:nvSpPr>
          <p:cNvPr id="474" name="Rectangle 2"/>
          <p:cNvSpPr txBox="1">
            <a:spLocks noGrp="1"/>
          </p:cNvSpPr>
          <p:nvPr>
            <p:ph type="body" idx="1"/>
          </p:nvPr>
        </p:nvSpPr>
        <p:spPr>
          <a:xfrm>
            <a:off x="1268412" y="2984500"/>
            <a:ext cx="10466389" cy="5715000"/>
          </a:xfrm>
          <a:prstGeom prst="rect">
            <a:avLst/>
          </a:prstGeom>
        </p:spPr>
        <p:txBody>
          <a:bodyPr>
            <a:normAutofit lnSpcReduction="10000"/>
          </a:bodyPr>
          <a:lstStyle/>
          <a:p>
            <a:pPr marL="388938" indent="-388938" defTabSz="542925">
              <a:spcBef>
                <a:spcPts val="2600"/>
              </a:spcBef>
              <a:buBlip>
                <a:blip r:embed="rId2"/>
              </a:buBlip>
              <a:defRPr sz="2000">
                <a:solidFill>
                  <a:srgbClr val="000000"/>
                </a:solidFill>
                <a:effectLst>
                  <a:outerShdw blurRad="38100" dist="38100" dir="2700000" rotWithShape="0">
                    <a:srgbClr val="FFFFFF"/>
                  </a:outerShdw>
                </a:effectLst>
              </a:defRPr>
            </a:pPr>
            <a:r>
              <a:t>Arthi Lakshmi, C. Vishnurekha and Parisa Norouzi Baghkomeh. Effects of theobromine in antimicrobial activity: An in vitro study. [PubMed] </a:t>
            </a:r>
            <a:r>
              <a:rPr u="sng">
                <a:solidFill>
                  <a:srgbClr val="0000FF"/>
                </a:solidFill>
                <a:effectLst>
                  <a:outerShdw blurRad="38100" dist="38100" dir="2700000" rotWithShape="0">
                    <a:srgbClr val="000000"/>
                  </a:outerShdw>
                </a:effectLst>
                <a:uFill>
                  <a:solidFill>
                    <a:srgbClr val="0000FF"/>
                  </a:solidFill>
                </a:uFill>
                <a:hlinkClick r:id="rId3"/>
              </a:rPr>
              <a:t>https://www.ncbi.nlm.nih.gov/pmc/articles/PMC6364351/#__ffn_sectitle</a:t>
            </a:r>
            <a:r>
              <a:t>.</a:t>
            </a:r>
          </a:p>
          <a:p>
            <a:pPr marL="388938" indent="-388938" defTabSz="542925">
              <a:spcBef>
                <a:spcPts val="2600"/>
              </a:spcBef>
              <a:buBlip>
                <a:blip r:embed="rId2"/>
              </a:buBlip>
              <a:defRPr sz="2000">
                <a:solidFill>
                  <a:srgbClr val="000000"/>
                </a:solidFill>
                <a:effectLst>
                  <a:outerShdw blurRad="38100" dist="38100" dir="2700000" rotWithShape="0">
                    <a:srgbClr val="FFFFFF"/>
                  </a:outerShdw>
                </a:effectLst>
              </a:defRPr>
            </a:pPr>
            <a:r>
              <a:t>M I P Irawan et al 2017 J. Phys. The effect of time in the exposure of theobromine gel to enamel and surface hardiness after demineralization with 1% citric acid. [Journal of Physics]</a:t>
            </a:r>
            <a:r>
              <a:rPr u="sng">
                <a:solidFill>
                  <a:srgbClr val="0000FF"/>
                </a:solidFill>
                <a:effectLst>
                  <a:outerShdw blurRad="38100" dist="38100" dir="2700000" rotWithShape="0">
                    <a:srgbClr val="000000"/>
                  </a:outerShdw>
                </a:effectLst>
                <a:uFill>
                  <a:solidFill>
                    <a:srgbClr val="0000FF"/>
                  </a:solidFill>
                </a:uFill>
                <a:hlinkClick r:id="rId4"/>
              </a:rPr>
              <a:t>https://iopscience.iop.org/article/10.1088/1742-6596/884/1/012005/pdf</a:t>
            </a:r>
            <a:r>
              <a:t>.</a:t>
            </a:r>
          </a:p>
          <a:p>
            <a:pPr marL="388938" indent="-388938" defTabSz="542925">
              <a:spcBef>
                <a:spcPts val="2600"/>
              </a:spcBef>
              <a:buBlip>
                <a:blip r:embed="rId2"/>
              </a:buBlip>
              <a:defRPr sz="2000">
                <a:solidFill>
                  <a:srgbClr val="000000"/>
                </a:solidFill>
                <a:effectLst>
                  <a:outerShdw blurRad="38100" dist="38100" dir="2700000" rotWithShape="0">
                    <a:srgbClr val="FFFFFF"/>
                  </a:outerShdw>
                </a:effectLst>
              </a:defRPr>
            </a:pPr>
            <a:r>
              <a:t>Taneja V, Nekkanti S, Gupta K, Hassija J. Remineralization Potential of Theobromine on Artificial carious Lesions. [PubMed] https://www.ncbi.nlm.nih.gov/pubmed/32039078.</a:t>
            </a:r>
          </a:p>
          <a:p>
            <a:pPr marL="388938" indent="-388938" defTabSz="542925">
              <a:spcBef>
                <a:spcPts val="2600"/>
              </a:spcBef>
              <a:buBlip>
                <a:blip r:embed="rId2"/>
              </a:buBlip>
              <a:defRPr sz="2000">
                <a:solidFill>
                  <a:srgbClr val="000000"/>
                </a:solidFill>
                <a:effectLst>
                  <a:outerShdw blurRad="38100" dist="38100" dir="2700000" rotWithShape="0">
                    <a:srgbClr val="FFFFFF"/>
                  </a:outerShdw>
                </a:effectLst>
              </a:defRPr>
            </a:pPr>
            <a:r>
              <a:t>Images taken from:</a:t>
            </a:r>
            <a:r>
              <a:rPr u="sng">
                <a:solidFill>
                  <a:srgbClr val="0000FF"/>
                </a:solidFill>
                <a:effectLst>
                  <a:outerShdw blurRad="38100" dist="38100" dir="2700000" rotWithShape="0">
                    <a:srgbClr val="000000"/>
                  </a:outerShdw>
                </a:effectLst>
                <a:uFill>
                  <a:solidFill>
                    <a:srgbClr val="0000FF"/>
                  </a:solidFill>
                </a:uFill>
                <a:hlinkClick r:id="rId5"/>
              </a:rPr>
              <a:t>https://www.nutritionadvance.com/theobromine-benefits/</a:t>
            </a:r>
            <a:r>
              <a:t>, </a:t>
            </a:r>
            <a:r>
              <a:rPr u="sng">
                <a:solidFill>
                  <a:srgbClr val="0000FF"/>
                </a:solidFill>
                <a:effectLst>
                  <a:outerShdw blurRad="38100" dist="38100" dir="2700000" rotWithShape="0">
                    <a:srgbClr val="000000"/>
                  </a:outerShdw>
                </a:effectLst>
                <a:uFill>
                  <a:solidFill>
                    <a:srgbClr val="0000FF"/>
                  </a:solidFill>
                </a:uFill>
                <a:hlinkClick r:id="rId6"/>
              </a:rPr>
              <a:t>https://www.123rf.com/photo_81163560_ripe-cocoa-pod-and-nibs-cocoa-beans-setup-background-.html</a:t>
            </a:r>
            <a:r>
              <a:t>, </a:t>
            </a:r>
            <a:r>
              <a:rPr u="sng">
                <a:solidFill>
                  <a:srgbClr val="0000FF"/>
                </a:solidFill>
                <a:effectLst>
                  <a:outerShdw blurRad="38100" dist="38100" dir="2700000" rotWithShape="0">
                    <a:srgbClr val="000000"/>
                  </a:outerShdw>
                </a:effectLst>
                <a:uFill>
                  <a:solidFill>
                    <a:srgbClr val="0000FF"/>
                  </a:solidFill>
                </a:uFill>
                <a:hlinkClick r:id="rId7"/>
              </a:rPr>
              <a:t>https://media.istockphoto.com/vectors/child-brushing-teeth-vector-id684589628?k=6&amp;m=684589628&amp;s=612x612&amp;w=0&amp;h=hj0KiJKGZd1luclb4jhXKuwwlydNzTnpcpfPIxuEg1U=</a:t>
            </a:r>
            <a:r>
              <a:t>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Rectangle 1"/>
          <p:cNvSpPr txBox="1">
            <a:spLocks noGrp="1"/>
          </p:cNvSpPr>
          <p:nvPr>
            <p:ph type="title"/>
          </p:nvPr>
        </p:nvSpPr>
        <p:spPr>
          <a:xfrm>
            <a:off x="1841499" y="6985000"/>
            <a:ext cx="9320215" cy="1231900"/>
          </a:xfrm>
          <a:prstGeom prst="rect">
            <a:avLst/>
          </a:prstGeom>
        </p:spPr>
        <p:txBody>
          <a:bodyPr/>
          <a:lstStyle>
            <a:lvl1pPr defTabSz="565150">
              <a:defRPr sz="7300">
                <a:solidFill>
                  <a:srgbClr val="F4D799"/>
                </a:solidFill>
              </a:defRPr>
            </a:lvl1pPr>
          </a:lstStyle>
          <a:p>
            <a:r>
              <a:t>Theobromine</a:t>
            </a:r>
          </a:p>
        </p:txBody>
      </p:sp>
      <p:sp>
        <p:nvSpPr>
          <p:cNvPr id="432" name="Rectangle 2"/>
          <p:cNvSpPr txBox="1">
            <a:spLocks noGrp="1"/>
          </p:cNvSpPr>
          <p:nvPr>
            <p:ph type="body" sz="quarter" idx="1"/>
          </p:nvPr>
        </p:nvSpPr>
        <p:spPr>
          <a:xfrm>
            <a:off x="1841499" y="8204200"/>
            <a:ext cx="9320215" cy="647700"/>
          </a:xfrm>
          <a:prstGeom prst="rect">
            <a:avLst/>
          </a:prstGeom>
        </p:spPr>
        <p:txBody>
          <a:bodyPr>
            <a:normAutofit lnSpcReduction="10000"/>
          </a:bodyPr>
          <a:lstStyle>
            <a:lvl1pPr marL="0" indent="0" algn="ctr">
              <a:spcBef>
                <a:spcPts val="0"/>
              </a:spcBef>
              <a:buSzTx/>
              <a:buNone/>
              <a:defRPr sz="3400">
                <a:solidFill>
                  <a:srgbClr val="C8AF7B"/>
                </a:solidFill>
              </a:defRPr>
            </a:lvl1pPr>
          </a:lstStyle>
          <a:p>
            <a:r>
              <a:t>Alkaloid and Naturally Occurring Compound</a:t>
            </a:r>
          </a:p>
        </p:txBody>
      </p:sp>
      <p:pic>
        <p:nvPicPr>
          <p:cNvPr id="433" name="Picture 3" descr="Picture 3"/>
          <p:cNvPicPr>
            <a:picLocks noChangeAspect="1"/>
          </p:cNvPicPr>
          <p:nvPr/>
        </p:nvPicPr>
        <p:blipFill>
          <a:blip r:embed="rId2"/>
          <a:stretch>
            <a:fillRect/>
          </a:stretch>
        </p:blipFill>
        <p:spPr>
          <a:xfrm>
            <a:off x="2179638" y="827087"/>
            <a:ext cx="8643937" cy="5761039"/>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5" name="Picture 1" descr="Picture 1"/>
          <p:cNvPicPr>
            <a:picLocks noChangeAspect="1"/>
          </p:cNvPicPr>
          <p:nvPr/>
        </p:nvPicPr>
        <p:blipFill>
          <a:blip r:embed="rId2"/>
          <a:stretch>
            <a:fillRect/>
          </a:stretch>
        </p:blipFill>
        <p:spPr>
          <a:xfrm>
            <a:off x="7256463" y="3013075"/>
            <a:ext cx="4433888" cy="5751513"/>
          </a:xfrm>
          <a:prstGeom prst="rect">
            <a:avLst/>
          </a:prstGeom>
          <a:ln w="12700">
            <a:miter lim="400000"/>
          </a:ln>
        </p:spPr>
      </p:pic>
      <p:sp>
        <p:nvSpPr>
          <p:cNvPr id="436" name="Rectangle 2"/>
          <p:cNvSpPr txBox="1">
            <a:spLocks noGrp="1"/>
          </p:cNvSpPr>
          <p:nvPr>
            <p:ph type="title"/>
          </p:nvPr>
        </p:nvSpPr>
        <p:spPr>
          <a:xfrm>
            <a:off x="1268412" y="749300"/>
            <a:ext cx="10466389" cy="1651000"/>
          </a:xfrm>
          <a:prstGeom prst="rect">
            <a:avLst/>
          </a:prstGeom>
        </p:spPr>
        <p:txBody>
          <a:bodyPr/>
          <a:lstStyle/>
          <a:p>
            <a:r>
              <a:t>Theobromine: Introduction</a:t>
            </a:r>
          </a:p>
        </p:txBody>
      </p:sp>
      <p:sp>
        <p:nvSpPr>
          <p:cNvPr id="437" name="Rectangle 3"/>
          <p:cNvSpPr txBox="1">
            <a:spLocks noGrp="1"/>
          </p:cNvSpPr>
          <p:nvPr>
            <p:ph type="body" sz="half" idx="1"/>
          </p:nvPr>
        </p:nvSpPr>
        <p:spPr>
          <a:prstGeom prst="rect">
            <a:avLst/>
          </a:prstGeom>
        </p:spPr>
        <p:txBody>
          <a:bodyPr/>
          <a:lstStyle>
            <a:lvl1pPr marL="285750" indent="-285750" defTabSz="457200">
              <a:lnSpc>
                <a:spcPct val="150000"/>
              </a:lnSpc>
              <a:spcBef>
                <a:spcPts val="0"/>
              </a:spcBef>
              <a:buBlip>
                <a:blip r:embed="rId3"/>
              </a:buBlip>
              <a:defRPr sz="2500">
                <a:solidFill>
                  <a:srgbClr val="000000"/>
                </a:solidFill>
                <a:latin typeface="Garamond"/>
                <a:ea typeface="Garamond"/>
                <a:cs typeface="Garamond"/>
                <a:sym typeface="Garamond"/>
              </a:defRPr>
            </a:lvl1pPr>
          </a:lstStyle>
          <a:p>
            <a:pPr>
              <a:defRPr>
                <a:effectLst/>
              </a:defRPr>
            </a:pPr>
            <a:r>
              <a:t>While we came across the most expensive toothpaste, we noticed the ingredient it contained, theobromine. Theobromine is a bitter alkaloid and naturally occurring compound found in leaves of tea plants, kola nut, and as well as in a few other foods, but the most common and with higher amounts of theobromine is found in the cacao plant therefore is found in dark chocolate.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 name="Picture 1" descr="Picture 1"/>
          <p:cNvPicPr>
            <a:picLocks noChangeAspect="1"/>
          </p:cNvPicPr>
          <p:nvPr/>
        </p:nvPicPr>
        <p:blipFill>
          <a:blip r:embed="rId2"/>
          <a:stretch>
            <a:fillRect/>
          </a:stretch>
        </p:blipFill>
        <p:spPr>
          <a:xfrm>
            <a:off x="7327900" y="3060700"/>
            <a:ext cx="4292600" cy="5562600"/>
          </a:xfrm>
          <a:prstGeom prst="rect">
            <a:avLst/>
          </a:prstGeom>
          <a:ln w="12700">
            <a:miter lim="400000"/>
          </a:ln>
        </p:spPr>
      </p:pic>
      <p:sp>
        <p:nvSpPr>
          <p:cNvPr id="441" name="Rectangle 2"/>
          <p:cNvSpPr txBox="1">
            <a:spLocks noGrp="1"/>
          </p:cNvSpPr>
          <p:nvPr>
            <p:ph type="title"/>
          </p:nvPr>
        </p:nvSpPr>
        <p:spPr>
          <a:xfrm>
            <a:off x="1268412" y="749300"/>
            <a:ext cx="10466389" cy="1651000"/>
          </a:xfrm>
          <a:prstGeom prst="rect">
            <a:avLst/>
          </a:prstGeom>
        </p:spPr>
        <p:txBody>
          <a:bodyPr/>
          <a:lstStyle/>
          <a:p>
            <a:r>
              <a:t>Why Theobromine?</a:t>
            </a:r>
          </a:p>
        </p:txBody>
      </p:sp>
      <p:sp>
        <p:nvSpPr>
          <p:cNvPr id="442" name="Rectangle 3"/>
          <p:cNvSpPr txBox="1">
            <a:spLocks noGrp="1"/>
          </p:cNvSpPr>
          <p:nvPr>
            <p:ph type="body" sz="half" idx="1"/>
          </p:nvPr>
        </p:nvSpPr>
        <p:spPr>
          <a:prstGeom prst="rect">
            <a:avLst/>
          </a:prstGeom>
        </p:spPr>
        <p:txBody>
          <a:bodyPr/>
          <a:lstStyle>
            <a:lvl1pPr marL="252413" indent="-252413" defTabSz="457200">
              <a:lnSpc>
                <a:spcPct val="150000"/>
              </a:lnSpc>
              <a:spcBef>
                <a:spcPts val="0"/>
              </a:spcBef>
              <a:buBlip>
                <a:blip r:embed="rId3"/>
              </a:buBlip>
              <a:defRPr sz="2200">
                <a:solidFill>
                  <a:srgbClr val="000000"/>
                </a:solidFill>
                <a:latin typeface="Garamond"/>
                <a:ea typeface="Garamond"/>
                <a:cs typeface="Garamond"/>
                <a:sym typeface="Garamond"/>
              </a:defRPr>
            </a:lvl1pPr>
          </a:lstStyle>
          <a:p>
            <a:pPr>
              <a:defRPr>
                <a:effectLst/>
              </a:defRPr>
            </a:pPr>
            <a:r>
              <a:rPr dirty="0"/>
              <a:t>With very little knowledge on this ingredient, we dug further for research. According to some studies that we found, Theobromine alone has been shown to reduce the roughness of the enamel surface caused by erosion, desensitizer and antimicrobial agent, which is why we decided to focus on this topic. Unfortunately, only one expensive toothpaste was found with this ingredient. If theobromine was known more in the dental field, there might be a possibility to produce more affordable dentifrices containing this ingredient. </a:t>
            </a:r>
          </a:p>
        </p:txBody>
      </p:sp>
    </p:spTree>
  </p:cSld>
  <p:clrMapOvr>
    <a:masterClrMapping/>
  </p:clrMapOvr>
  <p:transition spd="med" advTm="20019"/>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Rectangle 1"/>
          <p:cNvSpPr txBox="1">
            <a:spLocks noGrp="1"/>
          </p:cNvSpPr>
          <p:nvPr>
            <p:ph type="title"/>
          </p:nvPr>
        </p:nvSpPr>
        <p:spPr>
          <a:xfrm>
            <a:off x="1268412" y="749300"/>
            <a:ext cx="10466389" cy="1651000"/>
          </a:xfrm>
          <a:prstGeom prst="rect">
            <a:avLst/>
          </a:prstGeom>
        </p:spPr>
        <p:txBody>
          <a:bodyPr>
            <a:normAutofit fontScale="90000"/>
          </a:bodyPr>
          <a:lstStyle>
            <a:lvl1pPr defTabSz="442912">
              <a:defRPr sz="5100"/>
            </a:lvl1pPr>
          </a:lstStyle>
          <a:p>
            <a:r>
              <a:t>Theobromine and Its Antimicrobial Activity</a:t>
            </a:r>
          </a:p>
        </p:txBody>
      </p:sp>
      <p:sp>
        <p:nvSpPr>
          <p:cNvPr id="445" name="Rectangle 2"/>
          <p:cNvSpPr txBox="1">
            <a:spLocks noGrp="1"/>
          </p:cNvSpPr>
          <p:nvPr>
            <p:ph type="body" idx="1"/>
          </p:nvPr>
        </p:nvSpPr>
        <p:spPr>
          <a:xfrm>
            <a:off x="1268412" y="2984500"/>
            <a:ext cx="10466389" cy="5715000"/>
          </a:xfrm>
          <a:prstGeom prst="rect">
            <a:avLst/>
          </a:prstGeom>
        </p:spPr>
        <p:txBody>
          <a:bodyPr/>
          <a:lstStyle/>
          <a:p>
            <a:pPr marL="304800" indent="-304800" algn="just">
              <a:lnSpc>
                <a:spcPct val="100000"/>
              </a:lnSpc>
              <a:spcBef>
                <a:spcPts val="0"/>
              </a:spcBef>
              <a:buBlip>
                <a:blip r:embed="rId2"/>
              </a:buBlip>
              <a:defRPr sz="2200">
                <a:solidFill>
                  <a:srgbClr val="000000"/>
                </a:solidFill>
                <a:effectLst>
                  <a:outerShdw blurRad="38100" dist="38100" dir="2700000" rotWithShape="0">
                    <a:srgbClr val="FFFFFF"/>
                  </a:outerShdw>
                </a:effectLst>
              </a:defRPr>
            </a:pPr>
            <a:r>
              <a:t>Effect of theobromine in antimicrobial activity is an in Vitro study conducted by Arthi Lakshmi, C. Vishnurekha, and Parisa Norouzi Baghkomeh. </a:t>
            </a:r>
          </a:p>
          <a:p>
            <a:pPr marL="304800" indent="-304800" algn="just">
              <a:lnSpc>
                <a:spcPct val="100000"/>
              </a:lnSpc>
              <a:spcBef>
                <a:spcPts val="0"/>
              </a:spcBef>
              <a:buBlip>
                <a:blip r:embed="rId2"/>
              </a:buBlip>
              <a:defRPr sz="2200">
                <a:solidFill>
                  <a:srgbClr val="000000"/>
                </a:solidFill>
                <a:effectLst>
                  <a:outerShdw blurRad="38100" dist="38100" dir="2700000" rotWithShape="0">
                    <a:srgbClr val="FFFFFF"/>
                  </a:outerShdw>
                </a:effectLst>
              </a:defRPr>
            </a:pPr>
            <a:r>
              <a:t>The study purpose is to compare the antimicrobial activity of theobromine toothpaste (a non-fluoridated paste) and two well-known kids fluoride toothpaste. </a:t>
            </a:r>
          </a:p>
          <a:p>
            <a:pPr marL="304800" indent="-304800" algn="just">
              <a:lnSpc>
                <a:spcPct val="100000"/>
              </a:lnSpc>
              <a:spcBef>
                <a:spcPts val="0"/>
              </a:spcBef>
              <a:buBlip>
                <a:blip r:embed="rId2"/>
              </a:buBlip>
              <a:defRPr sz="2200">
                <a:solidFill>
                  <a:srgbClr val="000000"/>
                </a:solidFill>
                <a:effectLst>
                  <a:outerShdw blurRad="38100" dist="38100" dir="2700000" rotWithShape="0">
                    <a:srgbClr val="FFFFFF"/>
                  </a:outerShdw>
                </a:effectLst>
              </a:defRPr>
            </a:pPr>
            <a:r>
              <a:t>Theobromine is an alkaloid and naturally occurring compound mostly found in the cacao plant and therefore it can be found in high amounts in dark chocolate, it can also be found in small amounts in tea leaves. </a:t>
            </a:r>
          </a:p>
          <a:p>
            <a:pPr marL="304800" indent="-304800" algn="just">
              <a:lnSpc>
                <a:spcPct val="100000"/>
              </a:lnSpc>
              <a:spcBef>
                <a:spcPts val="0"/>
              </a:spcBef>
              <a:buBlip>
                <a:blip r:embed="rId2"/>
              </a:buBlip>
              <a:defRPr sz="2200">
                <a:solidFill>
                  <a:srgbClr val="000000"/>
                </a:solidFill>
                <a:effectLst>
                  <a:outerShdw blurRad="38100" dist="38100" dir="2700000" rotWithShape="0">
                    <a:srgbClr val="FFFFFF"/>
                  </a:outerShdw>
                </a:effectLst>
              </a:defRPr>
            </a:pPr>
            <a:r>
              <a:t>This study was done with Freeze-dried cultures that included Streptococcus mutans, Lactobacillus acidophilus, Enterococcus faecalis, and Candida albicans which are known to be cariogenic. They were cultured in Muller-Hilton agar with Theobromine toothpaste, Kidodent toothpaste, and Colgate Kid’s toothpaste to demonstrate the antimicrobial effects of each toothpaste. </a:t>
            </a:r>
          </a:p>
          <a:p>
            <a:pPr marL="304800" indent="-304800" algn="just">
              <a:lnSpc>
                <a:spcPct val="100000"/>
              </a:lnSpc>
              <a:spcBef>
                <a:spcPts val="0"/>
              </a:spcBef>
              <a:buBlip>
                <a:blip r:embed="rId2"/>
              </a:buBlip>
              <a:defRPr sz="2200">
                <a:solidFill>
                  <a:srgbClr val="000000"/>
                </a:solidFill>
                <a:effectLst>
                  <a:outerShdw blurRad="38100" dist="38100" dir="2700000" rotWithShape="0">
                    <a:srgbClr val="FFFFFF"/>
                  </a:outerShdw>
                </a:effectLst>
              </a:defRPr>
            </a:pPr>
            <a:r>
              <a:t>They recorded the results by using a </a:t>
            </a:r>
            <a:r>
              <a:rPr u="sng"/>
              <a:t>Hi Antibiotic zone scale,</a:t>
            </a:r>
            <a:r>
              <a:t> a convenient and means of accurate antibiotic zone reading, and to overcome any technical error the test was repeated six times and then they were statistically analyzed.</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Rectangle 1"/>
          <p:cNvSpPr txBox="1">
            <a:spLocks noGrp="1"/>
          </p:cNvSpPr>
          <p:nvPr>
            <p:ph type="title"/>
          </p:nvPr>
        </p:nvSpPr>
        <p:spPr>
          <a:xfrm>
            <a:off x="1268412" y="749300"/>
            <a:ext cx="10466389" cy="1651000"/>
          </a:xfrm>
          <a:prstGeom prst="rect">
            <a:avLst/>
          </a:prstGeom>
        </p:spPr>
        <p:txBody>
          <a:bodyPr>
            <a:normAutofit fontScale="90000"/>
          </a:bodyPr>
          <a:lstStyle>
            <a:lvl1pPr defTabSz="442912">
              <a:defRPr sz="5100"/>
            </a:lvl1pPr>
          </a:lstStyle>
          <a:p>
            <a:r>
              <a:t>Theobromine and Its Potential Remineralization</a:t>
            </a:r>
          </a:p>
        </p:txBody>
      </p:sp>
      <p:sp>
        <p:nvSpPr>
          <p:cNvPr id="453" name="Rectangle 2"/>
          <p:cNvSpPr txBox="1">
            <a:spLocks noGrp="1"/>
          </p:cNvSpPr>
          <p:nvPr>
            <p:ph type="body" idx="1"/>
          </p:nvPr>
        </p:nvSpPr>
        <p:spPr>
          <a:xfrm>
            <a:off x="1268412" y="2984500"/>
            <a:ext cx="10466389" cy="5715000"/>
          </a:xfrm>
          <a:prstGeom prst="rect">
            <a:avLst/>
          </a:prstGeom>
        </p:spPr>
        <p:txBody>
          <a:bodyPr/>
          <a:lstStyle/>
          <a:p>
            <a:pPr marL="223838" indent="-223838" algn="just" defTabSz="285750">
              <a:lnSpc>
                <a:spcPct val="100000"/>
              </a:lnSpc>
              <a:spcBef>
                <a:spcPts val="0"/>
              </a:spcBef>
              <a:buBlip>
                <a:blip r:embed="rId2"/>
              </a:buBlip>
              <a:defRPr sz="1900">
                <a:solidFill>
                  <a:srgbClr val="000000"/>
                </a:solidFill>
                <a:effectLst>
                  <a:outerShdw blurRad="38100" dist="38100" dir="2700000" rotWithShape="0">
                    <a:srgbClr val="FFFFFF"/>
                  </a:outerShdw>
                </a:effectLst>
              </a:defRPr>
            </a:pPr>
            <a:r>
              <a:rPr dirty="0"/>
              <a:t>The authors conduct this study because they want to investigate the potential of remineralization with concentrations of Theobromine (100mg/mL and 200mg/mL), Fluoride, Nova min, and Nano-hydroxyapatite.</a:t>
            </a:r>
          </a:p>
          <a:p>
            <a:pPr marL="223838" indent="-223838" algn="just" defTabSz="285750">
              <a:lnSpc>
                <a:spcPct val="100000"/>
              </a:lnSpc>
              <a:spcBef>
                <a:spcPts val="0"/>
              </a:spcBef>
              <a:buBlip>
                <a:blip r:embed="rId2"/>
              </a:buBlip>
              <a:defRPr sz="1900">
                <a:solidFill>
                  <a:srgbClr val="000000"/>
                </a:solidFill>
                <a:effectLst>
                  <a:outerShdw blurRad="38100" dist="38100" dir="2700000" rotWithShape="0">
                    <a:srgbClr val="FFFFFF"/>
                  </a:outerShdw>
                </a:effectLst>
              </a:defRPr>
            </a:pPr>
            <a:r>
              <a:rPr dirty="0"/>
              <a:t>Before the study, dental caries is a complex disease that disregard any gender, age, and ethnicity, and it's a continuous process. In there for remineralization is the most immediate and straightforward repair damaged enamel. As familiar to everyone, three elements- calcium, phosphate, and fluoride can act together to reverse the demineralization of teeth. So most of the toothpaste that use commonly in every family are included these three elements. Thus people are frequently exposed to a low level of fluoride and have a proper prevention of dental caries. And regularly using these three elements made authors interest in finding other newly invented ingredients that can alternatively use to prevent dental caries, and that is Theobromine.</a:t>
            </a:r>
          </a:p>
          <a:p>
            <a:pPr marL="223838" indent="-223838" algn="just" defTabSz="285750">
              <a:lnSpc>
                <a:spcPct val="100000"/>
              </a:lnSpc>
              <a:spcBef>
                <a:spcPts val="0"/>
              </a:spcBef>
              <a:buBlip>
                <a:blip r:embed="rId2"/>
              </a:buBlip>
              <a:defRPr sz="1900">
                <a:solidFill>
                  <a:srgbClr val="000000"/>
                </a:solidFill>
                <a:effectLst>
                  <a:outerShdw blurRad="38100" dist="38100" dir="2700000" rotWithShape="0">
                    <a:srgbClr val="FFFFFF"/>
                  </a:outerShdw>
                </a:effectLst>
              </a:defRPr>
            </a:pPr>
            <a:r>
              <a:rPr dirty="0"/>
              <a:t>The authors aim to learn from this investigation is the ingredient Theobromine can rebuild the damaged enamel, and it has the same effect as other ingredients that commonly use in </a:t>
            </a:r>
            <a:r>
              <a:rPr dirty="0" err="1"/>
              <a:t>toothpaste.The</a:t>
            </a:r>
            <a:r>
              <a:rPr dirty="0"/>
              <a:t> study finds fluoride's mean 60.74, Nano-</a:t>
            </a:r>
            <a:r>
              <a:rPr dirty="0" err="1"/>
              <a:t>hydroxyapatite'smean</a:t>
            </a:r>
            <a:r>
              <a:rPr dirty="0"/>
              <a:t> 65.48, and </a:t>
            </a:r>
            <a:r>
              <a:rPr dirty="0" err="1"/>
              <a:t>Theobrome</a:t>
            </a:r>
            <a:r>
              <a:rPr dirty="0"/>
              <a:t> (100mg/mL 's mean 66.27 and 200mg/mL's mean 62.47 ) were having closer mean percentages to each other, and just Nova Min had a stand out mean rate is 31.99. These data proved that Theobromine has a similar effect to Fluoride and Nano </a:t>
            </a:r>
            <a:r>
              <a:rPr dirty="0" err="1"/>
              <a:t>hydroxyapatite.The</a:t>
            </a:r>
            <a:r>
              <a:rPr dirty="0"/>
              <a:t> results weren't statistically significant when researchers wanted to get the evidence that Theobromine could be an ingredient to </a:t>
            </a:r>
            <a:r>
              <a:rPr dirty="0" err="1"/>
              <a:t>remineralized</a:t>
            </a:r>
            <a:r>
              <a:rPr dirty="0"/>
              <a:t> the teeth and capable of preventing caries.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Rectangle 1"/>
          <p:cNvSpPr txBox="1">
            <a:spLocks noGrp="1"/>
          </p:cNvSpPr>
          <p:nvPr>
            <p:ph type="title"/>
          </p:nvPr>
        </p:nvSpPr>
        <p:spPr>
          <a:xfrm>
            <a:off x="1268412" y="749300"/>
            <a:ext cx="10466389" cy="1651000"/>
          </a:xfrm>
          <a:prstGeom prst="rect">
            <a:avLst/>
          </a:prstGeom>
        </p:spPr>
        <p:txBody>
          <a:bodyPr>
            <a:normAutofit fontScale="90000"/>
          </a:bodyPr>
          <a:lstStyle>
            <a:lvl1pPr defTabSz="442912">
              <a:defRPr sz="5100"/>
            </a:lvl1pPr>
          </a:lstStyle>
          <a:p>
            <a:r>
              <a:t>Results of Potential Remineralization Activity</a:t>
            </a:r>
          </a:p>
        </p:txBody>
      </p:sp>
      <p:sp>
        <p:nvSpPr>
          <p:cNvPr id="456" name="Rectangle 2"/>
          <p:cNvSpPr txBox="1">
            <a:spLocks noGrp="1"/>
          </p:cNvSpPr>
          <p:nvPr>
            <p:ph type="body" idx="1"/>
          </p:nvPr>
        </p:nvSpPr>
        <p:spPr>
          <a:xfrm>
            <a:off x="1268412" y="2984500"/>
            <a:ext cx="10466389" cy="5715000"/>
          </a:xfrm>
          <a:prstGeom prst="rect">
            <a:avLst/>
          </a:prstGeom>
        </p:spPr>
        <p:txBody>
          <a:bodyPr/>
          <a:lstStyle>
            <a:lvl1pPr marL="377825" indent="-377825" algn="just" defTabSz="914400">
              <a:lnSpc>
                <a:spcPct val="90000"/>
              </a:lnSpc>
              <a:spcBef>
                <a:spcPts val="600"/>
              </a:spcBef>
              <a:buBlip>
                <a:blip r:embed="rId2"/>
              </a:buBlip>
              <a:defRPr sz="3300">
                <a:solidFill>
                  <a:srgbClr val="000000"/>
                </a:solidFill>
                <a:latin typeface="Garamond"/>
                <a:ea typeface="Garamond"/>
                <a:cs typeface="Garamond"/>
                <a:sym typeface="Garamond"/>
              </a:defRPr>
            </a:lvl1pPr>
          </a:lstStyle>
          <a:p>
            <a:pPr>
              <a:defRPr>
                <a:effectLst/>
              </a:defRPr>
            </a:pPr>
            <a:r>
              <a:t>The authors concluded that all the ingredients can be helpful to remineralize the enamel surfaces and in there for better preventing dental caries, which caries could be happening on any gender, age, and ethnicity. These experiments help authors to understand better and would share the knowledge of Theobromine is another ingredient and choice to help reduce enamel demineralized. The authors mentioned that the cost constraint of this experiment was limited. Thus they couldn't have a better result and recommend future similar operations should gain a large sample size in there for better evaluation of the remineralization potential of Theobromine.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Rectangle 1"/>
          <p:cNvSpPr txBox="1">
            <a:spLocks noGrp="1"/>
          </p:cNvSpPr>
          <p:nvPr>
            <p:ph type="title"/>
          </p:nvPr>
        </p:nvSpPr>
        <p:spPr>
          <a:xfrm>
            <a:off x="1268412" y="749300"/>
            <a:ext cx="10466389" cy="1651000"/>
          </a:xfrm>
          <a:prstGeom prst="rect">
            <a:avLst/>
          </a:prstGeom>
        </p:spPr>
        <p:txBody>
          <a:bodyPr/>
          <a:lstStyle>
            <a:lvl1pPr defTabSz="547687">
              <a:defRPr sz="6300"/>
            </a:lvl1pPr>
          </a:lstStyle>
          <a:p>
            <a:r>
              <a:t>Effectiveness of Theobromine</a:t>
            </a:r>
          </a:p>
        </p:txBody>
      </p:sp>
      <p:sp>
        <p:nvSpPr>
          <p:cNvPr id="459" name="Rectangle 2"/>
          <p:cNvSpPr txBox="1">
            <a:spLocks noGrp="1"/>
          </p:cNvSpPr>
          <p:nvPr>
            <p:ph type="body" idx="1"/>
          </p:nvPr>
        </p:nvSpPr>
        <p:spPr>
          <a:xfrm>
            <a:off x="1268412" y="2984500"/>
            <a:ext cx="10466389" cy="5715000"/>
          </a:xfrm>
          <a:prstGeom prst="rect">
            <a:avLst/>
          </a:prstGeom>
        </p:spPr>
        <p:txBody>
          <a:bodyPr>
            <a:normAutofit lnSpcReduction="10000"/>
          </a:bodyPr>
          <a:lstStyle/>
          <a:p>
            <a:pPr marL="182562" indent="-182562" algn="just" defTabSz="233363">
              <a:lnSpc>
                <a:spcPct val="100000"/>
              </a:lnSpc>
              <a:spcBef>
                <a:spcPts val="0"/>
              </a:spcBef>
              <a:buBlip>
                <a:blip r:embed="rId2"/>
              </a:buBlip>
              <a:defRPr sz="1700">
                <a:solidFill>
                  <a:srgbClr val="000000"/>
                </a:solidFill>
                <a:effectLst>
                  <a:outerShdw blurRad="38100" dist="38100" dir="2700000" rotWithShape="0">
                    <a:srgbClr val="FFFFFF"/>
                  </a:outerShdw>
                </a:effectLst>
              </a:defRPr>
            </a:pPr>
            <a:r>
              <a:t>A pre-clinical research study, Effectiveness of Theobromine on Enamel Remineralization: A Comparative In- Vitro Study, by Parvathy Premnath, Joseph John, Nithin Manchery et al. The research study compared the effects of dentifrices [(Theodent) - theobromine, (ClinPro)0.21% Sodium Fluoride (NaF) plus functionalized Tricalcium phosphate(f-TCP), and (AmFlor) amine fluoride)] on enamel remineralization. The study was conducted in the Department of Public Health Dentistry, Saveetha Dental College and Hospital and was published on, September 17, 2019.</a:t>
            </a:r>
          </a:p>
          <a:p>
            <a:pPr marL="182562" indent="-182562" algn="just" defTabSz="233363">
              <a:lnSpc>
                <a:spcPct val="100000"/>
              </a:lnSpc>
              <a:spcBef>
                <a:spcPts val="0"/>
              </a:spcBef>
              <a:buBlip>
                <a:blip r:embed="rId2"/>
              </a:buBlip>
              <a:defRPr sz="1700">
                <a:solidFill>
                  <a:srgbClr val="000000"/>
                </a:solidFill>
                <a:effectLst>
                  <a:outerShdw blurRad="38100" dist="38100" dir="2700000" rotWithShape="0">
                    <a:srgbClr val="FFFFFF"/>
                  </a:outerShdw>
                </a:effectLst>
              </a:defRPr>
            </a:pPr>
            <a:r>
              <a:t>The aim of this study was to demonstrate the remineralization of early carious lesions. Fluoride works in the presence of calcium and phosphate ions in saliva. However, dentifrices containing fluoride does not effectively benefit those with a salivary gland disorder and may be toxic to someone with severe thyroid conditions. Theobromine, a bitter alkaloid found in cocoa, has been found to have remineralizing effects on carious lesion. Research on theobromine has also shown to benefit those with respiratory tract problems, which we see a lot in those affected by this year’s pandemic (COVID-19).</a:t>
            </a:r>
          </a:p>
          <a:p>
            <a:pPr marL="182562" indent="-182562" algn="just" defTabSz="233363">
              <a:lnSpc>
                <a:spcPct val="100000"/>
              </a:lnSpc>
              <a:spcBef>
                <a:spcPts val="0"/>
              </a:spcBef>
              <a:buBlip>
                <a:blip r:embed="rId2"/>
              </a:buBlip>
              <a:defRPr sz="1700">
                <a:solidFill>
                  <a:srgbClr val="000000"/>
                </a:solidFill>
                <a:effectLst>
                  <a:outerShdw blurRad="38100" dist="38100" dir="2700000" rotWithShape="0">
                    <a:srgbClr val="FFFFFF"/>
                  </a:outerShdw>
                </a:effectLst>
              </a:defRPr>
            </a:pPr>
            <a:r>
              <a:t>Design method: Human maxillary premolars (in good condition) were extracted and demineralized. A demineralizing solution was composed and set at a pH level of 4.4 to create artificial lesions. After being submerged in the demineralizing solution for 96 hours the teeth were sectioned into 27 longitudinal slices and placed into groups. Group A (NaF + f -TCP) + 9 specimens, Group B (amine fluoride) + 9 specimens, and Group C (theobromine) + 9 specimens. The specimens were exposed to pH cycles in an orbital shaker for seven days.  Each day consisted of 2 DML cycles ( 3 hours each) and 1 remineralizing solution(with a pH of 7.0) in between the DML cycles. Before the first DML and before and after the second DML cycle, all groups were exposed to the supernatant for 60 seconds to mimic toothbrushing(3x/day). Each toothpaste supernatant consisted of a mixture of one of the toothpastes with deionized water.  A CLSM (confocal laser scanning microscopy) was used to take before and after records. All specimens were placed on frosted glass slides and images were captured at 10x magnification. Data were collected using SPSS software for windows. A paired t-test and one-way analysis of variance (ANOVA) were used to compare the lesion depths. A p- value of &lt;0.05 was set for all tests.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Rectangle 1"/>
          <p:cNvSpPr txBox="1">
            <a:spLocks noGrp="1"/>
          </p:cNvSpPr>
          <p:nvPr>
            <p:ph type="title"/>
          </p:nvPr>
        </p:nvSpPr>
        <p:spPr>
          <a:xfrm>
            <a:off x="1268412" y="749300"/>
            <a:ext cx="10466389" cy="1651000"/>
          </a:xfrm>
          <a:prstGeom prst="rect">
            <a:avLst/>
          </a:prstGeom>
        </p:spPr>
        <p:txBody>
          <a:bodyPr/>
          <a:lstStyle/>
          <a:p>
            <a:r>
              <a:t>Results of Theobromine</a:t>
            </a:r>
          </a:p>
        </p:txBody>
      </p:sp>
      <p:sp>
        <p:nvSpPr>
          <p:cNvPr id="463" name="Rectangle 2"/>
          <p:cNvSpPr txBox="1">
            <a:spLocks noGrp="1"/>
          </p:cNvSpPr>
          <p:nvPr>
            <p:ph type="body" idx="1"/>
          </p:nvPr>
        </p:nvSpPr>
        <p:spPr>
          <a:xfrm>
            <a:off x="1268412" y="2984500"/>
            <a:ext cx="10466389" cy="5715000"/>
          </a:xfrm>
          <a:prstGeom prst="rect">
            <a:avLst/>
          </a:prstGeom>
        </p:spPr>
        <p:txBody>
          <a:bodyPr/>
          <a:lstStyle/>
          <a:p>
            <a:pPr marL="304800" indent="-304800" algn="just">
              <a:lnSpc>
                <a:spcPct val="100000"/>
              </a:lnSpc>
              <a:spcBef>
                <a:spcPts val="0"/>
              </a:spcBef>
              <a:buBlip>
                <a:blip r:embed="rId2"/>
              </a:buBlip>
              <a:defRPr sz="2400">
                <a:solidFill>
                  <a:srgbClr val="000000"/>
                </a:solidFill>
                <a:effectLst>
                  <a:outerShdw blurRad="38100" dist="38100" dir="2700000" rotWithShape="0">
                    <a:srgbClr val="FFFFFF"/>
                  </a:outerShdw>
                </a:effectLst>
              </a:defRPr>
            </a:pPr>
            <a:r>
              <a:rPr dirty="0"/>
              <a:t>Results showed that all dentifrices showed remineralization. However, theobromine showed the least effect:</a:t>
            </a:r>
          </a:p>
          <a:p>
            <a:pPr marL="304800" indent="-304800" algn="just">
              <a:lnSpc>
                <a:spcPct val="100000"/>
              </a:lnSpc>
              <a:spcBef>
                <a:spcPts val="0"/>
              </a:spcBef>
              <a:buBlip>
                <a:blip r:embed="rId2"/>
              </a:buBlip>
              <a:defRPr sz="2400">
                <a:solidFill>
                  <a:srgbClr val="000000"/>
                </a:solidFill>
                <a:effectLst>
                  <a:outerShdw blurRad="38100" dist="38100" dir="2700000" rotWithShape="0">
                    <a:srgbClr val="FFFFFF"/>
                  </a:outerShdw>
                </a:effectLst>
              </a:defRPr>
            </a:pPr>
            <a:r>
              <a:rPr dirty="0"/>
              <a:t>Group A, containing the dentifrice </a:t>
            </a:r>
            <a:r>
              <a:rPr dirty="0" err="1"/>
              <a:t>Clinpro</a:t>
            </a:r>
            <a:r>
              <a:rPr dirty="0"/>
              <a:t> (0.21% </a:t>
            </a:r>
            <a:r>
              <a:rPr dirty="0" err="1"/>
              <a:t>NaF</a:t>
            </a:r>
            <a:r>
              <a:rPr dirty="0"/>
              <a:t>) with f-TCP, showed the most effective remineralization. Group B, containing the dentifrice </a:t>
            </a:r>
            <a:r>
              <a:rPr dirty="0" err="1"/>
              <a:t>AmFlor</a:t>
            </a:r>
            <a:r>
              <a:rPr dirty="0"/>
              <a:t> (amine fluoride), came in second most effective. Group C containing the dentifrice </a:t>
            </a:r>
            <a:r>
              <a:rPr dirty="0" err="1"/>
              <a:t>Theodent</a:t>
            </a:r>
            <a:r>
              <a:rPr dirty="0"/>
              <a:t> (theobromine) with calcium and phosphate, showed to be the least effective.</a:t>
            </a:r>
          </a:p>
          <a:p>
            <a:pPr marL="304800" indent="-304800" algn="just">
              <a:lnSpc>
                <a:spcPct val="100000"/>
              </a:lnSpc>
              <a:spcBef>
                <a:spcPts val="0"/>
              </a:spcBef>
              <a:buBlip>
                <a:blip r:embed="rId2"/>
              </a:buBlip>
              <a:defRPr sz="2400">
                <a:solidFill>
                  <a:srgbClr val="000000"/>
                </a:solidFill>
                <a:effectLst>
                  <a:outerShdw blurRad="38100" dist="38100" dir="2700000" rotWithShape="0">
                    <a:srgbClr val="FFFFFF"/>
                  </a:outerShdw>
                </a:effectLst>
              </a:defRPr>
            </a:pPr>
            <a:r>
              <a:rPr dirty="0"/>
              <a:t>Conclusion: Authors acknowledge the fact that theobromine, although the least effective, doesn’t have adverse effects as with dentifrices containing fluoride. Adverse effects include dental fluorosis and gastric irritation. Mottled teeth are an outcome of fluorosis. Fluorosis can be a hazard to children as well as those with motor disadvantages. Therefore, theobromine is a safe alternative to fluoride. Authors also take into consideration limitations such as variation in sample selection and allocation. Limitations also include factors that influence susceptibility of teeth (age of donor and exposures to environmental factors). </a:t>
            </a:r>
          </a:p>
        </p:txBody>
      </p:sp>
    </p:spTree>
  </p:cSld>
  <p:clrMapOvr>
    <a:masterClrMapping/>
  </p:clrMapOvr>
  <p:transition spd="med"/>
</p:sld>
</file>

<file path=ppt/theme/theme1.xml><?xml version="1.0" encoding="utf-8"?>
<a:theme xmlns:a="http://schemas.openxmlformats.org/drawingml/2006/main" name="Moroccan">
  <a:themeElements>
    <a:clrScheme name="Moroccan">
      <a:dk1>
        <a:srgbClr val="86837F"/>
      </a:dk1>
      <a:lt1>
        <a:srgbClr val="073E86"/>
      </a:lt1>
      <a:dk2>
        <a:srgbClr val="A7A7A7"/>
      </a:dk2>
      <a:lt2>
        <a:srgbClr val="535353"/>
      </a:lt2>
      <a:accent1>
        <a:srgbClr val="61A4C7"/>
      </a:accent1>
      <a:accent2>
        <a:srgbClr val="3C9B4C"/>
      </a:accent2>
      <a:accent3>
        <a:srgbClr val="C3C1C0"/>
      </a:accent3>
      <a:accent4>
        <a:srgbClr val="053472"/>
      </a:accent4>
      <a:accent5>
        <a:srgbClr val="B7CFE0"/>
      </a:accent5>
      <a:accent6>
        <a:srgbClr val="358C44"/>
      </a:accent6>
      <a:hlink>
        <a:srgbClr val="0000FF"/>
      </a:hlink>
      <a:folHlink>
        <a:srgbClr val="FF00FF"/>
      </a:folHlink>
    </a:clrScheme>
    <a:fontScheme name="Moroccan">
      <a:majorFont>
        <a:latin typeface="Helvetica Neue"/>
        <a:ea typeface="Helvetica Neue"/>
        <a:cs typeface="Helvetica Neue"/>
      </a:majorFont>
      <a:minorFont>
        <a:latin typeface="Helvetica"/>
        <a:ea typeface="Helvetica"/>
        <a:cs typeface="Helvetica"/>
      </a:minorFont>
    </a:fontScheme>
    <a:fmtScheme name="Morocc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6837F"/>
        </a:solidFill>
        <a:ln w="12700" cap="flat">
          <a:solidFill>
            <a:schemeClr val="accent1"/>
          </a:solidFill>
          <a:prstDash val="solid"/>
          <a:miter lim="8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073E86"/>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073E86"/>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roccan">
  <a:themeElements>
    <a:clrScheme name="Moroccan">
      <a:dk1>
        <a:srgbClr val="000000"/>
      </a:dk1>
      <a:lt1>
        <a:srgbClr val="FFFFFF"/>
      </a:lt1>
      <a:dk2>
        <a:srgbClr val="A7A7A7"/>
      </a:dk2>
      <a:lt2>
        <a:srgbClr val="535353"/>
      </a:lt2>
      <a:accent1>
        <a:srgbClr val="61A4C7"/>
      </a:accent1>
      <a:accent2>
        <a:srgbClr val="3C9B4C"/>
      </a:accent2>
      <a:accent3>
        <a:srgbClr val="C3C1C0"/>
      </a:accent3>
      <a:accent4>
        <a:srgbClr val="053472"/>
      </a:accent4>
      <a:accent5>
        <a:srgbClr val="B7CFE0"/>
      </a:accent5>
      <a:accent6>
        <a:srgbClr val="358C44"/>
      </a:accent6>
      <a:hlink>
        <a:srgbClr val="0000FF"/>
      </a:hlink>
      <a:folHlink>
        <a:srgbClr val="FF00FF"/>
      </a:folHlink>
    </a:clrScheme>
    <a:fontScheme name="Moroccan">
      <a:majorFont>
        <a:latin typeface="Helvetica Neue"/>
        <a:ea typeface="Helvetica Neue"/>
        <a:cs typeface="Helvetica Neue"/>
      </a:majorFont>
      <a:minorFont>
        <a:latin typeface="Helvetica"/>
        <a:ea typeface="Helvetica"/>
        <a:cs typeface="Helvetica"/>
      </a:minorFont>
    </a:fontScheme>
    <a:fmtScheme name="Morocc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6837F"/>
        </a:solidFill>
        <a:ln w="12700" cap="flat">
          <a:solidFill>
            <a:schemeClr val="accent1"/>
          </a:solidFill>
          <a:prstDash val="solid"/>
          <a:miter lim="8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073E86"/>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073E86"/>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198</TotalTime>
  <Words>1893</Words>
  <Application>Microsoft Office PowerPoint</Application>
  <PresentationFormat>Custom</PresentationFormat>
  <Paragraphs>38</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Garamond</vt:lpstr>
      <vt:lpstr>Helvetica Neue</vt:lpstr>
      <vt:lpstr>Hoefler Text</vt:lpstr>
      <vt:lpstr>Palatino</vt:lpstr>
      <vt:lpstr>Moroccan</vt:lpstr>
      <vt:lpstr>Theobromine </vt:lpstr>
      <vt:lpstr>Theobromine</vt:lpstr>
      <vt:lpstr>Theobromine: Introduction</vt:lpstr>
      <vt:lpstr>Why Theobromine?</vt:lpstr>
      <vt:lpstr>Theobromine and Its Antimicrobial Activity</vt:lpstr>
      <vt:lpstr>Theobromine and Its Potential Remineralization</vt:lpstr>
      <vt:lpstr>Results of Potential Remineralization Activity</vt:lpstr>
      <vt:lpstr>Effectiveness of Theobromine</vt:lpstr>
      <vt:lpstr>Results of Theobromine</vt:lpstr>
      <vt:lpstr>Theobromine and Fluoride</vt:lpstr>
      <vt:lpstr>Role of the Dental Hygienist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Theobromine</dc:title>
  <dc:creator>elizabeth ramirez</dc:creator>
  <cp:lastModifiedBy>elizabeth ramirez</cp:lastModifiedBy>
  <cp:revision>16</cp:revision>
  <dcterms:modified xsi:type="dcterms:W3CDTF">2021-05-10T04:27:44Z</dcterms:modified>
</cp:coreProperties>
</file>