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  <p:sldMasterId id="2147483757" r:id="rId2"/>
    <p:sldMasterId id="2147483744" r:id="rId3"/>
  </p:sldMasterIdLst>
  <p:sldIdLst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6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D44572-67A5-43A4-9F40-F7F9C515827D}" type="datetimeFigureOut">
              <a:rPr lang="en-US" smtClean="0"/>
              <a:pPr/>
              <a:t>11/5/2011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7886E3-8CC5-446B-A418-FDF124B776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76D44572-67A5-43A4-9F40-F7F9C515827D}" type="datetimeFigureOut">
              <a:rPr lang="en-US" smtClean="0"/>
              <a:pPr/>
              <a:t>11/5/2011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607886E3-8CC5-446B-A418-FDF124B77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D44572-67A5-43A4-9F40-F7F9C515827D}" type="datetimeFigureOut">
              <a:rPr lang="en-US" smtClean="0"/>
              <a:pPr/>
              <a:t>11/5/2011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7886E3-8CC5-446B-A418-FDF124B77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D44572-67A5-43A4-9F40-F7F9C515827D}" type="datetimeFigureOut">
              <a:rPr lang="en-US" smtClean="0"/>
              <a:pPr/>
              <a:t>11/5/2011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7886E3-8CC5-446B-A418-FDF124B77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082FA-8FE4-4E2B-B171-B53ABF738858}" type="datetimeFigureOut">
              <a:rPr lang="en-US" smtClean="0"/>
              <a:t>11/5/2011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E990-8FE5-4FAF-B478-295EE279A5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082FA-8FE4-4E2B-B171-B53ABF738858}" type="datetimeFigureOut">
              <a:rPr lang="en-US" smtClean="0"/>
              <a:t>11/5/2011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E990-8FE5-4FAF-B478-295EE279A5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082FA-8FE4-4E2B-B171-B53ABF738858}" type="datetimeFigureOut">
              <a:rPr lang="en-US" smtClean="0"/>
              <a:t>11/5/2011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E990-8FE5-4FAF-B478-295EE279A5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082FA-8FE4-4E2B-B171-B53ABF738858}" type="datetimeFigureOut">
              <a:rPr lang="en-US" smtClean="0"/>
              <a:t>11/5/2011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E990-8FE5-4FAF-B478-295EE279A5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082FA-8FE4-4E2B-B171-B53ABF738858}" type="datetimeFigureOut">
              <a:rPr lang="en-US" smtClean="0"/>
              <a:t>11/5/2011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E990-8FE5-4FAF-B478-295EE279A5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082FA-8FE4-4E2B-B171-B53ABF738858}" type="datetimeFigureOut">
              <a:rPr lang="en-US" smtClean="0"/>
              <a:t>11/5/2011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E990-8FE5-4FAF-B478-295EE279A5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082FA-8FE4-4E2B-B171-B53ABF738858}" type="datetimeFigureOut">
              <a:rPr lang="en-US" smtClean="0"/>
              <a:t>11/5/2011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E990-8FE5-4FAF-B478-295EE279A5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D44572-67A5-43A4-9F40-F7F9C515827D}" type="datetimeFigureOut">
              <a:rPr lang="en-US" smtClean="0"/>
              <a:pPr/>
              <a:t>11/5/2011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7886E3-8CC5-446B-A418-FDF124B776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l"/>
            <a:r>
              <a:rPr lang="en-US" dirty="0" smtClean="0"/>
              <a:t>Created by Prof. Paul C. King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082FA-8FE4-4E2B-B171-B53ABF738858}" type="datetimeFigureOut">
              <a:rPr lang="en-US" smtClean="0"/>
              <a:t>11/5/2011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E990-8FE5-4FAF-B478-295EE279A5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082FA-8FE4-4E2B-B171-B53ABF738858}" type="datetimeFigureOut">
              <a:rPr lang="en-US" smtClean="0"/>
              <a:t>11/5/2011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E990-8FE5-4FAF-B478-295EE279A5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082FA-8FE4-4E2B-B171-B53ABF738858}" type="datetimeFigureOut">
              <a:rPr lang="en-US" smtClean="0"/>
              <a:t>11/5/2011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E990-8FE5-4FAF-B478-295EE279A5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082FA-8FE4-4E2B-B171-B53ABF738858}" type="datetimeFigureOut">
              <a:rPr lang="en-US" smtClean="0"/>
              <a:t>11/5/2011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E990-8FE5-4FAF-B478-295EE279A5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CEDE5-E3BE-4024-A994-B18FDCD821AA}" type="datetimeFigureOut">
              <a:rPr lang="en-US" smtClean="0"/>
              <a:pPr/>
              <a:t>11/5/2011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DBF9A-3815-4DCA-ADB8-79D2B94AD8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CEDE5-E3BE-4024-A994-B18FDCD821AA}" type="datetimeFigureOut">
              <a:rPr lang="en-US" smtClean="0"/>
              <a:pPr/>
              <a:t>11/5/2011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DBF9A-3815-4DCA-ADB8-79D2B94AD8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CEDE5-E3BE-4024-A994-B18FDCD821AA}" type="datetimeFigureOut">
              <a:rPr lang="en-US" smtClean="0"/>
              <a:pPr/>
              <a:t>11/5/2011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DBF9A-3815-4DCA-ADB8-79D2B94AD8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CEDE5-E3BE-4024-A994-B18FDCD821AA}" type="datetimeFigureOut">
              <a:rPr lang="en-US" smtClean="0"/>
              <a:pPr/>
              <a:t>11/5/2011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DBF9A-3815-4DCA-ADB8-79D2B94AD8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CEDE5-E3BE-4024-A994-B18FDCD821AA}" type="datetimeFigureOut">
              <a:rPr lang="en-US" smtClean="0"/>
              <a:pPr/>
              <a:t>11/5/2011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DBF9A-3815-4DCA-ADB8-79D2B94AD8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CEDE5-E3BE-4024-A994-B18FDCD821AA}" type="datetimeFigureOut">
              <a:rPr lang="en-US" smtClean="0"/>
              <a:pPr/>
              <a:t>11/5/2011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DBF9A-3815-4DCA-ADB8-79D2B94AD8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44572-67A5-43A4-9F40-F7F9C515827D}" type="datetimeFigureOut">
              <a:rPr lang="en-US" smtClean="0"/>
              <a:pPr/>
              <a:t>11/5/2011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886E3-8CC5-446B-A418-FDF124B77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CEDE5-E3BE-4024-A994-B18FDCD821AA}" type="datetimeFigureOut">
              <a:rPr lang="en-US" smtClean="0"/>
              <a:pPr/>
              <a:t>11/5/2011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DBF9A-3815-4DCA-ADB8-79D2B94AD8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CEDE5-E3BE-4024-A994-B18FDCD821AA}" type="datetimeFigureOut">
              <a:rPr lang="en-US" smtClean="0"/>
              <a:pPr/>
              <a:t>11/5/2011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DBF9A-3815-4DCA-ADB8-79D2B94AD8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CEDE5-E3BE-4024-A994-B18FDCD821AA}" type="datetimeFigureOut">
              <a:rPr lang="en-US" smtClean="0"/>
              <a:pPr/>
              <a:t>11/5/2011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DBF9A-3815-4DCA-ADB8-79D2B94AD8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CEDE5-E3BE-4024-A994-B18FDCD821AA}" type="datetimeFigureOut">
              <a:rPr lang="en-US" smtClean="0"/>
              <a:pPr/>
              <a:t>11/5/2011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DBF9A-3815-4DCA-ADB8-79D2B94AD8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CEDE5-E3BE-4024-A994-B18FDCD821AA}" type="datetimeFigureOut">
              <a:rPr lang="en-US" smtClean="0"/>
              <a:pPr/>
              <a:t>11/5/2011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DBF9A-3815-4DCA-ADB8-79D2B94AD8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D44572-67A5-43A4-9F40-F7F9C515827D}" type="datetimeFigureOut">
              <a:rPr lang="en-US" smtClean="0"/>
              <a:pPr/>
              <a:t>11/5/2011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7886E3-8CC5-446B-A418-FDF124B776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D44572-67A5-43A4-9F40-F7F9C515827D}" type="datetimeFigureOut">
              <a:rPr lang="en-US" smtClean="0"/>
              <a:pPr/>
              <a:t>11/5/2011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7886E3-8CC5-446B-A418-FDF124B77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D44572-67A5-43A4-9F40-F7F9C515827D}" type="datetimeFigureOut">
              <a:rPr lang="en-US" smtClean="0"/>
              <a:pPr/>
              <a:t>11/5/2011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7886E3-8CC5-446B-A418-FDF124B776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D44572-67A5-43A4-9F40-F7F9C515827D}" type="datetimeFigureOut">
              <a:rPr lang="en-US" smtClean="0"/>
              <a:pPr/>
              <a:t>11/5/2011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7886E3-8CC5-446B-A418-FDF124B77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D44572-67A5-43A4-9F40-F7F9C515827D}" type="datetimeFigureOut">
              <a:rPr lang="en-US" smtClean="0"/>
              <a:pPr/>
              <a:t>11/5/2011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7886E3-8CC5-446B-A418-FDF124B77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D44572-67A5-43A4-9F40-F7F9C515827D}" type="datetimeFigureOut">
              <a:rPr lang="en-US" smtClean="0"/>
              <a:pPr/>
              <a:t>11/5/2011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7886E3-8CC5-446B-A418-FDF124B77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6D44572-67A5-43A4-9F40-F7F9C515827D}" type="datetimeFigureOut">
              <a:rPr lang="en-US" smtClean="0"/>
              <a:pPr/>
              <a:t>11/5/2011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607886E3-8CC5-446B-A418-FDF124B77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56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082FA-8FE4-4E2B-B171-B53ABF738858}" type="datetimeFigureOut">
              <a:rPr lang="en-US" smtClean="0"/>
              <a:t>11/5/2011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1E990-8FE5-4FAF-B478-295EE279A59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CEDE5-E3BE-4024-A994-B18FDCD821AA}" type="datetimeFigureOut">
              <a:rPr lang="en-US" smtClean="0"/>
              <a:pPr/>
              <a:t>11/5/2011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DBF9A-3815-4DCA-ADB8-79D2B94AD8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PowerPoint Presentation</a:t>
            </a:r>
            <a:endParaRPr lang="en-US" dirty="0"/>
          </a:p>
        </p:txBody>
      </p:sp>
      <p:pic>
        <p:nvPicPr>
          <p:cNvPr id="6" name="Content Placeholder 5" descr="eportfolio_logo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48100" y="3856037"/>
            <a:ext cx="1905000" cy="428625"/>
          </a:xfrm>
        </p:spPr>
      </p:pic>
      <p:sp>
        <p:nvSpPr>
          <p:cNvPr id="4" name="TextBox 3"/>
          <p:cNvSpPr txBox="1"/>
          <p:nvPr/>
        </p:nvSpPr>
        <p:spPr>
          <a:xfrm>
            <a:off x="3429000" y="54102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Sample Slide 1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505200" y="6172200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Created by Prof. Paul C. King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PowerPoint Presentation</a:t>
            </a:r>
            <a:endParaRPr lang="en-US" dirty="0"/>
          </a:p>
        </p:txBody>
      </p:sp>
      <p:pic>
        <p:nvPicPr>
          <p:cNvPr id="6" name="Content Placeholder 5" descr="eportfolio_logo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52800" y="2895600"/>
            <a:ext cx="2743200" cy="617220"/>
          </a:xfrm>
        </p:spPr>
      </p:pic>
      <p:sp>
        <p:nvSpPr>
          <p:cNvPr id="4" name="TextBox 3"/>
          <p:cNvSpPr txBox="1"/>
          <p:nvPr/>
        </p:nvSpPr>
        <p:spPr>
          <a:xfrm>
            <a:off x="3429000" y="54102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Sample Slide 2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505200" y="6172200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Created by Prof. Paul C. King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PowerPoint Presentation</a:t>
            </a:r>
            <a:endParaRPr lang="en-US" dirty="0"/>
          </a:p>
        </p:txBody>
      </p:sp>
      <p:pic>
        <p:nvPicPr>
          <p:cNvPr id="6" name="Content Placeholder 5" descr="eportfolio_logo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52800" y="2895600"/>
            <a:ext cx="2743200" cy="617220"/>
          </a:xfrm>
        </p:spPr>
      </p:pic>
      <p:sp>
        <p:nvSpPr>
          <p:cNvPr id="4" name="TextBox 3"/>
          <p:cNvSpPr txBox="1"/>
          <p:nvPr/>
        </p:nvSpPr>
        <p:spPr>
          <a:xfrm>
            <a:off x="3429000" y="54102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Sample Slide 3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505200" y="6172200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Created by Prof. Paul C. King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PowerPoint Presentation</a:t>
            </a:r>
            <a:endParaRPr lang="en-US" dirty="0"/>
          </a:p>
        </p:txBody>
      </p:sp>
      <p:pic>
        <p:nvPicPr>
          <p:cNvPr id="6" name="Content Placeholder 5" descr="eportfolio_logo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52800" y="2895600"/>
            <a:ext cx="2743200" cy="617220"/>
          </a:xfrm>
        </p:spPr>
      </p:pic>
      <p:sp>
        <p:nvSpPr>
          <p:cNvPr id="4" name="TextBox 3"/>
          <p:cNvSpPr txBox="1"/>
          <p:nvPr/>
        </p:nvSpPr>
        <p:spPr>
          <a:xfrm>
            <a:off x="3429000" y="54102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The END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505200" y="6172200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Created by Prof. Paul C. King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187</TotalTime>
  <Words>51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Metro</vt:lpstr>
      <vt:lpstr>1_Custom Design</vt:lpstr>
      <vt:lpstr>Custom Design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babalooch</dc:creator>
  <cp:lastModifiedBy>babalooch</cp:lastModifiedBy>
  <cp:revision>16</cp:revision>
  <dcterms:created xsi:type="dcterms:W3CDTF">2011-11-06T00:15:30Z</dcterms:created>
  <dcterms:modified xsi:type="dcterms:W3CDTF">2011-11-06T03:24:28Z</dcterms:modified>
</cp:coreProperties>
</file>