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3"/>
  </p:notesMasterIdLst>
  <p:sldIdLst>
    <p:sldId id="256" r:id="rId2"/>
    <p:sldId id="265" r:id="rId3"/>
    <p:sldId id="257" r:id="rId4"/>
    <p:sldId id="258" r:id="rId5"/>
    <p:sldId id="264"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randt" initials="SB" lastIdx="1" clrIdx="0">
    <p:extLst>
      <p:ext uri="{19B8F6BF-5375-455C-9EA6-DF929625EA0E}">
        <p15:presenceInfo xmlns:p15="http://schemas.microsoft.com/office/powerpoint/2012/main" userId="2bacf6b518c327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553" autoAdjust="0"/>
  </p:normalViewPr>
  <p:slideViewPr>
    <p:cSldViewPr snapToGrid="0">
      <p:cViewPr varScale="1">
        <p:scale>
          <a:sx n="68" d="100"/>
          <a:sy n="68" d="100"/>
        </p:scale>
        <p:origin x="3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5.sv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30.svg"/><Relationship Id="rId4" Type="http://schemas.openxmlformats.org/officeDocument/2006/relationships/image" Target="../media/image9.svg"/><Relationship Id="rId9" Type="http://schemas.openxmlformats.org/officeDocument/2006/relationships/image" Target="../media/image29.png"/></Relationships>
</file>

<file path=ppt/diagrams/_rels/data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5.sv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30.svg"/><Relationship Id="rId4" Type="http://schemas.openxmlformats.org/officeDocument/2006/relationships/image" Target="../media/image9.svg"/><Relationship Id="rId9"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324DCE7-EB68-44E1-BEED-5AAD9ED4459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944BA70-69FD-4B4B-A774-004CE6C75CD9}">
      <dgm:prSet/>
      <dgm:spPr/>
      <dgm:t>
        <a:bodyPr/>
        <a:lstStyle/>
        <a:p>
          <a:r>
            <a:rPr lang="en-US" dirty="0"/>
            <a:t>Types</a:t>
          </a:r>
        </a:p>
      </dgm:t>
    </dgm:pt>
    <dgm:pt modelId="{00D595CA-3EB6-4D1A-B692-FA452E66D791}" type="parTrans" cxnId="{005B243B-8B78-4110-8FA8-FD88DD27A7CE}">
      <dgm:prSet/>
      <dgm:spPr/>
      <dgm:t>
        <a:bodyPr/>
        <a:lstStyle/>
        <a:p>
          <a:endParaRPr lang="en-US"/>
        </a:p>
      </dgm:t>
    </dgm:pt>
    <dgm:pt modelId="{83BEE02F-7A69-4D74-83A6-CB36D9D143AE}" type="sibTrans" cxnId="{005B243B-8B78-4110-8FA8-FD88DD27A7CE}">
      <dgm:prSet/>
      <dgm:spPr/>
      <dgm:t>
        <a:bodyPr/>
        <a:lstStyle/>
        <a:p>
          <a:endParaRPr lang="en-US"/>
        </a:p>
      </dgm:t>
    </dgm:pt>
    <dgm:pt modelId="{02C88F3B-DE7A-4B0E-A77C-02578B51C966}">
      <dgm:prSet/>
      <dgm:spPr/>
      <dgm:t>
        <a:bodyPr/>
        <a:lstStyle/>
        <a:p>
          <a:r>
            <a:rPr lang="en-US" dirty="0"/>
            <a:t>Schedules</a:t>
          </a:r>
        </a:p>
      </dgm:t>
    </dgm:pt>
    <dgm:pt modelId="{50B7B798-F4A8-4E03-986F-3F4821B0EE39}" type="parTrans" cxnId="{16E7C5E9-500E-4059-BC55-48C14C9AB02A}">
      <dgm:prSet/>
      <dgm:spPr/>
      <dgm:t>
        <a:bodyPr/>
        <a:lstStyle/>
        <a:p>
          <a:endParaRPr lang="en-US"/>
        </a:p>
      </dgm:t>
    </dgm:pt>
    <dgm:pt modelId="{830127C2-4CAA-4D78-87E7-D62975FD346A}" type="sibTrans" cxnId="{16E7C5E9-500E-4059-BC55-48C14C9AB02A}">
      <dgm:prSet/>
      <dgm:spPr/>
      <dgm:t>
        <a:bodyPr/>
        <a:lstStyle/>
        <a:p>
          <a:endParaRPr lang="en-US"/>
        </a:p>
      </dgm:t>
    </dgm:pt>
    <dgm:pt modelId="{A45FDBE0-F54F-45FF-8F0B-CFE732E70A1F}">
      <dgm:prSet/>
      <dgm:spPr/>
      <dgm:t>
        <a:bodyPr/>
        <a:lstStyle/>
        <a:p>
          <a:r>
            <a:rPr lang="en-US" dirty="0"/>
            <a:t>Agenda format</a:t>
          </a:r>
        </a:p>
      </dgm:t>
    </dgm:pt>
    <dgm:pt modelId="{41AA9C96-5A7B-4D2B-AD39-313C061222CA}" type="parTrans" cxnId="{565F8193-9BA6-431B-ABE9-87350A6474AA}">
      <dgm:prSet/>
      <dgm:spPr/>
      <dgm:t>
        <a:bodyPr/>
        <a:lstStyle/>
        <a:p>
          <a:endParaRPr lang="en-US"/>
        </a:p>
      </dgm:t>
    </dgm:pt>
    <dgm:pt modelId="{04BF2D56-2518-4050-8B3D-CB755907FA4B}" type="sibTrans" cxnId="{565F8193-9BA6-431B-ABE9-87350A6474AA}">
      <dgm:prSet/>
      <dgm:spPr/>
      <dgm:t>
        <a:bodyPr/>
        <a:lstStyle/>
        <a:p>
          <a:endParaRPr lang="en-US"/>
        </a:p>
      </dgm:t>
    </dgm:pt>
    <dgm:pt modelId="{3290AFA2-85AD-4AA9-A9B0-AB42DC014528}">
      <dgm:prSet/>
      <dgm:spPr/>
      <dgm:t>
        <a:bodyPr/>
        <a:lstStyle/>
        <a:p>
          <a:r>
            <a:rPr lang="en-US" dirty="0"/>
            <a:t>Facilitating</a:t>
          </a:r>
        </a:p>
      </dgm:t>
    </dgm:pt>
    <dgm:pt modelId="{CE595EF9-ADAF-4C9B-AD37-8C6DFF538EFD}" type="parTrans" cxnId="{239DCF41-A8D5-46D4-912D-F4BB9129921D}">
      <dgm:prSet/>
      <dgm:spPr/>
      <dgm:t>
        <a:bodyPr/>
        <a:lstStyle/>
        <a:p>
          <a:endParaRPr lang="en-US"/>
        </a:p>
      </dgm:t>
    </dgm:pt>
    <dgm:pt modelId="{C211C9E5-370B-40B2-A65C-3575158A1156}" type="sibTrans" cxnId="{239DCF41-A8D5-46D4-912D-F4BB9129921D}">
      <dgm:prSet/>
      <dgm:spPr/>
      <dgm:t>
        <a:bodyPr/>
        <a:lstStyle/>
        <a:p>
          <a:endParaRPr lang="en-US"/>
        </a:p>
      </dgm:t>
    </dgm:pt>
    <dgm:pt modelId="{2565D5B9-BE6E-481B-A496-84E7453E13B1}">
      <dgm:prSet/>
      <dgm:spPr/>
      <dgm:t>
        <a:bodyPr/>
        <a:lstStyle/>
        <a:p>
          <a:r>
            <a:rPr lang="en-US" dirty="0"/>
            <a:t>Post meeting responsibilities</a:t>
          </a:r>
        </a:p>
      </dgm:t>
    </dgm:pt>
    <dgm:pt modelId="{1A430E97-FBDE-4643-8FD6-EC183312F7E9}" type="parTrans" cxnId="{0B03522D-DA47-4DAD-92AC-D078AA9DF4E8}">
      <dgm:prSet/>
      <dgm:spPr/>
      <dgm:t>
        <a:bodyPr/>
        <a:lstStyle/>
        <a:p>
          <a:endParaRPr lang="en-US"/>
        </a:p>
      </dgm:t>
    </dgm:pt>
    <dgm:pt modelId="{B44C32E0-7EB6-4F27-A8E8-5A15302CA17A}" type="sibTrans" cxnId="{0B03522D-DA47-4DAD-92AC-D078AA9DF4E8}">
      <dgm:prSet/>
      <dgm:spPr/>
      <dgm:t>
        <a:bodyPr/>
        <a:lstStyle/>
        <a:p>
          <a:endParaRPr lang="en-US"/>
        </a:p>
      </dgm:t>
    </dgm:pt>
    <dgm:pt modelId="{39F37BEB-D799-400F-92C6-E0E007CE5C83}" type="pres">
      <dgm:prSet presAssocID="{8324DCE7-EB68-44E1-BEED-5AAD9ED4459D}" presName="vert0" presStyleCnt="0">
        <dgm:presLayoutVars>
          <dgm:dir/>
          <dgm:animOne val="branch"/>
          <dgm:animLvl val="lvl"/>
        </dgm:presLayoutVars>
      </dgm:prSet>
      <dgm:spPr/>
    </dgm:pt>
    <dgm:pt modelId="{E701320D-421E-4366-8BDB-E657F04A7A40}" type="pres">
      <dgm:prSet presAssocID="{8944BA70-69FD-4B4B-A774-004CE6C75CD9}" presName="thickLine" presStyleLbl="alignNode1" presStyleIdx="0" presStyleCnt="5"/>
      <dgm:spPr/>
    </dgm:pt>
    <dgm:pt modelId="{C87CF44A-A0EC-4362-B747-E24A76FFAC0B}" type="pres">
      <dgm:prSet presAssocID="{8944BA70-69FD-4B4B-A774-004CE6C75CD9}" presName="horz1" presStyleCnt="0"/>
      <dgm:spPr/>
    </dgm:pt>
    <dgm:pt modelId="{683C8ED6-A6F8-42EB-B07D-36F96A22A630}" type="pres">
      <dgm:prSet presAssocID="{8944BA70-69FD-4B4B-A774-004CE6C75CD9}" presName="tx1" presStyleLbl="revTx" presStyleIdx="0" presStyleCnt="5"/>
      <dgm:spPr/>
    </dgm:pt>
    <dgm:pt modelId="{5EBC1740-462E-4B83-8246-4E75F278AF40}" type="pres">
      <dgm:prSet presAssocID="{8944BA70-69FD-4B4B-A774-004CE6C75CD9}" presName="vert1" presStyleCnt="0"/>
      <dgm:spPr/>
    </dgm:pt>
    <dgm:pt modelId="{82C92C9D-71C8-42BE-BA97-CCA32A10BB52}" type="pres">
      <dgm:prSet presAssocID="{02C88F3B-DE7A-4B0E-A77C-02578B51C966}" presName="thickLine" presStyleLbl="alignNode1" presStyleIdx="1" presStyleCnt="5"/>
      <dgm:spPr/>
    </dgm:pt>
    <dgm:pt modelId="{94DDEF6F-365C-4140-8063-B2D33428B43B}" type="pres">
      <dgm:prSet presAssocID="{02C88F3B-DE7A-4B0E-A77C-02578B51C966}" presName="horz1" presStyleCnt="0"/>
      <dgm:spPr/>
    </dgm:pt>
    <dgm:pt modelId="{F42935C2-9F77-4339-A093-9C60C31CE735}" type="pres">
      <dgm:prSet presAssocID="{02C88F3B-DE7A-4B0E-A77C-02578B51C966}" presName="tx1" presStyleLbl="revTx" presStyleIdx="1" presStyleCnt="5"/>
      <dgm:spPr/>
    </dgm:pt>
    <dgm:pt modelId="{66F881DE-7710-4DFA-8CDF-D1A0D64ABB95}" type="pres">
      <dgm:prSet presAssocID="{02C88F3B-DE7A-4B0E-A77C-02578B51C966}" presName="vert1" presStyleCnt="0"/>
      <dgm:spPr/>
    </dgm:pt>
    <dgm:pt modelId="{0970B188-5E5D-408C-8909-42C51A56C56E}" type="pres">
      <dgm:prSet presAssocID="{A45FDBE0-F54F-45FF-8F0B-CFE732E70A1F}" presName="thickLine" presStyleLbl="alignNode1" presStyleIdx="2" presStyleCnt="5"/>
      <dgm:spPr/>
    </dgm:pt>
    <dgm:pt modelId="{590A8981-80AC-47E5-83EC-1551763DE4FC}" type="pres">
      <dgm:prSet presAssocID="{A45FDBE0-F54F-45FF-8F0B-CFE732E70A1F}" presName="horz1" presStyleCnt="0"/>
      <dgm:spPr/>
    </dgm:pt>
    <dgm:pt modelId="{DA7F7D75-03B5-434C-806A-477F2B15DC97}" type="pres">
      <dgm:prSet presAssocID="{A45FDBE0-F54F-45FF-8F0B-CFE732E70A1F}" presName="tx1" presStyleLbl="revTx" presStyleIdx="2" presStyleCnt="5"/>
      <dgm:spPr/>
    </dgm:pt>
    <dgm:pt modelId="{72B8133B-DDC8-475B-B8C0-C176DDB12B6D}" type="pres">
      <dgm:prSet presAssocID="{A45FDBE0-F54F-45FF-8F0B-CFE732E70A1F}" presName="vert1" presStyleCnt="0"/>
      <dgm:spPr/>
    </dgm:pt>
    <dgm:pt modelId="{7EDA624A-60EF-43E8-9AF0-B4BB5440440B}" type="pres">
      <dgm:prSet presAssocID="{3290AFA2-85AD-4AA9-A9B0-AB42DC014528}" presName="thickLine" presStyleLbl="alignNode1" presStyleIdx="3" presStyleCnt="5"/>
      <dgm:spPr/>
    </dgm:pt>
    <dgm:pt modelId="{4A5A98C9-8441-4E02-995D-257CF986DE1E}" type="pres">
      <dgm:prSet presAssocID="{3290AFA2-85AD-4AA9-A9B0-AB42DC014528}" presName="horz1" presStyleCnt="0"/>
      <dgm:spPr/>
    </dgm:pt>
    <dgm:pt modelId="{BDDAAF0C-0391-4AC9-A14E-F8A3AA2CD831}" type="pres">
      <dgm:prSet presAssocID="{3290AFA2-85AD-4AA9-A9B0-AB42DC014528}" presName="tx1" presStyleLbl="revTx" presStyleIdx="3" presStyleCnt="5"/>
      <dgm:spPr/>
    </dgm:pt>
    <dgm:pt modelId="{24A8D1D8-5C94-40B7-B1A1-DA5A7DD9E8EC}" type="pres">
      <dgm:prSet presAssocID="{3290AFA2-85AD-4AA9-A9B0-AB42DC014528}" presName="vert1" presStyleCnt="0"/>
      <dgm:spPr/>
    </dgm:pt>
    <dgm:pt modelId="{89B65BD7-52D7-46A0-9A04-CA2E84FE2225}" type="pres">
      <dgm:prSet presAssocID="{2565D5B9-BE6E-481B-A496-84E7453E13B1}" presName="thickLine" presStyleLbl="alignNode1" presStyleIdx="4" presStyleCnt="5"/>
      <dgm:spPr/>
    </dgm:pt>
    <dgm:pt modelId="{D87E0F6B-5A6D-4DDF-84A8-B8ECA6EC6C77}" type="pres">
      <dgm:prSet presAssocID="{2565D5B9-BE6E-481B-A496-84E7453E13B1}" presName="horz1" presStyleCnt="0"/>
      <dgm:spPr/>
    </dgm:pt>
    <dgm:pt modelId="{4540C674-8116-41AB-985D-A4DB199F3BD2}" type="pres">
      <dgm:prSet presAssocID="{2565D5B9-BE6E-481B-A496-84E7453E13B1}" presName="tx1" presStyleLbl="revTx" presStyleIdx="4" presStyleCnt="5"/>
      <dgm:spPr/>
    </dgm:pt>
    <dgm:pt modelId="{01E599AC-4761-45C3-962B-0649CD1568ED}" type="pres">
      <dgm:prSet presAssocID="{2565D5B9-BE6E-481B-A496-84E7453E13B1}" presName="vert1" presStyleCnt="0"/>
      <dgm:spPr/>
    </dgm:pt>
  </dgm:ptLst>
  <dgm:cxnLst>
    <dgm:cxn modelId="{A6217119-FC50-43B0-BCC9-557CFCAAE888}" type="presOf" srcId="{02C88F3B-DE7A-4B0E-A77C-02578B51C966}" destId="{F42935C2-9F77-4339-A093-9C60C31CE735}" srcOrd="0" destOrd="0" presId="urn:microsoft.com/office/officeart/2008/layout/LinedList"/>
    <dgm:cxn modelId="{0B03522D-DA47-4DAD-92AC-D078AA9DF4E8}" srcId="{8324DCE7-EB68-44E1-BEED-5AAD9ED4459D}" destId="{2565D5B9-BE6E-481B-A496-84E7453E13B1}" srcOrd="4" destOrd="0" parTransId="{1A430E97-FBDE-4643-8FD6-EC183312F7E9}" sibTransId="{B44C32E0-7EB6-4F27-A8E8-5A15302CA17A}"/>
    <dgm:cxn modelId="{005B243B-8B78-4110-8FA8-FD88DD27A7CE}" srcId="{8324DCE7-EB68-44E1-BEED-5AAD9ED4459D}" destId="{8944BA70-69FD-4B4B-A774-004CE6C75CD9}" srcOrd="0" destOrd="0" parTransId="{00D595CA-3EB6-4D1A-B692-FA452E66D791}" sibTransId="{83BEE02F-7A69-4D74-83A6-CB36D9D143AE}"/>
    <dgm:cxn modelId="{B9B3575B-5A01-421F-8253-9EED29A2EC2C}" type="presOf" srcId="{8324DCE7-EB68-44E1-BEED-5AAD9ED4459D}" destId="{39F37BEB-D799-400F-92C6-E0E007CE5C83}" srcOrd="0" destOrd="0" presId="urn:microsoft.com/office/officeart/2008/layout/LinedList"/>
    <dgm:cxn modelId="{239DCF41-A8D5-46D4-912D-F4BB9129921D}" srcId="{8324DCE7-EB68-44E1-BEED-5AAD9ED4459D}" destId="{3290AFA2-85AD-4AA9-A9B0-AB42DC014528}" srcOrd="3" destOrd="0" parTransId="{CE595EF9-ADAF-4C9B-AD37-8C6DFF538EFD}" sibTransId="{C211C9E5-370B-40B2-A65C-3575158A1156}"/>
    <dgm:cxn modelId="{C5BF8A5A-6D97-4D5A-BF8B-49EDB451C495}" type="presOf" srcId="{8944BA70-69FD-4B4B-A774-004CE6C75CD9}" destId="{683C8ED6-A6F8-42EB-B07D-36F96A22A630}" srcOrd="0" destOrd="0" presId="urn:microsoft.com/office/officeart/2008/layout/LinedList"/>
    <dgm:cxn modelId="{565F8193-9BA6-431B-ABE9-87350A6474AA}" srcId="{8324DCE7-EB68-44E1-BEED-5AAD9ED4459D}" destId="{A45FDBE0-F54F-45FF-8F0B-CFE732E70A1F}" srcOrd="2" destOrd="0" parTransId="{41AA9C96-5A7B-4D2B-AD39-313C061222CA}" sibTransId="{04BF2D56-2518-4050-8B3D-CB755907FA4B}"/>
    <dgm:cxn modelId="{4C2B08AC-3C07-4BD5-907C-033D16262FA9}" type="presOf" srcId="{A45FDBE0-F54F-45FF-8F0B-CFE732E70A1F}" destId="{DA7F7D75-03B5-434C-806A-477F2B15DC97}" srcOrd="0" destOrd="0" presId="urn:microsoft.com/office/officeart/2008/layout/LinedList"/>
    <dgm:cxn modelId="{16E7C5E9-500E-4059-BC55-48C14C9AB02A}" srcId="{8324DCE7-EB68-44E1-BEED-5AAD9ED4459D}" destId="{02C88F3B-DE7A-4B0E-A77C-02578B51C966}" srcOrd="1" destOrd="0" parTransId="{50B7B798-F4A8-4E03-986F-3F4821B0EE39}" sibTransId="{830127C2-4CAA-4D78-87E7-D62975FD346A}"/>
    <dgm:cxn modelId="{D72D0EF9-AB1D-4064-A7F6-D95D3520D122}" type="presOf" srcId="{2565D5B9-BE6E-481B-A496-84E7453E13B1}" destId="{4540C674-8116-41AB-985D-A4DB199F3BD2}" srcOrd="0" destOrd="0" presId="urn:microsoft.com/office/officeart/2008/layout/LinedList"/>
    <dgm:cxn modelId="{E3DEC5FE-7273-48F8-9950-BC3C48149C3B}" type="presOf" srcId="{3290AFA2-85AD-4AA9-A9B0-AB42DC014528}" destId="{BDDAAF0C-0391-4AC9-A14E-F8A3AA2CD831}" srcOrd="0" destOrd="0" presId="urn:microsoft.com/office/officeart/2008/layout/LinedList"/>
    <dgm:cxn modelId="{3D94AE1F-D70A-494A-8448-77626ACAFE4F}" type="presParOf" srcId="{39F37BEB-D799-400F-92C6-E0E007CE5C83}" destId="{E701320D-421E-4366-8BDB-E657F04A7A40}" srcOrd="0" destOrd="0" presId="urn:microsoft.com/office/officeart/2008/layout/LinedList"/>
    <dgm:cxn modelId="{C39B86C2-AC06-4441-A13A-968407C5F7D0}" type="presParOf" srcId="{39F37BEB-D799-400F-92C6-E0E007CE5C83}" destId="{C87CF44A-A0EC-4362-B747-E24A76FFAC0B}" srcOrd="1" destOrd="0" presId="urn:microsoft.com/office/officeart/2008/layout/LinedList"/>
    <dgm:cxn modelId="{58270BEB-E39A-4F6A-9B81-93DEA1791F39}" type="presParOf" srcId="{C87CF44A-A0EC-4362-B747-E24A76FFAC0B}" destId="{683C8ED6-A6F8-42EB-B07D-36F96A22A630}" srcOrd="0" destOrd="0" presId="urn:microsoft.com/office/officeart/2008/layout/LinedList"/>
    <dgm:cxn modelId="{0ED8A726-197E-41C2-A798-81ABDF2CDE3C}" type="presParOf" srcId="{C87CF44A-A0EC-4362-B747-E24A76FFAC0B}" destId="{5EBC1740-462E-4B83-8246-4E75F278AF40}" srcOrd="1" destOrd="0" presId="urn:microsoft.com/office/officeart/2008/layout/LinedList"/>
    <dgm:cxn modelId="{1BF77BBB-FC6A-47A7-9465-747FB56A362F}" type="presParOf" srcId="{39F37BEB-D799-400F-92C6-E0E007CE5C83}" destId="{82C92C9D-71C8-42BE-BA97-CCA32A10BB52}" srcOrd="2" destOrd="0" presId="urn:microsoft.com/office/officeart/2008/layout/LinedList"/>
    <dgm:cxn modelId="{5F5D022C-16AA-4F73-9B43-B01FFBB373E0}" type="presParOf" srcId="{39F37BEB-D799-400F-92C6-E0E007CE5C83}" destId="{94DDEF6F-365C-4140-8063-B2D33428B43B}" srcOrd="3" destOrd="0" presId="urn:microsoft.com/office/officeart/2008/layout/LinedList"/>
    <dgm:cxn modelId="{2B241A29-9FD4-494E-96F7-89BAF77AE96D}" type="presParOf" srcId="{94DDEF6F-365C-4140-8063-B2D33428B43B}" destId="{F42935C2-9F77-4339-A093-9C60C31CE735}" srcOrd="0" destOrd="0" presId="urn:microsoft.com/office/officeart/2008/layout/LinedList"/>
    <dgm:cxn modelId="{B15844E0-842E-40D2-82B6-AABE6328035E}" type="presParOf" srcId="{94DDEF6F-365C-4140-8063-B2D33428B43B}" destId="{66F881DE-7710-4DFA-8CDF-D1A0D64ABB95}" srcOrd="1" destOrd="0" presId="urn:microsoft.com/office/officeart/2008/layout/LinedList"/>
    <dgm:cxn modelId="{339FF4F4-6331-42D4-ACC1-05CBF1650CF9}" type="presParOf" srcId="{39F37BEB-D799-400F-92C6-E0E007CE5C83}" destId="{0970B188-5E5D-408C-8909-42C51A56C56E}" srcOrd="4" destOrd="0" presId="urn:microsoft.com/office/officeart/2008/layout/LinedList"/>
    <dgm:cxn modelId="{865D01A0-A3D2-48C9-9E42-960B994BAEB9}" type="presParOf" srcId="{39F37BEB-D799-400F-92C6-E0E007CE5C83}" destId="{590A8981-80AC-47E5-83EC-1551763DE4FC}" srcOrd="5" destOrd="0" presId="urn:microsoft.com/office/officeart/2008/layout/LinedList"/>
    <dgm:cxn modelId="{08415283-EA5A-4B7A-9C80-12C3EC156A36}" type="presParOf" srcId="{590A8981-80AC-47E5-83EC-1551763DE4FC}" destId="{DA7F7D75-03B5-434C-806A-477F2B15DC97}" srcOrd="0" destOrd="0" presId="urn:microsoft.com/office/officeart/2008/layout/LinedList"/>
    <dgm:cxn modelId="{6B33A44D-84EC-4B55-A8EF-FDC7546BECBC}" type="presParOf" srcId="{590A8981-80AC-47E5-83EC-1551763DE4FC}" destId="{72B8133B-DDC8-475B-B8C0-C176DDB12B6D}" srcOrd="1" destOrd="0" presId="urn:microsoft.com/office/officeart/2008/layout/LinedList"/>
    <dgm:cxn modelId="{78BEEFF2-D983-4C9B-A19A-D7061373E9D1}" type="presParOf" srcId="{39F37BEB-D799-400F-92C6-E0E007CE5C83}" destId="{7EDA624A-60EF-43E8-9AF0-B4BB5440440B}" srcOrd="6" destOrd="0" presId="urn:microsoft.com/office/officeart/2008/layout/LinedList"/>
    <dgm:cxn modelId="{08094E64-86FA-4059-828E-D400EBF3D325}" type="presParOf" srcId="{39F37BEB-D799-400F-92C6-E0E007CE5C83}" destId="{4A5A98C9-8441-4E02-995D-257CF986DE1E}" srcOrd="7" destOrd="0" presId="urn:microsoft.com/office/officeart/2008/layout/LinedList"/>
    <dgm:cxn modelId="{E02364B7-45BB-46D4-BD4D-217482A2693B}" type="presParOf" srcId="{4A5A98C9-8441-4E02-995D-257CF986DE1E}" destId="{BDDAAF0C-0391-4AC9-A14E-F8A3AA2CD831}" srcOrd="0" destOrd="0" presId="urn:microsoft.com/office/officeart/2008/layout/LinedList"/>
    <dgm:cxn modelId="{58636AF7-D683-4560-84FF-D991C0A67282}" type="presParOf" srcId="{4A5A98C9-8441-4E02-995D-257CF986DE1E}" destId="{24A8D1D8-5C94-40B7-B1A1-DA5A7DD9E8EC}" srcOrd="1" destOrd="0" presId="urn:microsoft.com/office/officeart/2008/layout/LinedList"/>
    <dgm:cxn modelId="{705353B4-55CA-4B0F-A693-27CAA7F9C714}" type="presParOf" srcId="{39F37BEB-D799-400F-92C6-E0E007CE5C83}" destId="{89B65BD7-52D7-46A0-9A04-CA2E84FE2225}" srcOrd="8" destOrd="0" presId="urn:microsoft.com/office/officeart/2008/layout/LinedList"/>
    <dgm:cxn modelId="{0A3DA13F-59DE-4F02-B97C-A4543066A6E9}" type="presParOf" srcId="{39F37BEB-D799-400F-92C6-E0E007CE5C83}" destId="{D87E0F6B-5A6D-4DDF-84A8-B8ECA6EC6C77}" srcOrd="9" destOrd="0" presId="urn:microsoft.com/office/officeart/2008/layout/LinedList"/>
    <dgm:cxn modelId="{133A4111-426F-4CAF-8D75-F41E655D0791}" type="presParOf" srcId="{D87E0F6B-5A6D-4DDF-84A8-B8ECA6EC6C77}" destId="{4540C674-8116-41AB-985D-A4DB199F3BD2}" srcOrd="0" destOrd="0" presId="urn:microsoft.com/office/officeart/2008/layout/LinedList"/>
    <dgm:cxn modelId="{3DF20290-AEA8-4039-9244-34CA0EB0CB81}" type="presParOf" srcId="{D87E0F6B-5A6D-4DDF-84A8-B8ECA6EC6C77}" destId="{01E599AC-4761-45C3-962B-0649CD1568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53AAB-21E5-48F7-9057-13D9C5F0CC2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FE7471-BE06-4C38-A9D0-D57A15FEDAF8}">
      <dgm:prSet/>
      <dgm:spPr/>
      <dgm:t>
        <a:bodyPr/>
        <a:lstStyle/>
        <a:p>
          <a:r>
            <a:rPr lang="en-US" dirty="0"/>
            <a:t>Concept, themes</a:t>
          </a:r>
        </a:p>
      </dgm:t>
    </dgm:pt>
    <dgm:pt modelId="{6C35BEE1-C035-4585-BCCE-FBBCF94CEEE9}" type="parTrans" cxnId="{290C26FA-9AC0-4D71-BB54-4131AB6B6962}">
      <dgm:prSet/>
      <dgm:spPr/>
      <dgm:t>
        <a:bodyPr/>
        <a:lstStyle/>
        <a:p>
          <a:endParaRPr lang="en-US"/>
        </a:p>
      </dgm:t>
    </dgm:pt>
    <dgm:pt modelId="{BDABEA53-EBBA-48B1-BD11-84277C300C90}" type="sibTrans" cxnId="{290C26FA-9AC0-4D71-BB54-4131AB6B6962}">
      <dgm:prSet/>
      <dgm:spPr/>
      <dgm:t>
        <a:bodyPr/>
        <a:lstStyle/>
        <a:p>
          <a:endParaRPr lang="en-US"/>
        </a:p>
      </dgm:t>
    </dgm:pt>
    <dgm:pt modelId="{BA910B63-4466-4CD4-AC07-D39E914698BD}">
      <dgm:prSet/>
      <dgm:spPr/>
      <dgm:t>
        <a:bodyPr/>
        <a:lstStyle/>
        <a:p>
          <a:r>
            <a:rPr lang="en-US" dirty="0"/>
            <a:t>Preliminary design meeting: samples, models and renderings</a:t>
          </a:r>
        </a:p>
      </dgm:t>
    </dgm:pt>
    <dgm:pt modelId="{9F44C4CD-D2CE-4AB2-845E-8793DB26BF27}" type="parTrans" cxnId="{BDEB03BC-C813-49E7-8419-EB2BA64F5250}">
      <dgm:prSet/>
      <dgm:spPr/>
      <dgm:t>
        <a:bodyPr/>
        <a:lstStyle/>
        <a:p>
          <a:endParaRPr lang="en-US"/>
        </a:p>
      </dgm:t>
    </dgm:pt>
    <dgm:pt modelId="{9D6C7718-FB19-47F0-9DCB-559FA377FB70}" type="sibTrans" cxnId="{BDEB03BC-C813-49E7-8419-EB2BA64F5250}">
      <dgm:prSet/>
      <dgm:spPr/>
      <dgm:t>
        <a:bodyPr/>
        <a:lstStyle/>
        <a:p>
          <a:endParaRPr lang="en-US"/>
        </a:p>
      </dgm:t>
    </dgm:pt>
    <dgm:pt modelId="{B21116B3-B67A-4371-8607-09516840232D}">
      <dgm:prSet/>
      <dgm:spPr/>
      <dgm:t>
        <a:bodyPr/>
        <a:lstStyle/>
        <a:p>
          <a:r>
            <a:rPr lang="en-US" dirty="0"/>
            <a:t>Design meetings: estimates and re-evaluation</a:t>
          </a:r>
        </a:p>
      </dgm:t>
    </dgm:pt>
    <dgm:pt modelId="{998C5283-B0BA-4F74-ADDF-0BC89F1F1347}" type="parTrans" cxnId="{DA311812-3964-4F13-B12C-45B3C32F6AD7}">
      <dgm:prSet/>
      <dgm:spPr/>
      <dgm:t>
        <a:bodyPr/>
        <a:lstStyle/>
        <a:p>
          <a:endParaRPr lang="en-US"/>
        </a:p>
      </dgm:t>
    </dgm:pt>
    <dgm:pt modelId="{1B65F156-AC55-485C-848F-3AA3EE767CFF}" type="sibTrans" cxnId="{DA311812-3964-4F13-B12C-45B3C32F6AD7}">
      <dgm:prSet/>
      <dgm:spPr/>
      <dgm:t>
        <a:bodyPr/>
        <a:lstStyle/>
        <a:p>
          <a:endParaRPr lang="en-US"/>
        </a:p>
      </dgm:t>
    </dgm:pt>
    <dgm:pt modelId="{35CD2C40-6EE4-4890-8F53-49CEDF85ECC1}">
      <dgm:prSet/>
      <dgm:spPr/>
      <dgm:t>
        <a:bodyPr/>
        <a:lstStyle/>
        <a:p>
          <a:r>
            <a:rPr lang="en-US" dirty="0"/>
            <a:t>Final design meeting: moving into tech</a:t>
          </a:r>
        </a:p>
      </dgm:t>
    </dgm:pt>
    <dgm:pt modelId="{8CCC6760-1FED-4E02-9142-49CB5FB56F44}" type="parTrans" cxnId="{39ED0588-7877-444F-AF5D-934363F9780C}">
      <dgm:prSet/>
      <dgm:spPr/>
      <dgm:t>
        <a:bodyPr/>
        <a:lstStyle/>
        <a:p>
          <a:endParaRPr lang="en-US"/>
        </a:p>
      </dgm:t>
    </dgm:pt>
    <dgm:pt modelId="{D56A2284-728D-4E27-985C-FFEEB72EDE7B}" type="sibTrans" cxnId="{39ED0588-7877-444F-AF5D-934363F9780C}">
      <dgm:prSet/>
      <dgm:spPr/>
      <dgm:t>
        <a:bodyPr/>
        <a:lstStyle/>
        <a:p>
          <a:endParaRPr lang="en-US"/>
        </a:p>
      </dgm:t>
    </dgm:pt>
    <dgm:pt modelId="{B601505F-E370-4139-B507-D5BF66910330}" type="pres">
      <dgm:prSet presAssocID="{75D53AAB-21E5-48F7-9057-13D9C5F0CC22}" presName="root" presStyleCnt="0">
        <dgm:presLayoutVars>
          <dgm:dir/>
          <dgm:resizeHandles val="exact"/>
        </dgm:presLayoutVars>
      </dgm:prSet>
      <dgm:spPr/>
    </dgm:pt>
    <dgm:pt modelId="{2B0EEB6C-3065-49F7-A59E-9B974DFFAF1A}" type="pres">
      <dgm:prSet presAssocID="{BBFE7471-BE06-4C38-A9D0-D57A15FEDAF8}" presName="compNode" presStyleCnt="0"/>
      <dgm:spPr/>
    </dgm:pt>
    <dgm:pt modelId="{A8261E9D-DE8A-4F63-9CAF-F9E6A0580E8B}" type="pres">
      <dgm:prSet presAssocID="{BBFE7471-BE06-4C38-A9D0-D57A15FEDAF8}" presName="bgRect" presStyleLbl="bgShp" presStyleIdx="0" presStyleCnt="4"/>
      <dgm:spPr/>
    </dgm:pt>
    <dgm:pt modelId="{652C9D9E-E2F7-4F03-A955-87893DC80496}" type="pres">
      <dgm:prSet presAssocID="{BBFE7471-BE06-4C38-A9D0-D57A15FEDA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60FB136F-72BA-4331-ACAD-CA47C02E1815}" type="pres">
      <dgm:prSet presAssocID="{BBFE7471-BE06-4C38-A9D0-D57A15FEDAF8}" presName="spaceRect" presStyleCnt="0"/>
      <dgm:spPr/>
    </dgm:pt>
    <dgm:pt modelId="{583AA555-2D31-4382-AE6E-D7C49CCD9D59}" type="pres">
      <dgm:prSet presAssocID="{BBFE7471-BE06-4C38-A9D0-D57A15FEDAF8}" presName="parTx" presStyleLbl="revTx" presStyleIdx="0" presStyleCnt="4">
        <dgm:presLayoutVars>
          <dgm:chMax val="0"/>
          <dgm:chPref val="0"/>
        </dgm:presLayoutVars>
      </dgm:prSet>
      <dgm:spPr/>
    </dgm:pt>
    <dgm:pt modelId="{008198C8-5CD3-4E0C-9EFF-7C3D424E7876}" type="pres">
      <dgm:prSet presAssocID="{BDABEA53-EBBA-48B1-BD11-84277C300C90}" presName="sibTrans" presStyleCnt="0"/>
      <dgm:spPr/>
    </dgm:pt>
    <dgm:pt modelId="{0B257640-5EC4-4AE4-B37D-18C1BCB59353}" type="pres">
      <dgm:prSet presAssocID="{BA910B63-4466-4CD4-AC07-D39E914698BD}" presName="compNode" presStyleCnt="0"/>
      <dgm:spPr/>
    </dgm:pt>
    <dgm:pt modelId="{DF98AA51-6581-4B30-9D96-92649A312D10}" type="pres">
      <dgm:prSet presAssocID="{BA910B63-4466-4CD4-AC07-D39E914698BD}" presName="bgRect" presStyleLbl="bgShp" presStyleIdx="1" presStyleCnt="4"/>
      <dgm:spPr/>
    </dgm:pt>
    <dgm:pt modelId="{5C7255E0-46E1-4F84-8B57-D67D5938F7CB}" type="pres">
      <dgm:prSet presAssocID="{BA910B63-4466-4CD4-AC07-D39E914698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2C01259-AAC9-4075-82A9-613FA28D290C}" type="pres">
      <dgm:prSet presAssocID="{BA910B63-4466-4CD4-AC07-D39E914698BD}" presName="spaceRect" presStyleCnt="0"/>
      <dgm:spPr/>
    </dgm:pt>
    <dgm:pt modelId="{55418858-EF41-4DFD-9292-E061C56AB1E9}" type="pres">
      <dgm:prSet presAssocID="{BA910B63-4466-4CD4-AC07-D39E914698BD}" presName="parTx" presStyleLbl="revTx" presStyleIdx="1" presStyleCnt="4">
        <dgm:presLayoutVars>
          <dgm:chMax val="0"/>
          <dgm:chPref val="0"/>
        </dgm:presLayoutVars>
      </dgm:prSet>
      <dgm:spPr/>
    </dgm:pt>
    <dgm:pt modelId="{16301FDA-86C5-4A75-B27E-179F39AA752D}" type="pres">
      <dgm:prSet presAssocID="{9D6C7718-FB19-47F0-9DCB-559FA377FB70}" presName="sibTrans" presStyleCnt="0"/>
      <dgm:spPr/>
    </dgm:pt>
    <dgm:pt modelId="{B65EDFDE-CB26-4033-9DF2-51DC3E8869CC}" type="pres">
      <dgm:prSet presAssocID="{B21116B3-B67A-4371-8607-09516840232D}" presName="compNode" presStyleCnt="0"/>
      <dgm:spPr/>
    </dgm:pt>
    <dgm:pt modelId="{A56F424D-CC6B-4C91-A399-39D73731B780}" type="pres">
      <dgm:prSet presAssocID="{B21116B3-B67A-4371-8607-09516840232D}" presName="bgRect" presStyleLbl="bgShp" presStyleIdx="2" presStyleCnt="4"/>
      <dgm:spPr/>
    </dgm:pt>
    <dgm:pt modelId="{2678C308-016B-44C5-A4AC-FFBD40E7D670}" type="pres">
      <dgm:prSet presAssocID="{B21116B3-B67A-4371-8607-0951684023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F3DA611-B42A-4C7D-BCDB-6D27D59BB5CE}" type="pres">
      <dgm:prSet presAssocID="{B21116B3-B67A-4371-8607-09516840232D}" presName="spaceRect" presStyleCnt="0"/>
      <dgm:spPr/>
    </dgm:pt>
    <dgm:pt modelId="{4A4D714F-5E52-49D7-8A59-4EE5F023C8ED}" type="pres">
      <dgm:prSet presAssocID="{B21116B3-B67A-4371-8607-09516840232D}" presName="parTx" presStyleLbl="revTx" presStyleIdx="2" presStyleCnt="4">
        <dgm:presLayoutVars>
          <dgm:chMax val="0"/>
          <dgm:chPref val="0"/>
        </dgm:presLayoutVars>
      </dgm:prSet>
      <dgm:spPr/>
    </dgm:pt>
    <dgm:pt modelId="{B74242F6-EFA0-4D88-97BE-3EA9585FD972}" type="pres">
      <dgm:prSet presAssocID="{1B65F156-AC55-485C-848F-3AA3EE767CFF}" presName="sibTrans" presStyleCnt="0"/>
      <dgm:spPr/>
    </dgm:pt>
    <dgm:pt modelId="{41C51F4B-14A7-4F02-943B-51F37A0028CF}" type="pres">
      <dgm:prSet presAssocID="{35CD2C40-6EE4-4890-8F53-49CEDF85ECC1}" presName="compNode" presStyleCnt="0"/>
      <dgm:spPr/>
    </dgm:pt>
    <dgm:pt modelId="{3E87E804-A847-4087-9804-AB21E21BFE98}" type="pres">
      <dgm:prSet presAssocID="{35CD2C40-6EE4-4890-8F53-49CEDF85ECC1}" presName="bgRect" presStyleLbl="bgShp" presStyleIdx="3" presStyleCnt="4"/>
      <dgm:spPr/>
    </dgm:pt>
    <dgm:pt modelId="{9420A694-18F0-433D-8C22-5D818669DF19}" type="pres">
      <dgm:prSet presAssocID="{35CD2C40-6EE4-4890-8F53-49CEDF85EC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6A9A5D0-D25F-4FA1-9E0B-E49A7A31518C}" type="pres">
      <dgm:prSet presAssocID="{35CD2C40-6EE4-4890-8F53-49CEDF85ECC1}" presName="spaceRect" presStyleCnt="0"/>
      <dgm:spPr/>
    </dgm:pt>
    <dgm:pt modelId="{EBD5F5B7-20E8-46DA-8A4A-869DFFC472F6}" type="pres">
      <dgm:prSet presAssocID="{35CD2C40-6EE4-4890-8F53-49CEDF85ECC1}" presName="parTx" presStyleLbl="revTx" presStyleIdx="3" presStyleCnt="4">
        <dgm:presLayoutVars>
          <dgm:chMax val="0"/>
          <dgm:chPref val="0"/>
        </dgm:presLayoutVars>
      </dgm:prSet>
      <dgm:spPr/>
    </dgm:pt>
  </dgm:ptLst>
  <dgm:cxnLst>
    <dgm:cxn modelId="{DA311812-3964-4F13-B12C-45B3C32F6AD7}" srcId="{75D53AAB-21E5-48F7-9057-13D9C5F0CC22}" destId="{B21116B3-B67A-4371-8607-09516840232D}" srcOrd="2" destOrd="0" parTransId="{998C5283-B0BA-4F74-ADDF-0BC89F1F1347}" sibTransId="{1B65F156-AC55-485C-848F-3AA3EE767CFF}"/>
    <dgm:cxn modelId="{9472C94B-9A08-4585-8A79-80DB3D7C257D}" type="presOf" srcId="{BA910B63-4466-4CD4-AC07-D39E914698BD}" destId="{55418858-EF41-4DFD-9292-E061C56AB1E9}" srcOrd="0" destOrd="0" presId="urn:microsoft.com/office/officeart/2018/2/layout/IconVerticalSolidList"/>
    <dgm:cxn modelId="{287B2574-F1F1-4627-B9BA-9845972F9323}" type="presOf" srcId="{75D53AAB-21E5-48F7-9057-13D9C5F0CC22}" destId="{B601505F-E370-4139-B507-D5BF66910330}" srcOrd="0" destOrd="0" presId="urn:microsoft.com/office/officeart/2018/2/layout/IconVerticalSolidList"/>
    <dgm:cxn modelId="{39ED0588-7877-444F-AF5D-934363F9780C}" srcId="{75D53AAB-21E5-48F7-9057-13D9C5F0CC22}" destId="{35CD2C40-6EE4-4890-8F53-49CEDF85ECC1}" srcOrd="3" destOrd="0" parTransId="{8CCC6760-1FED-4E02-9142-49CB5FB56F44}" sibTransId="{D56A2284-728D-4E27-985C-FFEEB72EDE7B}"/>
    <dgm:cxn modelId="{8872C88E-7F2A-4881-9F28-E35BAB062ACD}" type="presOf" srcId="{BBFE7471-BE06-4C38-A9D0-D57A15FEDAF8}" destId="{583AA555-2D31-4382-AE6E-D7C49CCD9D59}" srcOrd="0" destOrd="0" presId="urn:microsoft.com/office/officeart/2018/2/layout/IconVerticalSolidList"/>
    <dgm:cxn modelId="{92315690-8ED7-41D4-B805-78566B534CBF}" type="presOf" srcId="{B21116B3-B67A-4371-8607-09516840232D}" destId="{4A4D714F-5E52-49D7-8A59-4EE5F023C8ED}" srcOrd="0" destOrd="0" presId="urn:microsoft.com/office/officeart/2018/2/layout/IconVerticalSolidList"/>
    <dgm:cxn modelId="{E0C47FAE-3B3C-4854-9BA3-62455CDE43C0}" type="presOf" srcId="{35CD2C40-6EE4-4890-8F53-49CEDF85ECC1}" destId="{EBD5F5B7-20E8-46DA-8A4A-869DFFC472F6}" srcOrd="0" destOrd="0" presId="urn:microsoft.com/office/officeart/2018/2/layout/IconVerticalSolidList"/>
    <dgm:cxn modelId="{BDEB03BC-C813-49E7-8419-EB2BA64F5250}" srcId="{75D53AAB-21E5-48F7-9057-13D9C5F0CC22}" destId="{BA910B63-4466-4CD4-AC07-D39E914698BD}" srcOrd="1" destOrd="0" parTransId="{9F44C4CD-D2CE-4AB2-845E-8793DB26BF27}" sibTransId="{9D6C7718-FB19-47F0-9DCB-559FA377FB70}"/>
    <dgm:cxn modelId="{290C26FA-9AC0-4D71-BB54-4131AB6B6962}" srcId="{75D53AAB-21E5-48F7-9057-13D9C5F0CC22}" destId="{BBFE7471-BE06-4C38-A9D0-D57A15FEDAF8}" srcOrd="0" destOrd="0" parTransId="{6C35BEE1-C035-4585-BCCE-FBBCF94CEEE9}" sibTransId="{BDABEA53-EBBA-48B1-BD11-84277C300C90}"/>
    <dgm:cxn modelId="{6F98B065-E01F-4657-AAA9-DD95EF2BC65C}" type="presParOf" srcId="{B601505F-E370-4139-B507-D5BF66910330}" destId="{2B0EEB6C-3065-49F7-A59E-9B974DFFAF1A}" srcOrd="0" destOrd="0" presId="urn:microsoft.com/office/officeart/2018/2/layout/IconVerticalSolidList"/>
    <dgm:cxn modelId="{BD958957-0FA7-45FC-8B9A-B664B2B97609}" type="presParOf" srcId="{2B0EEB6C-3065-49F7-A59E-9B974DFFAF1A}" destId="{A8261E9D-DE8A-4F63-9CAF-F9E6A0580E8B}" srcOrd="0" destOrd="0" presId="urn:microsoft.com/office/officeart/2018/2/layout/IconVerticalSolidList"/>
    <dgm:cxn modelId="{9D115CEA-F378-4764-816B-D447BADC7C11}" type="presParOf" srcId="{2B0EEB6C-3065-49F7-A59E-9B974DFFAF1A}" destId="{652C9D9E-E2F7-4F03-A955-87893DC80496}" srcOrd="1" destOrd="0" presId="urn:microsoft.com/office/officeart/2018/2/layout/IconVerticalSolidList"/>
    <dgm:cxn modelId="{796FB861-9951-43CB-89EF-217F8A25A6F5}" type="presParOf" srcId="{2B0EEB6C-3065-49F7-A59E-9B974DFFAF1A}" destId="{60FB136F-72BA-4331-ACAD-CA47C02E1815}" srcOrd="2" destOrd="0" presId="urn:microsoft.com/office/officeart/2018/2/layout/IconVerticalSolidList"/>
    <dgm:cxn modelId="{69303EF7-4119-4DC6-BC78-40E6321E1FBE}" type="presParOf" srcId="{2B0EEB6C-3065-49F7-A59E-9B974DFFAF1A}" destId="{583AA555-2D31-4382-AE6E-D7C49CCD9D59}" srcOrd="3" destOrd="0" presId="urn:microsoft.com/office/officeart/2018/2/layout/IconVerticalSolidList"/>
    <dgm:cxn modelId="{643D96C3-5F8A-41F7-833F-F1C074A13923}" type="presParOf" srcId="{B601505F-E370-4139-B507-D5BF66910330}" destId="{008198C8-5CD3-4E0C-9EFF-7C3D424E7876}" srcOrd="1" destOrd="0" presId="urn:microsoft.com/office/officeart/2018/2/layout/IconVerticalSolidList"/>
    <dgm:cxn modelId="{8D9430D9-C0F5-4065-8C38-70BE01173A94}" type="presParOf" srcId="{B601505F-E370-4139-B507-D5BF66910330}" destId="{0B257640-5EC4-4AE4-B37D-18C1BCB59353}" srcOrd="2" destOrd="0" presId="urn:microsoft.com/office/officeart/2018/2/layout/IconVerticalSolidList"/>
    <dgm:cxn modelId="{72F15440-4D8D-4D78-9487-95E18C7AEB75}" type="presParOf" srcId="{0B257640-5EC4-4AE4-B37D-18C1BCB59353}" destId="{DF98AA51-6581-4B30-9D96-92649A312D10}" srcOrd="0" destOrd="0" presId="urn:microsoft.com/office/officeart/2018/2/layout/IconVerticalSolidList"/>
    <dgm:cxn modelId="{B13A5A92-3293-4EC6-BDE8-BD1A9FBFE3F1}" type="presParOf" srcId="{0B257640-5EC4-4AE4-B37D-18C1BCB59353}" destId="{5C7255E0-46E1-4F84-8B57-D67D5938F7CB}" srcOrd="1" destOrd="0" presId="urn:microsoft.com/office/officeart/2018/2/layout/IconVerticalSolidList"/>
    <dgm:cxn modelId="{80E2292C-6D5E-45E4-B7AB-F1C3016DD8A5}" type="presParOf" srcId="{0B257640-5EC4-4AE4-B37D-18C1BCB59353}" destId="{62C01259-AAC9-4075-82A9-613FA28D290C}" srcOrd="2" destOrd="0" presId="urn:microsoft.com/office/officeart/2018/2/layout/IconVerticalSolidList"/>
    <dgm:cxn modelId="{443A2E24-38B9-46FD-BF54-99AB34E3EC39}" type="presParOf" srcId="{0B257640-5EC4-4AE4-B37D-18C1BCB59353}" destId="{55418858-EF41-4DFD-9292-E061C56AB1E9}" srcOrd="3" destOrd="0" presId="urn:microsoft.com/office/officeart/2018/2/layout/IconVerticalSolidList"/>
    <dgm:cxn modelId="{A81F83D8-F5C1-4DBB-9F34-E447A703BE41}" type="presParOf" srcId="{B601505F-E370-4139-B507-D5BF66910330}" destId="{16301FDA-86C5-4A75-B27E-179F39AA752D}" srcOrd="3" destOrd="0" presId="urn:microsoft.com/office/officeart/2018/2/layout/IconVerticalSolidList"/>
    <dgm:cxn modelId="{D272FB27-8507-499B-8306-15157E9C4BB4}" type="presParOf" srcId="{B601505F-E370-4139-B507-D5BF66910330}" destId="{B65EDFDE-CB26-4033-9DF2-51DC3E8869CC}" srcOrd="4" destOrd="0" presId="urn:microsoft.com/office/officeart/2018/2/layout/IconVerticalSolidList"/>
    <dgm:cxn modelId="{B3FDACDA-5C7F-4005-8F2C-AA5078CA9BF2}" type="presParOf" srcId="{B65EDFDE-CB26-4033-9DF2-51DC3E8869CC}" destId="{A56F424D-CC6B-4C91-A399-39D73731B780}" srcOrd="0" destOrd="0" presId="urn:microsoft.com/office/officeart/2018/2/layout/IconVerticalSolidList"/>
    <dgm:cxn modelId="{3D724665-9A3A-404A-A0B4-7CD5C5CDFA5D}" type="presParOf" srcId="{B65EDFDE-CB26-4033-9DF2-51DC3E8869CC}" destId="{2678C308-016B-44C5-A4AC-FFBD40E7D670}" srcOrd="1" destOrd="0" presId="urn:microsoft.com/office/officeart/2018/2/layout/IconVerticalSolidList"/>
    <dgm:cxn modelId="{7139F324-965F-47B4-BB3C-A08D8505CC83}" type="presParOf" srcId="{B65EDFDE-CB26-4033-9DF2-51DC3E8869CC}" destId="{1F3DA611-B42A-4C7D-BCDB-6D27D59BB5CE}" srcOrd="2" destOrd="0" presId="urn:microsoft.com/office/officeart/2018/2/layout/IconVerticalSolidList"/>
    <dgm:cxn modelId="{5374E8E9-6119-47EE-A3D5-A0C86442AAD2}" type="presParOf" srcId="{B65EDFDE-CB26-4033-9DF2-51DC3E8869CC}" destId="{4A4D714F-5E52-49D7-8A59-4EE5F023C8ED}" srcOrd="3" destOrd="0" presId="urn:microsoft.com/office/officeart/2018/2/layout/IconVerticalSolidList"/>
    <dgm:cxn modelId="{3A9E37EC-DE20-47D6-9A6A-AB53E9011E29}" type="presParOf" srcId="{B601505F-E370-4139-B507-D5BF66910330}" destId="{B74242F6-EFA0-4D88-97BE-3EA9585FD972}" srcOrd="5" destOrd="0" presId="urn:microsoft.com/office/officeart/2018/2/layout/IconVerticalSolidList"/>
    <dgm:cxn modelId="{2ACAB4F1-43EF-488F-8204-5371A6536468}" type="presParOf" srcId="{B601505F-E370-4139-B507-D5BF66910330}" destId="{41C51F4B-14A7-4F02-943B-51F37A0028CF}" srcOrd="6" destOrd="0" presId="urn:microsoft.com/office/officeart/2018/2/layout/IconVerticalSolidList"/>
    <dgm:cxn modelId="{90DEE19A-CFEE-4B56-8482-2D77DA565D69}" type="presParOf" srcId="{41C51F4B-14A7-4F02-943B-51F37A0028CF}" destId="{3E87E804-A847-4087-9804-AB21E21BFE98}" srcOrd="0" destOrd="0" presId="urn:microsoft.com/office/officeart/2018/2/layout/IconVerticalSolidList"/>
    <dgm:cxn modelId="{BD2660E3-E076-40A4-8FA0-8EC94DF7BA1D}" type="presParOf" srcId="{41C51F4B-14A7-4F02-943B-51F37A0028CF}" destId="{9420A694-18F0-433D-8C22-5D818669DF19}" srcOrd="1" destOrd="0" presId="urn:microsoft.com/office/officeart/2018/2/layout/IconVerticalSolidList"/>
    <dgm:cxn modelId="{55A83FA5-4065-41C4-9D79-256181445743}" type="presParOf" srcId="{41C51F4B-14A7-4F02-943B-51F37A0028CF}" destId="{F6A9A5D0-D25F-4FA1-9E0B-E49A7A31518C}" srcOrd="2" destOrd="0" presId="urn:microsoft.com/office/officeart/2018/2/layout/IconVerticalSolidList"/>
    <dgm:cxn modelId="{47BDA9C8-5FB1-43E2-8695-D070855936B0}" type="presParOf" srcId="{41C51F4B-14A7-4F02-943B-51F37A0028CF}" destId="{EBD5F5B7-20E8-46DA-8A4A-869DFFC472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5C542-6522-4C0A-A33C-2DF0BAFD265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4C1B20A-B34B-40E9-9CE9-C486A5F44C45}">
      <dgm:prSet/>
      <dgm:spPr/>
      <dgm:t>
        <a:bodyPr/>
        <a:lstStyle/>
        <a:p>
          <a:r>
            <a:rPr lang="en-US" dirty="0"/>
            <a:t>Estimate meeting- first pass of budget</a:t>
          </a:r>
        </a:p>
      </dgm:t>
    </dgm:pt>
    <dgm:pt modelId="{307EF899-2BA1-404B-90A0-AAB5CE13583B}" type="parTrans" cxnId="{870D26D6-42EB-4303-9030-7CC164C94247}">
      <dgm:prSet/>
      <dgm:spPr/>
      <dgm:t>
        <a:bodyPr/>
        <a:lstStyle/>
        <a:p>
          <a:endParaRPr lang="en-US"/>
        </a:p>
      </dgm:t>
    </dgm:pt>
    <dgm:pt modelId="{DB0369BB-7C9B-445F-A5D2-1F72E4C6FE8B}" type="sibTrans" cxnId="{870D26D6-42EB-4303-9030-7CC164C94247}">
      <dgm:prSet/>
      <dgm:spPr/>
      <dgm:t>
        <a:bodyPr/>
        <a:lstStyle/>
        <a:p>
          <a:endParaRPr lang="en-US"/>
        </a:p>
      </dgm:t>
    </dgm:pt>
    <dgm:pt modelId="{C31D7A4D-1582-4F6E-B89D-FC2280DCFD37}">
      <dgm:prSet/>
      <dgm:spPr/>
      <dgm:t>
        <a:bodyPr/>
        <a:lstStyle/>
        <a:p>
          <a:r>
            <a:rPr lang="en-US" dirty="0"/>
            <a:t>Cost out meeting- actual pricing of show</a:t>
          </a:r>
        </a:p>
      </dgm:t>
    </dgm:pt>
    <dgm:pt modelId="{75BF4589-8204-458D-B60B-D8AFF7A016CB}" type="parTrans" cxnId="{707BC7D7-D91A-49F0-8AAB-51262330142B}">
      <dgm:prSet/>
      <dgm:spPr/>
      <dgm:t>
        <a:bodyPr/>
        <a:lstStyle/>
        <a:p>
          <a:endParaRPr lang="en-US"/>
        </a:p>
      </dgm:t>
    </dgm:pt>
    <dgm:pt modelId="{CDE24500-F852-445E-A35E-3B5DA3A6639D}" type="sibTrans" cxnId="{707BC7D7-D91A-49F0-8AAB-51262330142B}">
      <dgm:prSet/>
      <dgm:spPr/>
      <dgm:t>
        <a:bodyPr/>
        <a:lstStyle/>
        <a:p>
          <a:endParaRPr lang="en-US"/>
        </a:p>
      </dgm:t>
    </dgm:pt>
    <dgm:pt modelId="{DE4B6F26-A647-462E-A2D8-7DE2645C9E13}">
      <dgm:prSet/>
      <dgm:spPr/>
      <dgm:t>
        <a:bodyPr/>
        <a:lstStyle/>
        <a:p>
          <a:r>
            <a:rPr lang="en-US" dirty="0"/>
            <a:t>Pre-rehearsal  meeting—adding the stage management team</a:t>
          </a:r>
        </a:p>
      </dgm:t>
    </dgm:pt>
    <dgm:pt modelId="{77284A1D-39BE-47EC-A9D6-C85846406E43}" type="parTrans" cxnId="{D922E4F0-A462-4912-888C-559BADC5284E}">
      <dgm:prSet/>
      <dgm:spPr/>
      <dgm:t>
        <a:bodyPr/>
        <a:lstStyle/>
        <a:p>
          <a:endParaRPr lang="en-US"/>
        </a:p>
      </dgm:t>
    </dgm:pt>
    <dgm:pt modelId="{A4835C09-43D0-4F3D-A3F1-51231DCB41CD}" type="sibTrans" cxnId="{D922E4F0-A462-4912-888C-559BADC5284E}">
      <dgm:prSet/>
      <dgm:spPr/>
      <dgm:t>
        <a:bodyPr/>
        <a:lstStyle/>
        <a:p>
          <a:endParaRPr lang="en-US"/>
        </a:p>
      </dgm:t>
    </dgm:pt>
    <dgm:pt modelId="{584FB5BE-ED03-42D4-8C45-D959FD2578C1}">
      <dgm:prSet/>
      <dgm:spPr/>
      <dgm:t>
        <a:bodyPr/>
        <a:lstStyle/>
        <a:p>
          <a:r>
            <a:rPr lang="en-US" dirty="0"/>
            <a:t>Paper tech- cue to cue planning</a:t>
          </a:r>
        </a:p>
      </dgm:t>
    </dgm:pt>
    <dgm:pt modelId="{366500B7-6B79-442C-B66F-D6CFA369020C}" type="parTrans" cxnId="{4D3AE5DE-7F7E-4215-AF16-2BFF8A086FC9}">
      <dgm:prSet/>
      <dgm:spPr/>
      <dgm:t>
        <a:bodyPr/>
        <a:lstStyle/>
        <a:p>
          <a:endParaRPr lang="en-US"/>
        </a:p>
      </dgm:t>
    </dgm:pt>
    <dgm:pt modelId="{F3140000-8352-4166-9457-A71E1420B4EA}" type="sibTrans" cxnId="{4D3AE5DE-7F7E-4215-AF16-2BFF8A086FC9}">
      <dgm:prSet/>
      <dgm:spPr/>
      <dgm:t>
        <a:bodyPr/>
        <a:lstStyle/>
        <a:p>
          <a:endParaRPr lang="en-US"/>
        </a:p>
      </dgm:t>
    </dgm:pt>
    <dgm:pt modelId="{0821A646-A3DB-498F-BEE4-054B3F332680}">
      <dgm:prSet/>
      <dgm:spPr/>
      <dgm:t>
        <a:bodyPr/>
        <a:lstStyle/>
        <a:p>
          <a:r>
            <a:rPr lang="en-US" dirty="0"/>
            <a:t>Pre-tech meeting load-in planning</a:t>
          </a:r>
        </a:p>
      </dgm:t>
    </dgm:pt>
    <dgm:pt modelId="{56DFD8B7-B080-4595-804B-E40D8BDB11E5}" type="parTrans" cxnId="{500524BE-4736-42FA-8160-E68DCCC8A886}">
      <dgm:prSet/>
      <dgm:spPr/>
      <dgm:t>
        <a:bodyPr/>
        <a:lstStyle/>
        <a:p>
          <a:endParaRPr lang="en-US"/>
        </a:p>
      </dgm:t>
    </dgm:pt>
    <dgm:pt modelId="{E2D0F9AD-AFAF-43FE-B244-B6B61C421C31}" type="sibTrans" cxnId="{500524BE-4736-42FA-8160-E68DCCC8A886}">
      <dgm:prSet/>
      <dgm:spPr/>
      <dgm:t>
        <a:bodyPr/>
        <a:lstStyle/>
        <a:p>
          <a:endParaRPr lang="en-US"/>
        </a:p>
      </dgm:t>
    </dgm:pt>
    <dgm:pt modelId="{D8C8C201-B58C-4436-9265-52801EB76936}">
      <dgm:prSet/>
      <dgm:spPr/>
      <dgm:t>
        <a:bodyPr/>
        <a:lstStyle/>
        <a:p>
          <a:r>
            <a:rPr lang="en-US" dirty="0"/>
            <a:t>Post-tech meeting– notes meeting right after each tech rehearsal</a:t>
          </a:r>
        </a:p>
      </dgm:t>
    </dgm:pt>
    <dgm:pt modelId="{6B31B477-0175-4811-80F3-63B8E4EF1A02}" type="parTrans" cxnId="{DC044EF0-13D5-4E50-8636-4624D90D3393}">
      <dgm:prSet/>
      <dgm:spPr/>
      <dgm:t>
        <a:bodyPr/>
        <a:lstStyle/>
        <a:p>
          <a:endParaRPr lang="en-US"/>
        </a:p>
      </dgm:t>
    </dgm:pt>
    <dgm:pt modelId="{3144B08C-59FB-45D8-8880-BD58B034867E}" type="sibTrans" cxnId="{DC044EF0-13D5-4E50-8636-4624D90D3393}">
      <dgm:prSet/>
      <dgm:spPr/>
      <dgm:t>
        <a:bodyPr/>
        <a:lstStyle/>
        <a:p>
          <a:endParaRPr lang="en-US"/>
        </a:p>
      </dgm:t>
    </dgm:pt>
    <dgm:pt modelId="{9817F793-1735-4D58-AFBC-4FB8FD9D87E9}">
      <dgm:prSet/>
      <dgm:spPr/>
      <dgm:t>
        <a:bodyPr/>
        <a:lstStyle/>
        <a:p>
          <a:r>
            <a:rPr lang="en-US" dirty="0"/>
            <a:t>Post mortem meeting</a:t>
          </a:r>
        </a:p>
      </dgm:t>
    </dgm:pt>
    <dgm:pt modelId="{B9E3DCA6-494B-4097-A99D-93B7712E9B0A}" type="parTrans" cxnId="{C9AF00BC-00FA-4A89-94A4-49251C13F129}">
      <dgm:prSet/>
      <dgm:spPr/>
      <dgm:t>
        <a:bodyPr/>
        <a:lstStyle/>
        <a:p>
          <a:endParaRPr lang="en-US"/>
        </a:p>
      </dgm:t>
    </dgm:pt>
    <dgm:pt modelId="{40163683-05E6-4007-9ADF-F0285A26C2CD}" type="sibTrans" cxnId="{C9AF00BC-00FA-4A89-94A4-49251C13F129}">
      <dgm:prSet/>
      <dgm:spPr/>
      <dgm:t>
        <a:bodyPr/>
        <a:lstStyle/>
        <a:p>
          <a:endParaRPr lang="en-US"/>
        </a:p>
      </dgm:t>
    </dgm:pt>
    <dgm:pt modelId="{75E00231-EDAB-46D4-85CD-A07973722732}" type="pres">
      <dgm:prSet presAssocID="{D4D5C542-6522-4C0A-A33C-2DF0BAFD2653}" presName="root" presStyleCnt="0">
        <dgm:presLayoutVars>
          <dgm:dir/>
          <dgm:resizeHandles val="exact"/>
        </dgm:presLayoutVars>
      </dgm:prSet>
      <dgm:spPr/>
    </dgm:pt>
    <dgm:pt modelId="{7EFEEBA5-D827-4FF3-A95C-7BDF12F6E4FA}" type="pres">
      <dgm:prSet presAssocID="{E4C1B20A-B34B-40E9-9CE9-C486A5F44C45}" presName="compNode" presStyleCnt="0"/>
      <dgm:spPr/>
    </dgm:pt>
    <dgm:pt modelId="{F9457162-36C0-40C7-B9D1-A1D1A13DA49C}" type="pres">
      <dgm:prSet presAssocID="{E4C1B20A-B34B-40E9-9CE9-C486A5F44C45}" presName="bgRect" presStyleLbl="bgShp" presStyleIdx="0" presStyleCnt="7"/>
      <dgm:spPr/>
    </dgm:pt>
    <dgm:pt modelId="{C3AF5DFC-6BE7-47CA-A22A-6849AEBCFD97}" type="pres">
      <dgm:prSet presAssocID="{E4C1B20A-B34B-40E9-9CE9-C486A5F44C4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orce Management"/>
        </a:ext>
      </dgm:extLst>
    </dgm:pt>
    <dgm:pt modelId="{0C0F41DD-6DD0-4022-8850-64A67CBB66D1}" type="pres">
      <dgm:prSet presAssocID="{E4C1B20A-B34B-40E9-9CE9-C486A5F44C45}" presName="spaceRect" presStyleCnt="0"/>
      <dgm:spPr/>
    </dgm:pt>
    <dgm:pt modelId="{B7ACF99A-A02D-4D45-AE0F-D60AE9EE8269}" type="pres">
      <dgm:prSet presAssocID="{E4C1B20A-B34B-40E9-9CE9-C486A5F44C45}" presName="parTx" presStyleLbl="revTx" presStyleIdx="0" presStyleCnt="7">
        <dgm:presLayoutVars>
          <dgm:chMax val="0"/>
          <dgm:chPref val="0"/>
        </dgm:presLayoutVars>
      </dgm:prSet>
      <dgm:spPr/>
    </dgm:pt>
    <dgm:pt modelId="{55EEB4D4-644F-4447-8F50-1E9BAFCB1C11}" type="pres">
      <dgm:prSet presAssocID="{DB0369BB-7C9B-445F-A5D2-1F72E4C6FE8B}" presName="sibTrans" presStyleCnt="0"/>
      <dgm:spPr/>
    </dgm:pt>
    <dgm:pt modelId="{9C828100-0F93-426B-A39D-3CCE885EE6F6}" type="pres">
      <dgm:prSet presAssocID="{C31D7A4D-1582-4F6E-B89D-FC2280DCFD37}" presName="compNode" presStyleCnt="0"/>
      <dgm:spPr/>
    </dgm:pt>
    <dgm:pt modelId="{D27C94F3-8741-4512-96F3-9EB070627AEA}" type="pres">
      <dgm:prSet presAssocID="{C31D7A4D-1582-4F6E-B89D-FC2280DCFD37}" presName="bgRect" presStyleLbl="bgShp" presStyleIdx="1" presStyleCnt="7"/>
      <dgm:spPr/>
    </dgm:pt>
    <dgm:pt modelId="{CA31E198-081E-48F4-8C06-DDAA0496A967}" type="pres">
      <dgm:prSet presAssocID="{C31D7A4D-1582-4F6E-B89D-FC2280DCFD3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ll"/>
        </a:ext>
      </dgm:extLst>
    </dgm:pt>
    <dgm:pt modelId="{53631F93-F144-444F-804E-E795D9CAA970}" type="pres">
      <dgm:prSet presAssocID="{C31D7A4D-1582-4F6E-B89D-FC2280DCFD37}" presName="spaceRect" presStyleCnt="0"/>
      <dgm:spPr/>
    </dgm:pt>
    <dgm:pt modelId="{3A2BF8E5-8B84-4777-83BA-393A1E8CD003}" type="pres">
      <dgm:prSet presAssocID="{C31D7A4D-1582-4F6E-B89D-FC2280DCFD37}" presName="parTx" presStyleLbl="revTx" presStyleIdx="1" presStyleCnt="7">
        <dgm:presLayoutVars>
          <dgm:chMax val="0"/>
          <dgm:chPref val="0"/>
        </dgm:presLayoutVars>
      </dgm:prSet>
      <dgm:spPr/>
    </dgm:pt>
    <dgm:pt modelId="{06FB9C21-94C3-4C10-B8BA-C5E9B7E53EC3}" type="pres">
      <dgm:prSet presAssocID="{CDE24500-F852-445E-A35E-3B5DA3A6639D}" presName="sibTrans" presStyleCnt="0"/>
      <dgm:spPr/>
    </dgm:pt>
    <dgm:pt modelId="{48BC1ADB-BFD3-4808-9EC3-A61C4FFA42E3}" type="pres">
      <dgm:prSet presAssocID="{DE4B6F26-A647-462E-A2D8-7DE2645C9E13}" presName="compNode" presStyleCnt="0"/>
      <dgm:spPr/>
    </dgm:pt>
    <dgm:pt modelId="{58CE5EA6-5579-4625-BDD9-461E8B8DADF0}" type="pres">
      <dgm:prSet presAssocID="{DE4B6F26-A647-462E-A2D8-7DE2645C9E13}" presName="bgRect" presStyleLbl="bgShp" presStyleIdx="2" presStyleCnt="7"/>
      <dgm:spPr/>
    </dgm:pt>
    <dgm:pt modelId="{8446F05D-2991-4AC0-A78B-4323FEC777DF}" type="pres">
      <dgm:prSet presAssocID="{DE4B6F26-A647-462E-A2D8-7DE2645C9E1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9CC2F4D3-B572-495B-A4CA-25A79C380443}" type="pres">
      <dgm:prSet presAssocID="{DE4B6F26-A647-462E-A2D8-7DE2645C9E13}" presName="spaceRect" presStyleCnt="0"/>
      <dgm:spPr/>
    </dgm:pt>
    <dgm:pt modelId="{17B52267-DCD4-4F5E-8572-D78DD2CFE61E}" type="pres">
      <dgm:prSet presAssocID="{DE4B6F26-A647-462E-A2D8-7DE2645C9E13}" presName="parTx" presStyleLbl="revTx" presStyleIdx="2" presStyleCnt="7">
        <dgm:presLayoutVars>
          <dgm:chMax val="0"/>
          <dgm:chPref val="0"/>
        </dgm:presLayoutVars>
      </dgm:prSet>
      <dgm:spPr/>
    </dgm:pt>
    <dgm:pt modelId="{CE014877-6629-4C53-A982-C69D54BA1F9F}" type="pres">
      <dgm:prSet presAssocID="{A4835C09-43D0-4F3D-A3F1-51231DCB41CD}" presName="sibTrans" presStyleCnt="0"/>
      <dgm:spPr/>
    </dgm:pt>
    <dgm:pt modelId="{DE6E2D32-A33B-4FE5-9368-4BF0DBA5F5DF}" type="pres">
      <dgm:prSet presAssocID="{584FB5BE-ED03-42D4-8C45-D959FD2578C1}" presName="compNode" presStyleCnt="0"/>
      <dgm:spPr/>
    </dgm:pt>
    <dgm:pt modelId="{A594A2E0-9D90-43EC-B52A-4AB023567301}" type="pres">
      <dgm:prSet presAssocID="{584FB5BE-ED03-42D4-8C45-D959FD2578C1}" presName="bgRect" presStyleLbl="bgShp" presStyleIdx="3" presStyleCnt="7"/>
      <dgm:spPr/>
    </dgm:pt>
    <dgm:pt modelId="{26F4559A-CDF5-43A5-A3B9-F49AE7029C8B}" type="pres">
      <dgm:prSet presAssocID="{584FB5BE-ED03-42D4-8C45-D959FD2578C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hishing"/>
        </a:ext>
      </dgm:extLst>
    </dgm:pt>
    <dgm:pt modelId="{D8963911-E1B4-4A94-BC94-B69EF3A13C56}" type="pres">
      <dgm:prSet presAssocID="{584FB5BE-ED03-42D4-8C45-D959FD2578C1}" presName="spaceRect" presStyleCnt="0"/>
      <dgm:spPr/>
    </dgm:pt>
    <dgm:pt modelId="{6967D0F5-32C1-420C-AABD-1A4D234A81F8}" type="pres">
      <dgm:prSet presAssocID="{584FB5BE-ED03-42D4-8C45-D959FD2578C1}" presName="parTx" presStyleLbl="revTx" presStyleIdx="3" presStyleCnt="7">
        <dgm:presLayoutVars>
          <dgm:chMax val="0"/>
          <dgm:chPref val="0"/>
        </dgm:presLayoutVars>
      </dgm:prSet>
      <dgm:spPr/>
    </dgm:pt>
    <dgm:pt modelId="{BACC5959-B16B-4852-A853-9C80313CBC0D}" type="pres">
      <dgm:prSet presAssocID="{F3140000-8352-4166-9457-A71E1420B4EA}" presName="sibTrans" presStyleCnt="0"/>
      <dgm:spPr/>
    </dgm:pt>
    <dgm:pt modelId="{A67F0625-E091-4962-831D-00C55AF8C977}" type="pres">
      <dgm:prSet presAssocID="{0821A646-A3DB-498F-BEE4-054B3F332680}" presName="compNode" presStyleCnt="0"/>
      <dgm:spPr/>
    </dgm:pt>
    <dgm:pt modelId="{85AC03EF-2097-46A6-AD54-99321E9C385F}" type="pres">
      <dgm:prSet presAssocID="{0821A646-A3DB-498F-BEE4-054B3F332680}" presName="bgRect" presStyleLbl="bgShp" presStyleIdx="4" presStyleCnt="7"/>
      <dgm:spPr/>
    </dgm:pt>
    <dgm:pt modelId="{77335C14-7FAE-477D-A4FD-0363233A203E}" type="pres">
      <dgm:prSet presAssocID="{0821A646-A3DB-498F-BEE4-054B3F33268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vent"/>
        </a:ext>
      </dgm:extLst>
    </dgm:pt>
    <dgm:pt modelId="{D9A88529-A23F-42CE-9946-94AF5789BE7C}" type="pres">
      <dgm:prSet presAssocID="{0821A646-A3DB-498F-BEE4-054B3F332680}" presName="spaceRect" presStyleCnt="0"/>
      <dgm:spPr/>
    </dgm:pt>
    <dgm:pt modelId="{7A85F81C-3064-4873-8A72-2BF691D07310}" type="pres">
      <dgm:prSet presAssocID="{0821A646-A3DB-498F-BEE4-054B3F332680}" presName="parTx" presStyleLbl="revTx" presStyleIdx="4" presStyleCnt="7">
        <dgm:presLayoutVars>
          <dgm:chMax val="0"/>
          <dgm:chPref val="0"/>
        </dgm:presLayoutVars>
      </dgm:prSet>
      <dgm:spPr/>
    </dgm:pt>
    <dgm:pt modelId="{71235342-6C98-4D74-8466-76814B477913}" type="pres">
      <dgm:prSet presAssocID="{E2D0F9AD-AFAF-43FE-B244-B6B61C421C31}" presName="sibTrans" presStyleCnt="0"/>
      <dgm:spPr/>
    </dgm:pt>
    <dgm:pt modelId="{B63CE8AA-E148-457E-9DA3-898B7A08A396}" type="pres">
      <dgm:prSet presAssocID="{D8C8C201-B58C-4436-9265-52801EB76936}" presName="compNode" presStyleCnt="0"/>
      <dgm:spPr/>
    </dgm:pt>
    <dgm:pt modelId="{89AAF800-F911-487A-BE55-02EB0845E059}" type="pres">
      <dgm:prSet presAssocID="{D8C8C201-B58C-4436-9265-52801EB76936}" presName="bgRect" presStyleLbl="bgShp" presStyleIdx="5" presStyleCnt="7"/>
      <dgm:spPr/>
    </dgm:pt>
    <dgm:pt modelId="{502FCF3B-D10D-45E3-B715-C5E7ED5D2914}" type="pres">
      <dgm:prSet presAssocID="{D8C8C201-B58C-4436-9265-52801EB7693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log"/>
        </a:ext>
      </dgm:extLst>
    </dgm:pt>
    <dgm:pt modelId="{C172D246-A730-4B92-BC48-2A7D05DC4229}" type="pres">
      <dgm:prSet presAssocID="{D8C8C201-B58C-4436-9265-52801EB76936}" presName="spaceRect" presStyleCnt="0"/>
      <dgm:spPr/>
    </dgm:pt>
    <dgm:pt modelId="{453FAE50-1FFE-4E3B-8565-8F619B528597}" type="pres">
      <dgm:prSet presAssocID="{D8C8C201-B58C-4436-9265-52801EB76936}" presName="parTx" presStyleLbl="revTx" presStyleIdx="5" presStyleCnt="7">
        <dgm:presLayoutVars>
          <dgm:chMax val="0"/>
          <dgm:chPref val="0"/>
        </dgm:presLayoutVars>
      </dgm:prSet>
      <dgm:spPr/>
    </dgm:pt>
    <dgm:pt modelId="{A333A8B0-197A-48C9-B329-5ADF1C4FB669}" type="pres">
      <dgm:prSet presAssocID="{3144B08C-59FB-45D8-8880-BD58B034867E}" presName="sibTrans" presStyleCnt="0"/>
      <dgm:spPr/>
    </dgm:pt>
    <dgm:pt modelId="{2AC503D2-9D56-43CD-9B1B-6A9F9FE19582}" type="pres">
      <dgm:prSet presAssocID="{9817F793-1735-4D58-AFBC-4FB8FD9D87E9}" presName="compNode" presStyleCnt="0"/>
      <dgm:spPr/>
    </dgm:pt>
    <dgm:pt modelId="{5AE35862-FF05-4610-9D2D-8229DF2CC4C9}" type="pres">
      <dgm:prSet presAssocID="{9817F793-1735-4D58-AFBC-4FB8FD9D87E9}" presName="bgRect" presStyleLbl="bgShp" presStyleIdx="6" presStyleCnt="7"/>
      <dgm:spPr/>
    </dgm:pt>
    <dgm:pt modelId="{76AFDC7A-B431-4127-BCD4-ACB4F8B1B17C}" type="pres">
      <dgm:prSet presAssocID="{9817F793-1735-4D58-AFBC-4FB8FD9D87E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nboarding"/>
        </a:ext>
      </dgm:extLst>
    </dgm:pt>
    <dgm:pt modelId="{D8E0D156-5851-4742-9B72-0C80202FEAD4}" type="pres">
      <dgm:prSet presAssocID="{9817F793-1735-4D58-AFBC-4FB8FD9D87E9}" presName="spaceRect" presStyleCnt="0"/>
      <dgm:spPr/>
    </dgm:pt>
    <dgm:pt modelId="{A4C3874B-544A-4672-864A-9D258E3E18AF}" type="pres">
      <dgm:prSet presAssocID="{9817F793-1735-4D58-AFBC-4FB8FD9D87E9}" presName="parTx" presStyleLbl="revTx" presStyleIdx="6" presStyleCnt="7">
        <dgm:presLayoutVars>
          <dgm:chMax val="0"/>
          <dgm:chPref val="0"/>
        </dgm:presLayoutVars>
      </dgm:prSet>
      <dgm:spPr/>
    </dgm:pt>
  </dgm:ptLst>
  <dgm:cxnLst>
    <dgm:cxn modelId="{AB339417-0F07-4027-B201-8069339AA440}" type="presOf" srcId="{DE4B6F26-A647-462E-A2D8-7DE2645C9E13}" destId="{17B52267-DCD4-4F5E-8572-D78DD2CFE61E}" srcOrd="0" destOrd="0" presId="urn:microsoft.com/office/officeart/2018/2/layout/IconVerticalSolidList"/>
    <dgm:cxn modelId="{FA9B811F-7DE5-4A83-A697-9E351DB1A9D2}" type="presOf" srcId="{9817F793-1735-4D58-AFBC-4FB8FD9D87E9}" destId="{A4C3874B-544A-4672-864A-9D258E3E18AF}" srcOrd="0" destOrd="0" presId="urn:microsoft.com/office/officeart/2018/2/layout/IconVerticalSolidList"/>
    <dgm:cxn modelId="{C59CF424-1A67-4638-B307-A2B6630DAA05}" type="presOf" srcId="{584FB5BE-ED03-42D4-8C45-D959FD2578C1}" destId="{6967D0F5-32C1-420C-AABD-1A4D234A81F8}" srcOrd="0" destOrd="0" presId="urn:microsoft.com/office/officeart/2018/2/layout/IconVerticalSolidList"/>
    <dgm:cxn modelId="{717E526E-9BD0-4DD4-8327-12DD628E75C0}" type="presOf" srcId="{0821A646-A3DB-498F-BEE4-054B3F332680}" destId="{7A85F81C-3064-4873-8A72-2BF691D07310}" srcOrd="0" destOrd="0" presId="urn:microsoft.com/office/officeart/2018/2/layout/IconVerticalSolidList"/>
    <dgm:cxn modelId="{18D7EF9D-4E66-40CC-B790-D471797C0D28}" type="presOf" srcId="{D4D5C542-6522-4C0A-A33C-2DF0BAFD2653}" destId="{75E00231-EDAB-46D4-85CD-A07973722732}" srcOrd="0" destOrd="0" presId="urn:microsoft.com/office/officeart/2018/2/layout/IconVerticalSolidList"/>
    <dgm:cxn modelId="{C9AF00BC-00FA-4A89-94A4-49251C13F129}" srcId="{D4D5C542-6522-4C0A-A33C-2DF0BAFD2653}" destId="{9817F793-1735-4D58-AFBC-4FB8FD9D87E9}" srcOrd="6" destOrd="0" parTransId="{B9E3DCA6-494B-4097-A99D-93B7712E9B0A}" sibTransId="{40163683-05E6-4007-9ADF-F0285A26C2CD}"/>
    <dgm:cxn modelId="{500524BE-4736-42FA-8160-E68DCCC8A886}" srcId="{D4D5C542-6522-4C0A-A33C-2DF0BAFD2653}" destId="{0821A646-A3DB-498F-BEE4-054B3F332680}" srcOrd="4" destOrd="0" parTransId="{56DFD8B7-B080-4595-804B-E40D8BDB11E5}" sibTransId="{E2D0F9AD-AFAF-43FE-B244-B6B61C421C31}"/>
    <dgm:cxn modelId="{870D26D6-42EB-4303-9030-7CC164C94247}" srcId="{D4D5C542-6522-4C0A-A33C-2DF0BAFD2653}" destId="{E4C1B20A-B34B-40E9-9CE9-C486A5F44C45}" srcOrd="0" destOrd="0" parTransId="{307EF899-2BA1-404B-90A0-AAB5CE13583B}" sibTransId="{DB0369BB-7C9B-445F-A5D2-1F72E4C6FE8B}"/>
    <dgm:cxn modelId="{707BC7D7-D91A-49F0-8AAB-51262330142B}" srcId="{D4D5C542-6522-4C0A-A33C-2DF0BAFD2653}" destId="{C31D7A4D-1582-4F6E-B89D-FC2280DCFD37}" srcOrd="1" destOrd="0" parTransId="{75BF4589-8204-458D-B60B-D8AFF7A016CB}" sibTransId="{CDE24500-F852-445E-A35E-3B5DA3A6639D}"/>
    <dgm:cxn modelId="{4D3AE5DE-7F7E-4215-AF16-2BFF8A086FC9}" srcId="{D4D5C542-6522-4C0A-A33C-2DF0BAFD2653}" destId="{584FB5BE-ED03-42D4-8C45-D959FD2578C1}" srcOrd="3" destOrd="0" parTransId="{366500B7-6B79-442C-B66F-D6CFA369020C}" sibTransId="{F3140000-8352-4166-9457-A71E1420B4EA}"/>
    <dgm:cxn modelId="{2A477EEB-469F-421F-9886-5368BF713A1C}" type="presOf" srcId="{C31D7A4D-1582-4F6E-B89D-FC2280DCFD37}" destId="{3A2BF8E5-8B84-4777-83BA-393A1E8CD003}" srcOrd="0" destOrd="0" presId="urn:microsoft.com/office/officeart/2018/2/layout/IconVerticalSolidList"/>
    <dgm:cxn modelId="{DC044EF0-13D5-4E50-8636-4624D90D3393}" srcId="{D4D5C542-6522-4C0A-A33C-2DF0BAFD2653}" destId="{D8C8C201-B58C-4436-9265-52801EB76936}" srcOrd="5" destOrd="0" parTransId="{6B31B477-0175-4811-80F3-63B8E4EF1A02}" sibTransId="{3144B08C-59FB-45D8-8880-BD58B034867E}"/>
    <dgm:cxn modelId="{D922E4F0-A462-4912-888C-559BADC5284E}" srcId="{D4D5C542-6522-4C0A-A33C-2DF0BAFD2653}" destId="{DE4B6F26-A647-462E-A2D8-7DE2645C9E13}" srcOrd="2" destOrd="0" parTransId="{77284A1D-39BE-47EC-A9D6-C85846406E43}" sibTransId="{A4835C09-43D0-4F3D-A3F1-51231DCB41CD}"/>
    <dgm:cxn modelId="{8824B1F3-B7B8-4D4A-9965-737A5A61ACF1}" type="presOf" srcId="{D8C8C201-B58C-4436-9265-52801EB76936}" destId="{453FAE50-1FFE-4E3B-8565-8F619B528597}" srcOrd="0" destOrd="0" presId="urn:microsoft.com/office/officeart/2018/2/layout/IconVerticalSolidList"/>
    <dgm:cxn modelId="{8E3B2DFB-36A9-4879-BE7C-036C49199EA8}" type="presOf" srcId="{E4C1B20A-B34B-40E9-9CE9-C486A5F44C45}" destId="{B7ACF99A-A02D-4D45-AE0F-D60AE9EE8269}" srcOrd="0" destOrd="0" presId="urn:microsoft.com/office/officeart/2018/2/layout/IconVerticalSolidList"/>
    <dgm:cxn modelId="{AA4AEE9C-E411-46C7-9753-2C7BEF95FA01}" type="presParOf" srcId="{75E00231-EDAB-46D4-85CD-A07973722732}" destId="{7EFEEBA5-D827-4FF3-A95C-7BDF12F6E4FA}" srcOrd="0" destOrd="0" presId="urn:microsoft.com/office/officeart/2018/2/layout/IconVerticalSolidList"/>
    <dgm:cxn modelId="{B5062CB2-5E91-40F0-85EE-132573EE3415}" type="presParOf" srcId="{7EFEEBA5-D827-4FF3-A95C-7BDF12F6E4FA}" destId="{F9457162-36C0-40C7-B9D1-A1D1A13DA49C}" srcOrd="0" destOrd="0" presId="urn:microsoft.com/office/officeart/2018/2/layout/IconVerticalSolidList"/>
    <dgm:cxn modelId="{A5B7EB92-BCC2-4802-8A73-04F5B5B7992A}" type="presParOf" srcId="{7EFEEBA5-D827-4FF3-A95C-7BDF12F6E4FA}" destId="{C3AF5DFC-6BE7-47CA-A22A-6849AEBCFD97}" srcOrd="1" destOrd="0" presId="urn:microsoft.com/office/officeart/2018/2/layout/IconVerticalSolidList"/>
    <dgm:cxn modelId="{BFF620D0-B17E-4B0A-913B-6A37C8B59904}" type="presParOf" srcId="{7EFEEBA5-D827-4FF3-A95C-7BDF12F6E4FA}" destId="{0C0F41DD-6DD0-4022-8850-64A67CBB66D1}" srcOrd="2" destOrd="0" presId="urn:microsoft.com/office/officeart/2018/2/layout/IconVerticalSolidList"/>
    <dgm:cxn modelId="{EFE593C0-1596-4712-86BD-6A388C1C05DC}" type="presParOf" srcId="{7EFEEBA5-D827-4FF3-A95C-7BDF12F6E4FA}" destId="{B7ACF99A-A02D-4D45-AE0F-D60AE9EE8269}" srcOrd="3" destOrd="0" presId="urn:microsoft.com/office/officeart/2018/2/layout/IconVerticalSolidList"/>
    <dgm:cxn modelId="{11CCE64A-B87A-46C9-88EC-4186EBDE2532}" type="presParOf" srcId="{75E00231-EDAB-46D4-85CD-A07973722732}" destId="{55EEB4D4-644F-4447-8F50-1E9BAFCB1C11}" srcOrd="1" destOrd="0" presId="urn:microsoft.com/office/officeart/2018/2/layout/IconVerticalSolidList"/>
    <dgm:cxn modelId="{1AD9A7BA-5ED4-482A-A556-4A50F7DC29D1}" type="presParOf" srcId="{75E00231-EDAB-46D4-85CD-A07973722732}" destId="{9C828100-0F93-426B-A39D-3CCE885EE6F6}" srcOrd="2" destOrd="0" presId="urn:microsoft.com/office/officeart/2018/2/layout/IconVerticalSolidList"/>
    <dgm:cxn modelId="{47A369F4-9DFA-4C0F-AB3B-AFF80D3AB2E1}" type="presParOf" srcId="{9C828100-0F93-426B-A39D-3CCE885EE6F6}" destId="{D27C94F3-8741-4512-96F3-9EB070627AEA}" srcOrd="0" destOrd="0" presId="urn:microsoft.com/office/officeart/2018/2/layout/IconVerticalSolidList"/>
    <dgm:cxn modelId="{26339B5C-1F3E-4842-A3B5-ECC3C17C467F}" type="presParOf" srcId="{9C828100-0F93-426B-A39D-3CCE885EE6F6}" destId="{CA31E198-081E-48F4-8C06-DDAA0496A967}" srcOrd="1" destOrd="0" presId="urn:microsoft.com/office/officeart/2018/2/layout/IconVerticalSolidList"/>
    <dgm:cxn modelId="{8AC7A754-558C-473C-B5AC-DD3B686BBF77}" type="presParOf" srcId="{9C828100-0F93-426B-A39D-3CCE885EE6F6}" destId="{53631F93-F144-444F-804E-E795D9CAA970}" srcOrd="2" destOrd="0" presId="urn:microsoft.com/office/officeart/2018/2/layout/IconVerticalSolidList"/>
    <dgm:cxn modelId="{B42A69D6-71AF-4A90-A088-7E70B65F8690}" type="presParOf" srcId="{9C828100-0F93-426B-A39D-3CCE885EE6F6}" destId="{3A2BF8E5-8B84-4777-83BA-393A1E8CD003}" srcOrd="3" destOrd="0" presId="urn:microsoft.com/office/officeart/2018/2/layout/IconVerticalSolidList"/>
    <dgm:cxn modelId="{DD86276A-B5B0-466C-BE27-80D68C58F3F9}" type="presParOf" srcId="{75E00231-EDAB-46D4-85CD-A07973722732}" destId="{06FB9C21-94C3-4C10-B8BA-C5E9B7E53EC3}" srcOrd="3" destOrd="0" presId="urn:microsoft.com/office/officeart/2018/2/layout/IconVerticalSolidList"/>
    <dgm:cxn modelId="{FD921BF4-3B11-4A52-8BFD-8BBE38C827D9}" type="presParOf" srcId="{75E00231-EDAB-46D4-85CD-A07973722732}" destId="{48BC1ADB-BFD3-4808-9EC3-A61C4FFA42E3}" srcOrd="4" destOrd="0" presId="urn:microsoft.com/office/officeart/2018/2/layout/IconVerticalSolidList"/>
    <dgm:cxn modelId="{FD6CB1FD-1F05-41C1-9F8E-FD3C07272075}" type="presParOf" srcId="{48BC1ADB-BFD3-4808-9EC3-A61C4FFA42E3}" destId="{58CE5EA6-5579-4625-BDD9-461E8B8DADF0}" srcOrd="0" destOrd="0" presId="urn:microsoft.com/office/officeart/2018/2/layout/IconVerticalSolidList"/>
    <dgm:cxn modelId="{37EE4A28-5511-4796-B06E-06BDB9F6FCBB}" type="presParOf" srcId="{48BC1ADB-BFD3-4808-9EC3-A61C4FFA42E3}" destId="{8446F05D-2991-4AC0-A78B-4323FEC777DF}" srcOrd="1" destOrd="0" presId="urn:microsoft.com/office/officeart/2018/2/layout/IconVerticalSolidList"/>
    <dgm:cxn modelId="{E0BB69D8-936C-42B8-A540-CF620FA5C261}" type="presParOf" srcId="{48BC1ADB-BFD3-4808-9EC3-A61C4FFA42E3}" destId="{9CC2F4D3-B572-495B-A4CA-25A79C380443}" srcOrd="2" destOrd="0" presId="urn:microsoft.com/office/officeart/2018/2/layout/IconVerticalSolidList"/>
    <dgm:cxn modelId="{C4FC4397-B7E1-4754-983F-AFBE8E3F46B4}" type="presParOf" srcId="{48BC1ADB-BFD3-4808-9EC3-A61C4FFA42E3}" destId="{17B52267-DCD4-4F5E-8572-D78DD2CFE61E}" srcOrd="3" destOrd="0" presId="urn:microsoft.com/office/officeart/2018/2/layout/IconVerticalSolidList"/>
    <dgm:cxn modelId="{BF501C0C-B706-4F06-BA47-754A60270FB3}" type="presParOf" srcId="{75E00231-EDAB-46D4-85CD-A07973722732}" destId="{CE014877-6629-4C53-A982-C69D54BA1F9F}" srcOrd="5" destOrd="0" presId="urn:microsoft.com/office/officeart/2018/2/layout/IconVerticalSolidList"/>
    <dgm:cxn modelId="{51554CA1-D067-4D6D-B2C3-B20BEE448D9D}" type="presParOf" srcId="{75E00231-EDAB-46D4-85CD-A07973722732}" destId="{DE6E2D32-A33B-4FE5-9368-4BF0DBA5F5DF}" srcOrd="6" destOrd="0" presId="urn:microsoft.com/office/officeart/2018/2/layout/IconVerticalSolidList"/>
    <dgm:cxn modelId="{442B3FF6-BDAB-406B-AFCE-24E44A23D064}" type="presParOf" srcId="{DE6E2D32-A33B-4FE5-9368-4BF0DBA5F5DF}" destId="{A594A2E0-9D90-43EC-B52A-4AB023567301}" srcOrd="0" destOrd="0" presId="urn:microsoft.com/office/officeart/2018/2/layout/IconVerticalSolidList"/>
    <dgm:cxn modelId="{71BD128F-9A85-4404-87DE-740FBACC7E36}" type="presParOf" srcId="{DE6E2D32-A33B-4FE5-9368-4BF0DBA5F5DF}" destId="{26F4559A-CDF5-43A5-A3B9-F49AE7029C8B}" srcOrd="1" destOrd="0" presId="urn:microsoft.com/office/officeart/2018/2/layout/IconVerticalSolidList"/>
    <dgm:cxn modelId="{5A6318D4-21DE-4A86-9BB0-4C3ED1D7126A}" type="presParOf" srcId="{DE6E2D32-A33B-4FE5-9368-4BF0DBA5F5DF}" destId="{D8963911-E1B4-4A94-BC94-B69EF3A13C56}" srcOrd="2" destOrd="0" presId="urn:microsoft.com/office/officeart/2018/2/layout/IconVerticalSolidList"/>
    <dgm:cxn modelId="{ECDEB718-3AB1-491D-AC7C-CDDE166F3814}" type="presParOf" srcId="{DE6E2D32-A33B-4FE5-9368-4BF0DBA5F5DF}" destId="{6967D0F5-32C1-420C-AABD-1A4D234A81F8}" srcOrd="3" destOrd="0" presId="urn:microsoft.com/office/officeart/2018/2/layout/IconVerticalSolidList"/>
    <dgm:cxn modelId="{24B07C39-F7B6-48EA-90D3-35D92055C29B}" type="presParOf" srcId="{75E00231-EDAB-46D4-85CD-A07973722732}" destId="{BACC5959-B16B-4852-A853-9C80313CBC0D}" srcOrd="7" destOrd="0" presId="urn:microsoft.com/office/officeart/2018/2/layout/IconVerticalSolidList"/>
    <dgm:cxn modelId="{36958452-781B-40F1-8B65-74FD87C00704}" type="presParOf" srcId="{75E00231-EDAB-46D4-85CD-A07973722732}" destId="{A67F0625-E091-4962-831D-00C55AF8C977}" srcOrd="8" destOrd="0" presId="urn:microsoft.com/office/officeart/2018/2/layout/IconVerticalSolidList"/>
    <dgm:cxn modelId="{6A08D67E-4BE6-4541-BD32-7961617E2451}" type="presParOf" srcId="{A67F0625-E091-4962-831D-00C55AF8C977}" destId="{85AC03EF-2097-46A6-AD54-99321E9C385F}" srcOrd="0" destOrd="0" presId="urn:microsoft.com/office/officeart/2018/2/layout/IconVerticalSolidList"/>
    <dgm:cxn modelId="{36F578A6-6219-419D-BEEF-58F9ADE29ED9}" type="presParOf" srcId="{A67F0625-E091-4962-831D-00C55AF8C977}" destId="{77335C14-7FAE-477D-A4FD-0363233A203E}" srcOrd="1" destOrd="0" presId="urn:microsoft.com/office/officeart/2018/2/layout/IconVerticalSolidList"/>
    <dgm:cxn modelId="{6D7AD816-85D8-4625-B4D1-46A2BA75EC73}" type="presParOf" srcId="{A67F0625-E091-4962-831D-00C55AF8C977}" destId="{D9A88529-A23F-42CE-9946-94AF5789BE7C}" srcOrd="2" destOrd="0" presId="urn:microsoft.com/office/officeart/2018/2/layout/IconVerticalSolidList"/>
    <dgm:cxn modelId="{C923FD88-7F2D-4BAD-A435-7C905584FE3E}" type="presParOf" srcId="{A67F0625-E091-4962-831D-00C55AF8C977}" destId="{7A85F81C-3064-4873-8A72-2BF691D07310}" srcOrd="3" destOrd="0" presId="urn:microsoft.com/office/officeart/2018/2/layout/IconVerticalSolidList"/>
    <dgm:cxn modelId="{E26998AE-8A5D-47A4-BE3C-A4C9C18A4813}" type="presParOf" srcId="{75E00231-EDAB-46D4-85CD-A07973722732}" destId="{71235342-6C98-4D74-8466-76814B477913}" srcOrd="9" destOrd="0" presId="urn:microsoft.com/office/officeart/2018/2/layout/IconVerticalSolidList"/>
    <dgm:cxn modelId="{4F898BC5-E791-43F8-9707-A845FA0B5314}" type="presParOf" srcId="{75E00231-EDAB-46D4-85CD-A07973722732}" destId="{B63CE8AA-E148-457E-9DA3-898B7A08A396}" srcOrd="10" destOrd="0" presId="urn:microsoft.com/office/officeart/2018/2/layout/IconVerticalSolidList"/>
    <dgm:cxn modelId="{7B2A59EB-9D3F-410E-AB7D-A8F47953EF8F}" type="presParOf" srcId="{B63CE8AA-E148-457E-9DA3-898B7A08A396}" destId="{89AAF800-F911-487A-BE55-02EB0845E059}" srcOrd="0" destOrd="0" presId="urn:microsoft.com/office/officeart/2018/2/layout/IconVerticalSolidList"/>
    <dgm:cxn modelId="{D697BC12-15DD-4F5F-8572-3B45D4A568EA}" type="presParOf" srcId="{B63CE8AA-E148-457E-9DA3-898B7A08A396}" destId="{502FCF3B-D10D-45E3-B715-C5E7ED5D2914}" srcOrd="1" destOrd="0" presId="urn:microsoft.com/office/officeart/2018/2/layout/IconVerticalSolidList"/>
    <dgm:cxn modelId="{64E831EB-971B-459A-8757-B99E368A938A}" type="presParOf" srcId="{B63CE8AA-E148-457E-9DA3-898B7A08A396}" destId="{C172D246-A730-4B92-BC48-2A7D05DC4229}" srcOrd="2" destOrd="0" presId="urn:microsoft.com/office/officeart/2018/2/layout/IconVerticalSolidList"/>
    <dgm:cxn modelId="{09481A5B-8A95-4BD1-8F85-FBA0F41E1CD2}" type="presParOf" srcId="{B63CE8AA-E148-457E-9DA3-898B7A08A396}" destId="{453FAE50-1FFE-4E3B-8565-8F619B528597}" srcOrd="3" destOrd="0" presId="urn:microsoft.com/office/officeart/2018/2/layout/IconVerticalSolidList"/>
    <dgm:cxn modelId="{CEC3DD52-4D77-4EFA-96FE-2C3C060E0EE3}" type="presParOf" srcId="{75E00231-EDAB-46D4-85CD-A07973722732}" destId="{A333A8B0-197A-48C9-B329-5ADF1C4FB669}" srcOrd="11" destOrd="0" presId="urn:microsoft.com/office/officeart/2018/2/layout/IconVerticalSolidList"/>
    <dgm:cxn modelId="{DE937470-7EFA-4A5C-AACA-3B119E1CC94B}" type="presParOf" srcId="{75E00231-EDAB-46D4-85CD-A07973722732}" destId="{2AC503D2-9D56-43CD-9B1B-6A9F9FE19582}" srcOrd="12" destOrd="0" presId="urn:microsoft.com/office/officeart/2018/2/layout/IconVerticalSolidList"/>
    <dgm:cxn modelId="{7DF90509-D0E3-4197-88A0-C4091C6D3A35}" type="presParOf" srcId="{2AC503D2-9D56-43CD-9B1B-6A9F9FE19582}" destId="{5AE35862-FF05-4610-9D2D-8229DF2CC4C9}" srcOrd="0" destOrd="0" presId="urn:microsoft.com/office/officeart/2018/2/layout/IconVerticalSolidList"/>
    <dgm:cxn modelId="{A5F85BF2-53FC-4A33-B6A6-9281312EDD3B}" type="presParOf" srcId="{2AC503D2-9D56-43CD-9B1B-6A9F9FE19582}" destId="{76AFDC7A-B431-4127-BCD4-ACB4F8B1B17C}" srcOrd="1" destOrd="0" presId="urn:microsoft.com/office/officeart/2018/2/layout/IconVerticalSolidList"/>
    <dgm:cxn modelId="{B9B27324-99BA-4E32-9DB2-86AB35BFF50E}" type="presParOf" srcId="{2AC503D2-9D56-43CD-9B1B-6A9F9FE19582}" destId="{D8E0D156-5851-4742-9B72-0C80202FEAD4}" srcOrd="2" destOrd="0" presId="urn:microsoft.com/office/officeart/2018/2/layout/IconVerticalSolidList"/>
    <dgm:cxn modelId="{085595D3-3DE7-4FCC-867D-31CD8874439D}" type="presParOf" srcId="{2AC503D2-9D56-43CD-9B1B-6A9F9FE19582}" destId="{A4C3874B-544A-4672-864A-9D258E3E18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B924A-40F3-4B1F-8F58-BB03441DC3BB}" type="doc">
      <dgm:prSet loTypeId="urn:microsoft.com/office/officeart/2016/7/layout/VerticalSolidActionList" loCatId="List" qsTypeId="urn:microsoft.com/office/officeart/2005/8/quickstyle/simple2" qsCatId="simple" csTypeId="urn:microsoft.com/office/officeart/2005/8/colors/accent6_2" csCatId="accent6"/>
      <dgm:spPr/>
      <dgm:t>
        <a:bodyPr/>
        <a:lstStyle/>
        <a:p>
          <a:endParaRPr lang="en-US"/>
        </a:p>
      </dgm:t>
    </dgm:pt>
    <dgm:pt modelId="{87013465-E15C-4494-89B1-2ED3E5F6079B}">
      <dgm:prSet/>
      <dgm:spPr/>
      <dgm:t>
        <a:bodyPr/>
        <a:lstStyle/>
        <a:p>
          <a:r>
            <a:rPr lang="en-US" dirty="0"/>
            <a:t>Take</a:t>
          </a:r>
        </a:p>
      </dgm:t>
    </dgm:pt>
    <dgm:pt modelId="{48D552B6-706D-499C-B98E-0C0D7921102E}" type="parTrans" cxnId="{58508BE4-216D-40C6-A18A-0B82D2F9EC00}">
      <dgm:prSet/>
      <dgm:spPr/>
      <dgm:t>
        <a:bodyPr/>
        <a:lstStyle/>
        <a:p>
          <a:endParaRPr lang="en-US"/>
        </a:p>
      </dgm:t>
    </dgm:pt>
    <dgm:pt modelId="{55892DDA-9D71-4399-B43F-379829F54B2C}" type="sibTrans" cxnId="{58508BE4-216D-40C6-A18A-0B82D2F9EC00}">
      <dgm:prSet/>
      <dgm:spPr/>
      <dgm:t>
        <a:bodyPr/>
        <a:lstStyle/>
        <a:p>
          <a:endParaRPr lang="en-US"/>
        </a:p>
      </dgm:t>
    </dgm:pt>
    <dgm:pt modelId="{CEC0B125-16CF-40AB-A8A4-6874B98392C9}">
      <dgm:prSet/>
      <dgm:spPr/>
      <dgm:t>
        <a:bodyPr/>
        <a:lstStyle/>
        <a:p>
          <a:r>
            <a:rPr lang="en-US" dirty="0"/>
            <a:t>Take notes</a:t>
          </a:r>
        </a:p>
      </dgm:t>
    </dgm:pt>
    <dgm:pt modelId="{ADF60568-6AA4-4A8B-97F8-0C31CD98B886}" type="parTrans" cxnId="{0420C6DC-9FA2-468B-ABF2-401DD8AE7883}">
      <dgm:prSet/>
      <dgm:spPr/>
      <dgm:t>
        <a:bodyPr/>
        <a:lstStyle/>
        <a:p>
          <a:endParaRPr lang="en-US"/>
        </a:p>
      </dgm:t>
    </dgm:pt>
    <dgm:pt modelId="{C7F59D6C-760A-458C-BAC8-AABA581DD1E5}" type="sibTrans" cxnId="{0420C6DC-9FA2-468B-ABF2-401DD8AE7883}">
      <dgm:prSet/>
      <dgm:spPr/>
      <dgm:t>
        <a:bodyPr/>
        <a:lstStyle/>
        <a:p>
          <a:endParaRPr lang="en-US"/>
        </a:p>
      </dgm:t>
    </dgm:pt>
    <dgm:pt modelId="{506F4F11-E5BE-467A-93BD-CF3C5C040119}">
      <dgm:prSet/>
      <dgm:spPr/>
      <dgm:t>
        <a:bodyPr/>
        <a:lstStyle/>
        <a:p>
          <a:r>
            <a:rPr lang="en-US" dirty="0"/>
            <a:t>Be</a:t>
          </a:r>
        </a:p>
      </dgm:t>
    </dgm:pt>
    <dgm:pt modelId="{20AB6A41-9092-4D87-A12C-EF0B983EAEC2}" type="parTrans" cxnId="{80EE369C-CF47-47E6-BA40-117B4204B4DE}">
      <dgm:prSet/>
      <dgm:spPr/>
      <dgm:t>
        <a:bodyPr/>
        <a:lstStyle/>
        <a:p>
          <a:endParaRPr lang="en-US"/>
        </a:p>
      </dgm:t>
    </dgm:pt>
    <dgm:pt modelId="{A0FB911E-E23A-4C56-96B5-2E6FED848416}" type="sibTrans" cxnId="{80EE369C-CF47-47E6-BA40-117B4204B4DE}">
      <dgm:prSet/>
      <dgm:spPr/>
      <dgm:t>
        <a:bodyPr/>
        <a:lstStyle/>
        <a:p>
          <a:endParaRPr lang="en-US"/>
        </a:p>
      </dgm:t>
    </dgm:pt>
    <dgm:pt modelId="{AE209474-5BC7-49BA-B2CE-B9FBDB48ADCA}">
      <dgm:prSet/>
      <dgm:spPr/>
      <dgm:t>
        <a:bodyPr/>
        <a:lstStyle/>
        <a:p>
          <a:r>
            <a:rPr lang="en-US" dirty="0"/>
            <a:t>Be prepared with clipboards</a:t>
          </a:r>
        </a:p>
      </dgm:t>
    </dgm:pt>
    <dgm:pt modelId="{0EA3A1BB-9D9F-4239-A54B-45CD225D016D}" type="parTrans" cxnId="{931CCC71-EB4E-436A-9AA6-D68F88B6A717}">
      <dgm:prSet/>
      <dgm:spPr/>
      <dgm:t>
        <a:bodyPr/>
        <a:lstStyle/>
        <a:p>
          <a:endParaRPr lang="en-US"/>
        </a:p>
      </dgm:t>
    </dgm:pt>
    <dgm:pt modelId="{70DC6BB7-345A-436C-B025-47A653673E0B}" type="sibTrans" cxnId="{931CCC71-EB4E-436A-9AA6-D68F88B6A717}">
      <dgm:prSet/>
      <dgm:spPr/>
      <dgm:t>
        <a:bodyPr/>
        <a:lstStyle/>
        <a:p>
          <a:endParaRPr lang="en-US"/>
        </a:p>
      </dgm:t>
    </dgm:pt>
    <dgm:pt modelId="{4BB7CA97-0AB6-41FF-B527-43ACB218FA1B}">
      <dgm:prSet/>
      <dgm:spPr/>
      <dgm:t>
        <a:bodyPr/>
        <a:lstStyle/>
        <a:p>
          <a:r>
            <a:rPr lang="en-US" dirty="0"/>
            <a:t>Be</a:t>
          </a:r>
        </a:p>
      </dgm:t>
    </dgm:pt>
    <dgm:pt modelId="{CF06013A-DACE-4DDA-93D6-CD2DCD546B78}" type="parTrans" cxnId="{0287CF54-E52E-48FF-8EFA-CDEE6A1D7CA1}">
      <dgm:prSet/>
      <dgm:spPr/>
      <dgm:t>
        <a:bodyPr/>
        <a:lstStyle/>
        <a:p>
          <a:endParaRPr lang="en-US"/>
        </a:p>
      </dgm:t>
    </dgm:pt>
    <dgm:pt modelId="{1E54C9EE-C00A-44A0-AADE-CBED90D08DFB}" type="sibTrans" cxnId="{0287CF54-E52E-48FF-8EFA-CDEE6A1D7CA1}">
      <dgm:prSet/>
      <dgm:spPr/>
      <dgm:t>
        <a:bodyPr/>
        <a:lstStyle/>
        <a:p>
          <a:endParaRPr lang="en-US"/>
        </a:p>
      </dgm:t>
    </dgm:pt>
    <dgm:pt modelId="{9F83F459-6B85-427F-A11B-BA4A4BF5D034}">
      <dgm:prSet/>
      <dgm:spPr/>
      <dgm:t>
        <a:bodyPr/>
        <a:lstStyle/>
        <a:p>
          <a:r>
            <a:rPr lang="en-US" dirty="0"/>
            <a:t>Be sure all participants hear spoken notes and decisions </a:t>
          </a:r>
        </a:p>
      </dgm:t>
    </dgm:pt>
    <dgm:pt modelId="{A9DA2122-7206-43BA-9C17-B2A02CDCB2EC}" type="parTrans" cxnId="{AFBE8749-646E-4738-8273-485478205C33}">
      <dgm:prSet/>
      <dgm:spPr/>
      <dgm:t>
        <a:bodyPr/>
        <a:lstStyle/>
        <a:p>
          <a:endParaRPr lang="en-US"/>
        </a:p>
      </dgm:t>
    </dgm:pt>
    <dgm:pt modelId="{66F2593F-637D-4D44-841A-04FFE2268CD3}" type="sibTrans" cxnId="{AFBE8749-646E-4738-8273-485478205C33}">
      <dgm:prSet/>
      <dgm:spPr/>
      <dgm:t>
        <a:bodyPr/>
        <a:lstStyle/>
        <a:p>
          <a:endParaRPr lang="en-US"/>
        </a:p>
      </dgm:t>
    </dgm:pt>
    <dgm:pt modelId="{E863EBBA-F823-4DD4-9D7D-ABD236EB3EC0}" type="pres">
      <dgm:prSet presAssocID="{D19B924A-40F3-4B1F-8F58-BB03441DC3BB}" presName="Name0" presStyleCnt="0">
        <dgm:presLayoutVars>
          <dgm:dir/>
          <dgm:animLvl val="lvl"/>
          <dgm:resizeHandles val="exact"/>
        </dgm:presLayoutVars>
      </dgm:prSet>
      <dgm:spPr/>
    </dgm:pt>
    <dgm:pt modelId="{47BA7B8E-2087-4623-9C21-567ADB5FB035}" type="pres">
      <dgm:prSet presAssocID="{87013465-E15C-4494-89B1-2ED3E5F6079B}" presName="linNode" presStyleCnt="0"/>
      <dgm:spPr/>
    </dgm:pt>
    <dgm:pt modelId="{8591AB08-9E7D-4D99-94AE-CE0F4887C406}" type="pres">
      <dgm:prSet presAssocID="{87013465-E15C-4494-89B1-2ED3E5F6079B}" presName="parentText" presStyleLbl="alignNode1" presStyleIdx="0" presStyleCnt="3">
        <dgm:presLayoutVars>
          <dgm:chMax val="1"/>
          <dgm:bulletEnabled/>
        </dgm:presLayoutVars>
      </dgm:prSet>
      <dgm:spPr/>
    </dgm:pt>
    <dgm:pt modelId="{FFDFF239-B3B3-499B-B535-083453D7E986}" type="pres">
      <dgm:prSet presAssocID="{87013465-E15C-4494-89B1-2ED3E5F6079B}" presName="descendantText" presStyleLbl="alignAccFollowNode1" presStyleIdx="0" presStyleCnt="3">
        <dgm:presLayoutVars>
          <dgm:bulletEnabled/>
        </dgm:presLayoutVars>
      </dgm:prSet>
      <dgm:spPr/>
    </dgm:pt>
    <dgm:pt modelId="{AEEACB2F-0051-4F82-9845-BE52967FF94F}" type="pres">
      <dgm:prSet presAssocID="{55892DDA-9D71-4399-B43F-379829F54B2C}" presName="sp" presStyleCnt="0"/>
      <dgm:spPr/>
    </dgm:pt>
    <dgm:pt modelId="{DCB6865F-DC64-49F4-A69A-20E3726BB502}" type="pres">
      <dgm:prSet presAssocID="{506F4F11-E5BE-467A-93BD-CF3C5C040119}" presName="linNode" presStyleCnt="0"/>
      <dgm:spPr/>
    </dgm:pt>
    <dgm:pt modelId="{20DEDDC2-17E7-41CB-ABE3-7360F8098B5B}" type="pres">
      <dgm:prSet presAssocID="{506F4F11-E5BE-467A-93BD-CF3C5C040119}" presName="parentText" presStyleLbl="alignNode1" presStyleIdx="1" presStyleCnt="3">
        <dgm:presLayoutVars>
          <dgm:chMax val="1"/>
          <dgm:bulletEnabled/>
        </dgm:presLayoutVars>
      </dgm:prSet>
      <dgm:spPr/>
    </dgm:pt>
    <dgm:pt modelId="{50EF518B-316A-4170-A7F7-D416347C7E5E}" type="pres">
      <dgm:prSet presAssocID="{506F4F11-E5BE-467A-93BD-CF3C5C040119}" presName="descendantText" presStyleLbl="alignAccFollowNode1" presStyleIdx="1" presStyleCnt="3">
        <dgm:presLayoutVars>
          <dgm:bulletEnabled/>
        </dgm:presLayoutVars>
      </dgm:prSet>
      <dgm:spPr/>
    </dgm:pt>
    <dgm:pt modelId="{2CC3AE80-E046-496A-8645-0C69E8F3F5B5}" type="pres">
      <dgm:prSet presAssocID="{A0FB911E-E23A-4C56-96B5-2E6FED848416}" presName="sp" presStyleCnt="0"/>
      <dgm:spPr/>
    </dgm:pt>
    <dgm:pt modelId="{883ED58C-D608-42A2-A84E-16DCBF5DA985}" type="pres">
      <dgm:prSet presAssocID="{4BB7CA97-0AB6-41FF-B527-43ACB218FA1B}" presName="linNode" presStyleCnt="0"/>
      <dgm:spPr/>
    </dgm:pt>
    <dgm:pt modelId="{8B5C1172-D4D8-41BC-B774-97BCC4560AD1}" type="pres">
      <dgm:prSet presAssocID="{4BB7CA97-0AB6-41FF-B527-43ACB218FA1B}" presName="parentText" presStyleLbl="alignNode1" presStyleIdx="2" presStyleCnt="3">
        <dgm:presLayoutVars>
          <dgm:chMax val="1"/>
          <dgm:bulletEnabled/>
        </dgm:presLayoutVars>
      </dgm:prSet>
      <dgm:spPr/>
    </dgm:pt>
    <dgm:pt modelId="{222ED604-CA8C-4017-9070-CD16265E0356}" type="pres">
      <dgm:prSet presAssocID="{4BB7CA97-0AB6-41FF-B527-43ACB218FA1B}" presName="descendantText" presStyleLbl="alignAccFollowNode1" presStyleIdx="2" presStyleCnt="3">
        <dgm:presLayoutVars>
          <dgm:bulletEnabled/>
        </dgm:presLayoutVars>
      </dgm:prSet>
      <dgm:spPr/>
    </dgm:pt>
  </dgm:ptLst>
  <dgm:cxnLst>
    <dgm:cxn modelId="{5D1E2A0B-E34B-42A6-AE84-2893191C6491}" type="presOf" srcId="{D19B924A-40F3-4B1F-8F58-BB03441DC3BB}" destId="{E863EBBA-F823-4DD4-9D7D-ABD236EB3EC0}" srcOrd="0" destOrd="0" presId="urn:microsoft.com/office/officeart/2016/7/layout/VerticalSolidActionList"/>
    <dgm:cxn modelId="{96CDCE43-EF29-42C9-9C69-AD06A3E627F1}" type="presOf" srcId="{9F83F459-6B85-427F-A11B-BA4A4BF5D034}" destId="{222ED604-CA8C-4017-9070-CD16265E0356}" srcOrd="0" destOrd="0" presId="urn:microsoft.com/office/officeart/2016/7/layout/VerticalSolidActionList"/>
    <dgm:cxn modelId="{AFBE8749-646E-4738-8273-485478205C33}" srcId="{4BB7CA97-0AB6-41FF-B527-43ACB218FA1B}" destId="{9F83F459-6B85-427F-A11B-BA4A4BF5D034}" srcOrd="0" destOrd="0" parTransId="{A9DA2122-7206-43BA-9C17-B2A02CDCB2EC}" sibTransId="{66F2593F-637D-4D44-841A-04FFE2268CD3}"/>
    <dgm:cxn modelId="{931CCC71-EB4E-436A-9AA6-D68F88B6A717}" srcId="{506F4F11-E5BE-467A-93BD-CF3C5C040119}" destId="{AE209474-5BC7-49BA-B2CE-B9FBDB48ADCA}" srcOrd="0" destOrd="0" parTransId="{0EA3A1BB-9D9F-4239-A54B-45CD225D016D}" sibTransId="{70DC6BB7-345A-436C-B025-47A653673E0B}"/>
    <dgm:cxn modelId="{0287CF54-E52E-48FF-8EFA-CDEE6A1D7CA1}" srcId="{D19B924A-40F3-4B1F-8F58-BB03441DC3BB}" destId="{4BB7CA97-0AB6-41FF-B527-43ACB218FA1B}" srcOrd="2" destOrd="0" parTransId="{CF06013A-DACE-4DDA-93D6-CD2DCD546B78}" sibTransId="{1E54C9EE-C00A-44A0-AADE-CBED90D08DFB}"/>
    <dgm:cxn modelId="{4375E95A-27AD-4F65-B154-CB3EDE8131BC}" type="presOf" srcId="{506F4F11-E5BE-467A-93BD-CF3C5C040119}" destId="{20DEDDC2-17E7-41CB-ABE3-7360F8098B5B}" srcOrd="0" destOrd="0" presId="urn:microsoft.com/office/officeart/2016/7/layout/VerticalSolidActionList"/>
    <dgm:cxn modelId="{80EE369C-CF47-47E6-BA40-117B4204B4DE}" srcId="{D19B924A-40F3-4B1F-8F58-BB03441DC3BB}" destId="{506F4F11-E5BE-467A-93BD-CF3C5C040119}" srcOrd="1" destOrd="0" parTransId="{20AB6A41-9092-4D87-A12C-EF0B983EAEC2}" sibTransId="{A0FB911E-E23A-4C56-96B5-2E6FED848416}"/>
    <dgm:cxn modelId="{9D016AB1-1CBB-4A07-9834-CE27A59CF71B}" type="presOf" srcId="{87013465-E15C-4494-89B1-2ED3E5F6079B}" destId="{8591AB08-9E7D-4D99-94AE-CE0F4887C406}" srcOrd="0" destOrd="0" presId="urn:microsoft.com/office/officeart/2016/7/layout/VerticalSolidActionList"/>
    <dgm:cxn modelId="{18EFCEB4-2468-4E7A-8127-B4E124666495}" type="presOf" srcId="{AE209474-5BC7-49BA-B2CE-B9FBDB48ADCA}" destId="{50EF518B-316A-4170-A7F7-D416347C7E5E}" srcOrd="0" destOrd="0" presId="urn:microsoft.com/office/officeart/2016/7/layout/VerticalSolidActionList"/>
    <dgm:cxn modelId="{E94853CA-AD3A-43C5-A4EC-FF9C0AD91B14}" type="presOf" srcId="{4BB7CA97-0AB6-41FF-B527-43ACB218FA1B}" destId="{8B5C1172-D4D8-41BC-B774-97BCC4560AD1}" srcOrd="0" destOrd="0" presId="urn:microsoft.com/office/officeart/2016/7/layout/VerticalSolidActionList"/>
    <dgm:cxn modelId="{0420C6DC-9FA2-468B-ABF2-401DD8AE7883}" srcId="{87013465-E15C-4494-89B1-2ED3E5F6079B}" destId="{CEC0B125-16CF-40AB-A8A4-6874B98392C9}" srcOrd="0" destOrd="0" parTransId="{ADF60568-6AA4-4A8B-97F8-0C31CD98B886}" sibTransId="{C7F59D6C-760A-458C-BAC8-AABA581DD1E5}"/>
    <dgm:cxn modelId="{58508BE4-216D-40C6-A18A-0B82D2F9EC00}" srcId="{D19B924A-40F3-4B1F-8F58-BB03441DC3BB}" destId="{87013465-E15C-4494-89B1-2ED3E5F6079B}" srcOrd="0" destOrd="0" parTransId="{48D552B6-706D-499C-B98E-0C0D7921102E}" sibTransId="{55892DDA-9D71-4399-B43F-379829F54B2C}"/>
    <dgm:cxn modelId="{FCC5C5ED-B38D-4184-A86A-A8827A5A66CD}" type="presOf" srcId="{CEC0B125-16CF-40AB-A8A4-6874B98392C9}" destId="{FFDFF239-B3B3-499B-B535-083453D7E986}" srcOrd="0" destOrd="0" presId="urn:microsoft.com/office/officeart/2016/7/layout/VerticalSolidActionList"/>
    <dgm:cxn modelId="{A0046844-F50A-48A8-BD88-8D9D576E4A4B}" type="presParOf" srcId="{E863EBBA-F823-4DD4-9D7D-ABD236EB3EC0}" destId="{47BA7B8E-2087-4623-9C21-567ADB5FB035}" srcOrd="0" destOrd="0" presId="urn:microsoft.com/office/officeart/2016/7/layout/VerticalSolidActionList"/>
    <dgm:cxn modelId="{D4D94270-46C7-42CA-9BE9-D8B440F5A40F}" type="presParOf" srcId="{47BA7B8E-2087-4623-9C21-567ADB5FB035}" destId="{8591AB08-9E7D-4D99-94AE-CE0F4887C406}" srcOrd="0" destOrd="0" presId="urn:microsoft.com/office/officeart/2016/7/layout/VerticalSolidActionList"/>
    <dgm:cxn modelId="{053DB59A-09B3-4BFB-B7E8-E0CBF11E680E}" type="presParOf" srcId="{47BA7B8E-2087-4623-9C21-567ADB5FB035}" destId="{FFDFF239-B3B3-499B-B535-083453D7E986}" srcOrd="1" destOrd="0" presId="urn:microsoft.com/office/officeart/2016/7/layout/VerticalSolidActionList"/>
    <dgm:cxn modelId="{3A17DC8E-CD1C-46D4-A072-02DD85EEF425}" type="presParOf" srcId="{E863EBBA-F823-4DD4-9D7D-ABD236EB3EC0}" destId="{AEEACB2F-0051-4F82-9845-BE52967FF94F}" srcOrd="1" destOrd="0" presId="urn:microsoft.com/office/officeart/2016/7/layout/VerticalSolidActionList"/>
    <dgm:cxn modelId="{53E971F8-5F4A-4F2F-B8F6-892DAB234515}" type="presParOf" srcId="{E863EBBA-F823-4DD4-9D7D-ABD236EB3EC0}" destId="{DCB6865F-DC64-49F4-A69A-20E3726BB502}" srcOrd="2" destOrd="0" presId="urn:microsoft.com/office/officeart/2016/7/layout/VerticalSolidActionList"/>
    <dgm:cxn modelId="{439827C8-D19B-461C-BF2E-8B859CE473B5}" type="presParOf" srcId="{DCB6865F-DC64-49F4-A69A-20E3726BB502}" destId="{20DEDDC2-17E7-41CB-ABE3-7360F8098B5B}" srcOrd="0" destOrd="0" presId="urn:microsoft.com/office/officeart/2016/7/layout/VerticalSolidActionList"/>
    <dgm:cxn modelId="{A5D33500-95EE-48F3-B61E-646CE2DFE5BB}" type="presParOf" srcId="{DCB6865F-DC64-49F4-A69A-20E3726BB502}" destId="{50EF518B-316A-4170-A7F7-D416347C7E5E}" srcOrd="1" destOrd="0" presId="urn:microsoft.com/office/officeart/2016/7/layout/VerticalSolidActionList"/>
    <dgm:cxn modelId="{E5E73DA9-8464-43B7-BBFC-6A875E96BEE1}" type="presParOf" srcId="{E863EBBA-F823-4DD4-9D7D-ABD236EB3EC0}" destId="{2CC3AE80-E046-496A-8645-0C69E8F3F5B5}" srcOrd="3" destOrd="0" presId="urn:microsoft.com/office/officeart/2016/7/layout/VerticalSolidActionList"/>
    <dgm:cxn modelId="{1ED2CD20-5C4F-4AC1-BEF5-91408F9D552D}" type="presParOf" srcId="{E863EBBA-F823-4DD4-9D7D-ABD236EB3EC0}" destId="{883ED58C-D608-42A2-A84E-16DCBF5DA985}" srcOrd="4" destOrd="0" presId="urn:microsoft.com/office/officeart/2016/7/layout/VerticalSolidActionList"/>
    <dgm:cxn modelId="{A4D30439-8AB6-4E63-9F13-742E1EFA738E}" type="presParOf" srcId="{883ED58C-D608-42A2-A84E-16DCBF5DA985}" destId="{8B5C1172-D4D8-41BC-B774-97BCC4560AD1}" srcOrd="0" destOrd="0" presId="urn:microsoft.com/office/officeart/2016/7/layout/VerticalSolidActionList"/>
    <dgm:cxn modelId="{194BCACC-A555-42D7-943C-0C903E35695A}" type="presParOf" srcId="{883ED58C-D608-42A2-A84E-16DCBF5DA985}" destId="{222ED604-CA8C-4017-9070-CD16265E0356}"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944FFA-4B99-4A5E-A839-63C04DA220A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135B934-B7BD-421C-8DEA-A5BA96A78B2B}">
      <dgm:prSet/>
      <dgm:spPr/>
      <dgm:t>
        <a:bodyPr/>
        <a:lstStyle/>
        <a:p>
          <a:r>
            <a:rPr lang="en-US" dirty="0"/>
            <a:t>Conflict calendars</a:t>
          </a:r>
        </a:p>
      </dgm:t>
    </dgm:pt>
    <dgm:pt modelId="{D1FC6641-3918-4B61-9AF1-25E708F9050D}" type="parTrans" cxnId="{74D09A99-EFE8-4710-881D-F1F85DF8EA45}">
      <dgm:prSet/>
      <dgm:spPr/>
      <dgm:t>
        <a:bodyPr/>
        <a:lstStyle/>
        <a:p>
          <a:endParaRPr lang="en-US"/>
        </a:p>
      </dgm:t>
    </dgm:pt>
    <dgm:pt modelId="{780CD84B-CFB2-49F5-882A-7FD577EFA051}" type="sibTrans" cxnId="{74D09A99-EFE8-4710-881D-F1F85DF8EA45}">
      <dgm:prSet/>
      <dgm:spPr/>
      <dgm:t>
        <a:bodyPr/>
        <a:lstStyle/>
        <a:p>
          <a:endParaRPr lang="en-US"/>
        </a:p>
      </dgm:t>
    </dgm:pt>
    <dgm:pt modelId="{571C4692-58C4-49CA-94A4-1BD657BE7E48}">
      <dgm:prSet/>
      <dgm:spPr/>
      <dgm:t>
        <a:bodyPr/>
        <a:lstStyle/>
        <a:p>
          <a:r>
            <a:rPr lang="en-US" dirty="0"/>
            <a:t>Compromise</a:t>
          </a:r>
        </a:p>
      </dgm:t>
    </dgm:pt>
    <dgm:pt modelId="{A1BBEFBA-9123-424B-BAC2-C781A0E5F282}" type="parTrans" cxnId="{FD5DA874-EA72-4179-B97E-3EAB23B5EC98}">
      <dgm:prSet/>
      <dgm:spPr/>
      <dgm:t>
        <a:bodyPr/>
        <a:lstStyle/>
        <a:p>
          <a:endParaRPr lang="en-US"/>
        </a:p>
      </dgm:t>
    </dgm:pt>
    <dgm:pt modelId="{A2BE8E0C-7B0B-4CEA-81D8-13F63A94791C}" type="sibTrans" cxnId="{FD5DA874-EA72-4179-B97E-3EAB23B5EC98}">
      <dgm:prSet/>
      <dgm:spPr/>
      <dgm:t>
        <a:bodyPr/>
        <a:lstStyle/>
        <a:p>
          <a:endParaRPr lang="en-US"/>
        </a:p>
      </dgm:t>
    </dgm:pt>
    <dgm:pt modelId="{1DE9669E-BF05-4946-A60F-6F944251021C}">
      <dgm:prSet/>
      <dgm:spPr/>
      <dgm:t>
        <a:bodyPr/>
        <a:lstStyle/>
        <a:p>
          <a:r>
            <a:rPr lang="en-US" dirty="0"/>
            <a:t>Design meetings 2 hours</a:t>
          </a:r>
        </a:p>
      </dgm:t>
    </dgm:pt>
    <dgm:pt modelId="{924CC709-36D9-44F9-B660-2500DB49502F}" type="parTrans" cxnId="{5AE20E24-C7E2-4C1D-A10D-923877129EC5}">
      <dgm:prSet/>
      <dgm:spPr/>
      <dgm:t>
        <a:bodyPr/>
        <a:lstStyle/>
        <a:p>
          <a:endParaRPr lang="en-US"/>
        </a:p>
      </dgm:t>
    </dgm:pt>
    <dgm:pt modelId="{76716C4C-06E5-4783-82AF-81CC08B39254}" type="sibTrans" cxnId="{5AE20E24-C7E2-4C1D-A10D-923877129EC5}">
      <dgm:prSet/>
      <dgm:spPr/>
      <dgm:t>
        <a:bodyPr/>
        <a:lstStyle/>
        <a:p>
          <a:endParaRPr lang="en-US"/>
        </a:p>
      </dgm:t>
    </dgm:pt>
    <dgm:pt modelId="{3FF740A6-8B20-4721-B247-116012D4422A}">
      <dgm:prSet/>
      <dgm:spPr/>
      <dgm:t>
        <a:bodyPr/>
        <a:lstStyle/>
        <a:p>
          <a:r>
            <a:rPr lang="en-US" dirty="0"/>
            <a:t>Production meetings 1 hour</a:t>
          </a:r>
        </a:p>
      </dgm:t>
    </dgm:pt>
    <dgm:pt modelId="{D7CEBC19-F9D8-4E41-A45F-312FB78087A0}" type="parTrans" cxnId="{CEC32702-162D-4345-8B66-EBF8DBA67259}">
      <dgm:prSet/>
      <dgm:spPr/>
      <dgm:t>
        <a:bodyPr/>
        <a:lstStyle/>
        <a:p>
          <a:endParaRPr lang="en-US"/>
        </a:p>
      </dgm:t>
    </dgm:pt>
    <dgm:pt modelId="{826B060A-C373-422D-8FE6-F65C4D150FB8}" type="sibTrans" cxnId="{CEC32702-162D-4345-8B66-EBF8DBA67259}">
      <dgm:prSet/>
      <dgm:spPr/>
      <dgm:t>
        <a:bodyPr/>
        <a:lstStyle/>
        <a:p>
          <a:endParaRPr lang="en-US"/>
        </a:p>
      </dgm:t>
    </dgm:pt>
    <dgm:pt modelId="{2CEC54C5-6D3C-4671-97E3-2B44A48400CB}">
      <dgm:prSet/>
      <dgm:spPr/>
      <dgm:t>
        <a:bodyPr/>
        <a:lstStyle/>
        <a:p>
          <a:r>
            <a:rPr lang="en-US" dirty="0"/>
            <a:t>Face time, zoom or google meets </a:t>
          </a:r>
        </a:p>
      </dgm:t>
    </dgm:pt>
    <dgm:pt modelId="{760E75CD-EABD-407E-BF23-42EF70CC189C}" type="parTrans" cxnId="{847CCA15-F960-4474-8EDA-8F57D3FF6CFA}">
      <dgm:prSet/>
      <dgm:spPr/>
      <dgm:t>
        <a:bodyPr/>
        <a:lstStyle/>
        <a:p>
          <a:endParaRPr lang="en-US"/>
        </a:p>
      </dgm:t>
    </dgm:pt>
    <dgm:pt modelId="{0696C4FE-8369-4802-A877-22EFCAF6A159}" type="sibTrans" cxnId="{847CCA15-F960-4474-8EDA-8F57D3FF6CFA}">
      <dgm:prSet/>
      <dgm:spPr/>
      <dgm:t>
        <a:bodyPr/>
        <a:lstStyle/>
        <a:p>
          <a:endParaRPr lang="en-US"/>
        </a:p>
      </dgm:t>
    </dgm:pt>
    <dgm:pt modelId="{515C306A-82B2-4260-A703-2EA5255D4277}">
      <dgm:prSet/>
      <dgm:spPr/>
      <dgm:t>
        <a:bodyPr/>
        <a:lstStyle/>
        <a:p>
          <a:r>
            <a:rPr lang="en-US" dirty="0"/>
            <a:t>Post, invite and RSVP</a:t>
          </a:r>
        </a:p>
      </dgm:t>
    </dgm:pt>
    <dgm:pt modelId="{C6D4344F-6D77-45F7-B1B8-A2A91F60B3A9}" type="parTrans" cxnId="{B7236559-FD7A-46F3-A787-934C51F7BC73}">
      <dgm:prSet/>
      <dgm:spPr/>
      <dgm:t>
        <a:bodyPr/>
        <a:lstStyle/>
        <a:p>
          <a:endParaRPr lang="en-US"/>
        </a:p>
      </dgm:t>
    </dgm:pt>
    <dgm:pt modelId="{A836B5A6-5823-4D04-BE5D-993B485D4780}" type="sibTrans" cxnId="{B7236559-FD7A-46F3-A787-934C51F7BC73}">
      <dgm:prSet/>
      <dgm:spPr/>
      <dgm:t>
        <a:bodyPr/>
        <a:lstStyle/>
        <a:p>
          <a:endParaRPr lang="en-US"/>
        </a:p>
      </dgm:t>
    </dgm:pt>
    <dgm:pt modelId="{22B667E6-48C1-4305-9780-B75F2467C2F1}" type="pres">
      <dgm:prSet presAssocID="{3B944FFA-4B99-4A5E-A839-63C04DA220AE}" presName="root" presStyleCnt="0">
        <dgm:presLayoutVars>
          <dgm:dir/>
          <dgm:resizeHandles val="exact"/>
        </dgm:presLayoutVars>
      </dgm:prSet>
      <dgm:spPr/>
    </dgm:pt>
    <dgm:pt modelId="{A18E85DA-A8D6-4149-962F-DC23BEC54409}" type="pres">
      <dgm:prSet presAssocID="{3B944FFA-4B99-4A5E-A839-63C04DA220AE}" presName="container" presStyleCnt="0">
        <dgm:presLayoutVars>
          <dgm:dir/>
          <dgm:resizeHandles val="exact"/>
        </dgm:presLayoutVars>
      </dgm:prSet>
      <dgm:spPr/>
    </dgm:pt>
    <dgm:pt modelId="{C3910BD1-F99B-467F-92E2-2D4DFC918CCF}" type="pres">
      <dgm:prSet presAssocID="{A135B934-B7BD-421C-8DEA-A5BA96A78B2B}" presName="compNode" presStyleCnt="0"/>
      <dgm:spPr/>
    </dgm:pt>
    <dgm:pt modelId="{4CF3FF49-8F17-4100-A996-FB5FAAC1C416}" type="pres">
      <dgm:prSet presAssocID="{A135B934-B7BD-421C-8DEA-A5BA96A78B2B}" presName="iconBgRect" presStyleLbl="bgShp" presStyleIdx="0" presStyleCnt="6"/>
      <dgm:spPr/>
    </dgm:pt>
    <dgm:pt modelId="{5B593CD8-D279-4DED-8508-869ED2D0171E}" type="pres">
      <dgm:prSet presAssocID="{A135B934-B7BD-421C-8DEA-A5BA96A78B2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246CC077-AE41-496A-87CC-803E654105D5}" type="pres">
      <dgm:prSet presAssocID="{A135B934-B7BD-421C-8DEA-A5BA96A78B2B}" presName="spaceRect" presStyleCnt="0"/>
      <dgm:spPr/>
    </dgm:pt>
    <dgm:pt modelId="{DDC31D6A-5E6A-4E0F-832A-337618DF5419}" type="pres">
      <dgm:prSet presAssocID="{A135B934-B7BD-421C-8DEA-A5BA96A78B2B}" presName="textRect" presStyleLbl="revTx" presStyleIdx="0" presStyleCnt="6">
        <dgm:presLayoutVars>
          <dgm:chMax val="1"/>
          <dgm:chPref val="1"/>
        </dgm:presLayoutVars>
      </dgm:prSet>
      <dgm:spPr/>
    </dgm:pt>
    <dgm:pt modelId="{D12B2FD5-E78B-4B63-94B8-F34BD3C6265D}" type="pres">
      <dgm:prSet presAssocID="{780CD84B-CFB2-49F5-882A-7FD577EFA051}" presName="sibTrans" presStyleLbl="sibTrans2D1" presStyleIdx="0" presStyleCnt="0"/>
      <dgm:spPr/>
    </dgm:pt>
    <dgm:pt modelId="{6D3E6107-99B7-4B08-879C-AEBAA1EA7979}" type="pres">
      <dgm:prSet presAssocID="{571C4692-58C4-49CA-94A4-1BD657BE7E48}" presName="compNode" presStyleCnt="0"/>
      <dgm:spPr/>
    </dgm:pt>
    <dgm:pt modelId="{C5683D08-1F21-4AD1-A090-6AB5772F8242}" type="pres">
      <dgm:prSet presAssocID="{571C4692-58C4-49CA-94A4-1BD657BE7E48}" presName="iconBgRect" presStyleLbl="bgShp" presStyleIdx="1" presStyleCnt="6"/>
      <dgm:spPr/>
    </dgm:pt>
    <dgm:pt modelId="{05C8BA80-13E9-4D08-8831-7D23FA7590FF}" type="pres">
      <dgm:prSet presAssocID="{571C4692-58C4-49CA-94A4-1BD657BE7E4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6EE95B3-2E32-449C-93C3-3EA1DA345E6A}" type="pres">
      <dgm:prSet presAssocID="{571C4692-58C4-49CA-94A4-1BD657BE7E48}" presName="spaceRect" presStyleCnt="0"/>
      <dgm:spPr/>
    </dgm:pt>
    <dgm:pt modelId="{4C9E6218-7AE0-4AA1-BA6F-A6F8F3A63BEE}" type="pres">
      <dgm:prSet presAssocID="{571C4692-58C4-49CA-94A4-1BD657BE7E48}" presName="textRect" presStyleLbl="revTx" presStyleIdx="1" presStyleCnt="6">
        <dgm:presLayoutVars>
          <dgm:chMax val="1"/>
          <dgm:chPref val="1"/>
        </dgm:presLayoutVars>
      </dgm:prSet>
      <dgm:spPr/>
    </dgm:pt>
    <dgm:pt modelId="{82E0CA5F-2CBA-43AA-A5B2-12A1F52704F2}" type="pres">
      <dgm:prSet presAssocID="{A2BE8E0C-7B0B-4CEA-81D8-13F63A94791C}" presName="sibTrans" presStyleLbl="sibTrans2D1" presStyleIdx="0" presStyleCnt="0"/>
      <dgm:spPr/>
    </dgm:pt>
    <dgm:pt modelId="{1BF38124-194A-4396-87FB-01DBC6108869}" type="pres">
      <dgm:prSet presAssocID="{1DE9669E-BF05-4946-A60F-6F944251021C}" presName="compNode" presStyleCnt="0"/>
      <dgm:spPr/>
    </dgm:pt>
    <dgm:pt modelId="{6DA6B037-55D3-4A1C-855B-9F90CEEC2E20}" type="pres">
      <dgm:prSet presAssocID="{1DE9669E-BF05-4946-A60F-6F944251021C}" presName="iconBgRect" presStyleLbl="bgShp" presStyleIdx="2" presStyleCnt="6"/>
      <dgm:spPr/>
    </dgm:pt>
    <dgm:pt modelId="{BA263B28-5244-481D-8A2A-C7E677C9D29E}" type="pres">
      <dgm:prSet presAssocID="{1DE9669E-BF05-4946-A60F-6F944251021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E16AEE0-570E-4185-B24E-F394423F4820}" type="pres">
      <dgm:prSet presAssocID="{1DE9669E-BF05-4946-A60F-6F944251021C}" presName="spaceRect" presStyleCnt="0"/>
      <dgm:spPr/>
    </dgm:pt>
    <dgm:pt modelId="{B764A37D-5549-4216-B8EF-352953245B64}" type="pres">
      <dgm:prSet presAssocID="{1DE9669E-BF05-4946-A60F-6F944251021C}" presName="textRect" presStyleLbl="revTx" presStyleIdx="2" presStyleCnt="6">
        <dgm:presLayoutVars>
          <dgm:chMax val="1"/>
          <dgm:chPref val="1"/>
        </dgm:presLayoutVars>
      </dgm:prSet>
      <dgm:spPr/>
    </dgm:pt>
    <dgm:pt modelId="{C3F8272B-9339-46E8-8A3C-649D336C8596}" type="pres">
      <dgm:prSet presAssocID="{76716C4C-06E5-4783-82AF-81CC08B39254}" presName="sibTrans" presStyleLbl="sibTrans2D1" presStyleIdx="0" presStyleCnt="0"/>
      <dgm:spPr/>
    </dgm:pt>
    <dgm:pt modelId="{87510D1E-A7E7-44E4-A141-EEA4E392721F}" type="pres">
      <dgm:prSet presAssocID="{3FF740A6-8B20-4721-B247-116012D4422A}" presName="compNode" presStyleCnt="0"/>
      <dgm:spPr/>
    </dgm:pt>
    <dgm:pt modelId="{8A765490-265A-4DF5-A5DD-57D9E47365C3}" type="pres">
      <dgm:prSet presAssocID="{3FF740A6-8B20-4721-B247-116012D4422A}" presName="iconBgRect" presStyleLbl="bgShp" presStyleIdx="3" presStyleCnt="6"/>
      <dgm:spPr/>
    </dgm:pt>
    <dgm:pt modelId="{DCA6A918-60F1-4E65-8690-0CDCD7B2E7B9}" type="pres">
      <dgm:prSet presAssocID="{3FF740A6-8B20-4721-B247-116012D4422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319CA0A2-4A6A-4231-B003-6495BF41E797}" type="pres">
      <dgm:prSet presAssocID="{3FF740A6-8B20-4721-B247-116012D4422A}" presName="spaceRect" presStyleCnt="0"/>
      <dgm:spPr/>
    </dgm:pt>
    <dgm:pt modelId="{072A1FD7-6283-4980-AD47-EDA531BF58C5}" type="pres">
      <dgm:prSet presAssocID="{3FF740A6-8B20-4721-B247-116012D4422A}" presName="textRect" presStyleLbl="revTx" presStyleIdx="3" presStyleCnt="6">
        <dgm:presLayoutVars>
          <dgm:chMax val="1"/>
          <dgm:chPref val="1"/>
        </dgm:presLayoutVars>
      </dgm:prSet>
      <dgm:spPr/>
    </dgm:pt>
    <dgm:pt modelId="{501710D5-8C5C-4164-A073-E4D89A2DC139}" type="pres">
      <dgm:prSet presAssocID="{826B060A-C373-422D-8FE6-F65C4D150FB8}" presName="sibTrans" presStyleLbl="sibTrans2D1" presStyleIdx="0" presStyleCnt="0"/>
      <dgm:spPr/>
    </dgm:pt>
    <dgm:pt modelId="{DAB5B9EA-A9E7-48A8-AB08-C7F3348656EB}" type="pres">
      <dgm:prSet presAssocID="{2CEC54C5-6D3C-4671-97E3-2B44A48400CB}" presName="compNode" presStyleCnt="0"/>
      <dgm:spPr/>
    </dgm:pt>
    <dgm:pt modelId="{940CDF3C-4355-427C-B740-E650A168F1E7}" type="pres">
      <dgm:prSet presAssocID="{2CEC54C5-6D3C-4671-97E3-2B44A48400CB}" presName="iconBgRect" presStyleLbl="bgShp" presStyleIdx="4" presStyleCnt="6"/>
      <dgm:spPr/>
    </dgm:pt>
    <dgm:pt modelId="{4BD9DCF6-C3FA-48D6-965E-A648FB824029}" type="pres">
      <dgm:prSet presAssocID="{2CEC54C5-6D3C-4671-97E3-2B44A48400C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4CD25698-EFCA-49DF-B7CC-2A71C0DBDEB2}" type="pres">
      <dgm:prSet presAssocID="{2CEC54C5-6D3C-4671-97E3-2B44A48400CB}" presName="spaceRect" presStyleCnt="0"/>
      <dgm:spPr/>
    </dgm:pt>
    <dgm:pt modelId="{3AE5C460-B790-40A3-87C7-997A2681FC45}" type="pres">
      <dgm:prSet presAssocID="{2CEC54C5-6D3C-4671-97E3-2B44A48400CB}" presName="textRect" presStyleLbl="revTx" presStyleIdx="4" presStyleCnt="6">
        <dgm:presLayoutVars>
          <dgm:chMax val="1"/>
          <dgm:chPref val="1"/>
        </dgm:presLayoutVars>
      </dgm:prSet>
      <dgm:spPr/>
    </dgm:pt>
    <dgm:pt modelId="{3FC50945-3AC5-4E07-A7DF-796A83A5E7B0}" type="pres">
      <dgm:prSet presAssocID="{0696C4FE-8369-4802-A877-22EFCAF6A159}" presName="sibTrans" presStyleLbl="sibTrans2D1" presStyleIdx="0" presStyleCnt="0"/>
      <dgm:spPr/>
    </dgm:pt>
    <dgm:pt modelId="{7222AA15-248E-42D9-A325-B76E081F3D9E}" type="pres">
      <dgm:prSet presAssocID="{515C306A-82B2-4260-A703-2EA5255D4277}" presName="compNode" presStyleCnt="0"/>
      <dgm:spPr/>
    </dgm:pt>
    <dgm:pt modelId="{48856F1D-CC66-4D43-865F-299D44E3FA93}" type="pres">
      <dgm:prSet presAssocID="{515C306A-82B2-4260-A703-2EA5255D4277}" presName="iconBgRect" presStyleLbl="bgShp" presStyleIdx="5" presStyleCnt="6"/>
      <dgm:spPr/>
    </dgm:pt>
    <dgm:pt modelId="{4D8DA85C-333E-4129-A932-A116A3A9F018}" type="pres">
      <dgm:prSet presAssocID="{515C306A-82B2-4260-A703-2EA5255D42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ilbox"/>
        </a:ext>
      </dgm:extLst>
    </dgm:pt>
    <dgm:pt modelId="{7416155F-3FBD-4EB8-81F2-B8D0FDEC9490}" type="pres">
      <dgm:prSet presAssocID="{515C306A-82B2-4260-A703-2EA5255D4277}" presName="spaceRect" presStyleCnt="0"/>
      <dgm:spPr/>
    </dgm:pt>
    <dgm:pt modelId="{FE0820D5-6823-4010-946B-1DB133834F54}" type="pres">
      <dgm:prSet presAssocID="{515C306A-82B2-4260-A703-2EA5255D4277}" presName="textRect" presStyleLbl="revTx" presStyleIdx="5" presStyleCnt="6">
        <dgm:presLayoutVars>
          <dgm:chMax val="1"/>
          <dgm:chPref val="1"/>
        </dgm:presLayoutVars>
      </dgm:prSet>
      <dgm:spPr/>
    </dgm:pt>
  </dgm:ptLst>
  <dgm:cxnLst>
    <dgm:cxn modelId="{CEC32702-162D-4345-8B66-EBF8DBA67259}" srcId="{3B944FFA-4B99-4A5E-A839-63C04DA220AE}" destId="{3FF740A6-8B20-4721-B247-116012D4422A}" srcOrd="3" destOrd="0" parTransId="{D7CEBC19-F9D8-4E41-A45F-312FB78087A0}" sibTransId="{826B060A-C373-422D-8FE6-F65C4D150FB8}"/>
    <dgm:cxn modelId="{847CCA15-F960-4474-8EDA-8F57D3FF6CFA}" srcId="{3B944FFA-4B99-4A5E-A839-63C04DA220AE}" destId="{2CEC54C5-6D3C-4671-97E3-2B44A48400CB}" srcOrd="4" destOrd="0" parTransId="{760E75CD-EABD-407E-BF23-42EF70CC189C}" sibTransId="{0696C4FE-8369-4802-A877-22EFCAF6A159}"/>
    <dgm:cxn modelId="{515FF721-4CF6-4BA5-B3EF-66CD259DC633}" type="presOf" srcId="{826B060A-C373-422D-8FE6-F65C4D150FB8}" destId="{501710D5-8C5C-4164-A073-E4D89A2DC139}" srcOrd="0" destOrd="0" presId="urn:microsoft.com/office/officeart/2018/2/layout/IconCircleList"/>
    <dgm:cxn modelId="{48B44023-CC63-437F-AC6C-747C5081C162}" type="presOf" srcId="{571C4692-58C4-49CA-94A4-1BD657BE7E48}" destId="{4C9E6218-7AE0-4AA1-BA6F-A6F8F3A63BEE}" srcOrd="0" destOrd="0" presId="urn:microsoft.com/office/officeart/2018/2/layout/IconCircleList"/>
    <dgm:cxn modelId="{5AE20E24-C7E2-4C1D-A10D-923877129EC5}" srcId="{3B944FFA-4B99-4A5E-A839-63C04DA220AE}" destId="{1DE9669E-BF05-4946-A60F-6F944251021C}" srcOrd="2" destOrd="0" parTransId="{924CC709-36D9-44F9-B660-2500DB49502F}" sibTransId="{76716C4C-06E5-4783-82AF-81CC08B39254}"/>
    <dgm:cxn modelId="{83CBB73C-51E5-4E8E-9C2E-C1F054C9CA9B}" type="presOf" srcId="{A135B934-B7BD-421C-8DEA-A5BA96A78B2B}" destId="{DDC31D6A-5E6A-4E0F-832A-337618DF5419}" srcOrd="0" destOrd="0" presId="urn:microsoft.com/office/officeart/2018/2/layout/IconCircleList"/>
    <dgm:cxn modelId="{C2D72450-57F5-436E-AB7E-C4F34136A590}" type="presOf" srcId="{2CEC54C5-6D3C-4671-97E3-2B44A48400CB}" destId="{3AE5C460-B790-40A3-87C7-997A2681FC45}" srcOrd="0" destOrd="0" presId="urn:microsoft.com/office/officeart/2018/2/layout/IconCircleList"/>
    <dgm:cxn modelId="{FD5DA874-EA72-4179-B97E-3EAB23B5EC98}" srcId="{3B944FFA-4B99-4A5E-A839-63C04DA220AE}" destId="{571C4692-58C4-49CA-94A4-1BD657BE7E48}" srcOrd="1" destOrd="0" parTransId="{A1BBEFBA-9123-424B-BAC2-C781A0E5F282}" sibTransId="{A2BE8E0C-7B0B-4CEA-81D8-13F63A94791C}"/>
    <dgm:cxn modelId="{B7236559-FD7A-46F3-A787-934C51F7BC73}" srcId="{3B944FFA-4B99-4A5E-A839-63C04DA220AE}" destId="{515C306A-82B2-4260-A703-2EA5255D4277}" srcOrd="5" destOrd="0" parTransId="{C6D4344F-6D77-45F7-B1B8-A2A91F60B3A9}" sibTransId="{A836B5A6-5823-4D04-BE5D-993B485D4780}"/>
    <dgm:cxn modelId="{7DB7857F-C760-4E1E-8ED1-64053E7FB62D}" type="presOf" srcId="{780CD84B-CFB2-49F5-882A-7FD577EFA051}" destId="{D12B2FD5-E78B-4B63-94B8-F34BD3C6265D}" srcOrd="0" destOrd="0" presId="urn:microsoft.com/office/officeart/2018/2/layout/IconCircleList"/>
    <dgm:cxn modelId="{8C91698B-9927-4B87-9804-A33E6D89851A}" type="presOf" srcId="{A2BE8E0C-7B0B-4CEA-81D8-13F63A94791C}" destId="{82E0CA5F-2CBA-43AA-A5B2-12A1F52704F2}" srcOrd="0" destOrd="0" presId="urn:microsoft.com/office/officeart/2018/2/layout/IconCircleList"/>
    <dgm:cxn modelId="{A0ED2C98-606B-4C6F-AFF6-14098BC58D93}" type="presOf" srcId="{76716C4C-06E5-4783-82AF-81CC08B39254}" destId="{C3F8272B-9339-46E8-8A3C-649D336C8596}" srcOrd="0" destOrd="0" presId="urn:microsoft.com/office/officeart/2018/2/layout/IconCircleList"/>
    <dgm:cxn modelId="{74D09A99-EFE8-4710-881D-F1F85DF8EA45}" srcId="{3B944FFA-4B99-4A5E-A839-63C04DA220AE}" destId="{A135B934-B7BD-421C-8DEA-A5BA96A78B2B}" srcOrd="0" destOrd="0" parTransId="{D1FC6641-3918-4B61-9AF1-25E708F9050D}" sibTransId="{780CD84B-CFB2-49F5-882A-7FD577EFA051}"/>
    <dgm:cxn modelId="{BF9594C0-9CC5-4B6D-8C38-DA6602F57708}" type="presOf" srcId="{1DE9669E-BF05-4946-A60F-6F944251021C}" destId="{B764A37D-5549-4216-B8EF-352953245B64}" srcOrd="0" destOrd="0" presId="urn:microsoft.com/office/officeart/2018/2/layout/IconCircleList"/>
    <dgm:cxn modelId="{E000E1CD-E1CB-4191-85BD-31F9F401ED72}" type="presOf" srcId="{3B944FFA-4B99-4A5E-A839-63C04DA220AE}" destId="{22B667E6-48C1-4305-9780-B75F2467C2F1}" srcOrd="0" destOrd="0" presId="urn:microsoft.com/office/officeart/2018/2/layout/IconCircleList"/>
    <dgm:cxn modelId="{0D106BDE-26B2-4FD6-B41C-AC82FED663D7}" type="presOf" srcId="{515C306A-82B2-4260-A703-2EA5255D4277}" destId="{FE0820D5-6823-4010-946B-1DB133834F54}" srcOrd="0" destOrd="0" presId="urn:microsoft.com/office/officeart/2018/2/layout/IconCircleList"/>
    <dgm:cxn modelId="{354C8CDE-B016-4897-B47D-AC11A3B18981}" type="presOf" srcId="{3FF740A6-8B20-4721-B247-116012D4422A}" destId="{072A1FD7-6283-4980-AD47-EDA531BF58C5}" srcOrd="0" destOrd="0" presId="urn:microsoft.com/office/officeart/2018/2/layout/IconCircleList"/>
    <dgm:cxn modelId="{67B31CF4-9FF8-4A53-82DB-626F4F9437CC}" type="presOf" srcId="{0696C4FE-8369-4802-A877-22EFCAF6A159}" destId="{3FC50945-3AC5-4E07-A7DF-796A83A5E7B0}" srcOrd="0" destOrd="0" presId="urn:microsoft.com/office/officeart/2018/2/layout/IconCircleList"/>
    <dgm:cxn modelId="{218A1166-C148-4921-A22D-512D9923026D}" type="presParOf" srcId="{22B667E6-48C1-4305-9780-B75F2467C2F1}" destId="{A18E85DA-A8D6-4149-962F-DC23BEC54409}" srcOrd="0" destOrd="0" presId="urn:microsoft.com/office/officeart/2018/2/layout/IconCircleList"/>
    <dgm:cxn modelId="{DE69A927-274B-495D-A632-0CFC4CB1D52F}" type="presParOf" srcId="{A18E85DA-A8D6-4149-962F-DC23BEC54409}" destId="{C3910BD1-F99B-467F-92E2-2D4DFC918CCF}" srcOrd="0" destOrd="0" presId="urn:microsoft.com/office/officeart/2018/2/layout/IconCircleList"/>
    <dgm:cxn modelId="{1DAD4BE9-8244-4B91-A3B4-F5C028087CE8}" type="presParOf" srcId="{C3910BD1-F99B-467F-92E2-2D4DFC918CCF}" destId="{4CF3FF49-8F17-4100-A996-FB5FAAC1C416}" srcOrd="0" destOrd="0" presId="urn:microsoft.com/office/officeart/2018/2/layout/IconCircleList"/>
    <dgm:cxn modelId="{044AF3F5-63B3-4299-AC81-36CF35CA9599}" type="presParOf" srcId="{C3910BD1-F99B-467F-92E2-2D4DFC918CCF}" destId="{5B593CD8-D279-4DED-8508-869ED2D0171E}" srcOrd="1" destOrd="0" presId="urn:microsoft.com/office/officeart/2018/2/layout/IconCircleList"/>
    <dgm:cxn modelId="{75917877-1582-4FD6-BFED-625CE5F402FC}" type="presParOf" srcId="{C3910BD1-F99B-467F-92E2-2D4DFC918CCF}" destId="{246CC077-AE41-496A-87CC-803E654105D5}" srcOrd="2" destOrd="0" presId="urn:microsoft.com/office/officeart/2018/2/layout/IconCircleList"/>
    <dgm:cxn modelId="{3068192A-1F42-479E-A674-9B5BC00517C3}" type="presParOf" srcId="{C3910BD1-F99B-467F-92E2-2D4DFC918CCF}" destId="{DDC31D6A-5E6A-4E0F-832A-337618DF5419}" srcOrd="3" destOrd="0" presId="urn:microsoft.com/office/officeart/2018/2/layout/IconCircleList"/>
    <dgm:cxn modelId="{8BD64183-2775-4B16-B0DF-04147D858AB4}" type="presParOf" srcId="{A18E85DA-A8D6-4149-962F-DC23BEC54409}" destId="{D12B2FD5-E78B-4B63-94B8-F34BD3C6265D}" srcOrd="1" destOrd="0" presId="urn:microsoft.com/office/officeart/2018/2/layout/IconCircleList"/>
    <dgm:cxn modelId="{B137A799-C6AF-4303-8595-B4C8B599BA16}" type="presParOf" srcId="{A18E85DA-A8D6-4149-962F-DC23BEC54409}" destId="{6D3E6107-99B7-4B08-879C-AEBAA1EA7979}" srcOrd="2" destOrd="0" presId="urn:microsoft.com/office/officeart/2018/2/layout/IconCircleList"/>
    <dgm:cxn modelId="{05122F82-23A9-40B6-BE28-69B7C60B60A9}" type="presParOf" srcId="{6D3E6107-99B7-4B08-879C-AEBAA1EA7979}" destId="{C5683D08-1F21-4AD1-A090-6AB5772F8242}" srcOrd="0" destOrd="0" presId="urn:microsoft.com/office/officeart/2018/2/layout/IconCircleList"/>
    <dgm:cxn modelId="{26FE509D-4F41-4682-ABA0-9F904853ABB0}" type="presParOf" srcId="{6D3E6107-99B7-4B08-879C-AEBAA1EA7979}" destId="{05C8BA80-13E9-4D08-8831-7D23FA7590FF}" srcOrd="1" destOrd="0" presId="urn:microsoft.com/office/officeart/2018/2/layout/IconCircleList"/>
    <dgm:cxn modelId="{95D4BA9F-2D78-4368-A0A3-21EC30095F0C}" type="presParOf" srcId="{6D3E6107-99B7-4B08-879C-AEBAA1EA7979}" destId="{66EE95B3-2E32-449C-93C3-3EA1DA345E6A}" srcOrd="2" destOrd="0" presId="urn:microsoft.com/office/officeart/2018/2/layout/IconCircleList"/>
    <dgm:cxn modelId="{120ED44C-B0BB-4659-9806-CF7BFB51DFBF}" type="presParOf" srcId="{6D3E6107-99B7-4B08-879C-AEBAA1EA7979}" destId="{4C9E6218-7AE0-4AA1-BA6F-A6F8F3A63BEE}" srcOrd="3" destOrd="0" presId="urn:microsoft.com/office/officeart/2018/2/layout/IconCircleList"/>
    <dgm:cxn modelId="{1BFC98AF-E48C-4A5B-B29F-11B021A5B249}" type="presParOf" srcId="{A18E85DA-A8D6-4149-962F-DC23BEC54409}" destId="{82E0CA5F-2CBA-43AA-A5B2-12A1F52704F2}" srcOrd="3" destOrd="0" presId="urn:microsoft.com/office/officeart/2018/2/layout/IconCircleList"/>
    <dgm:cxn modelId="{5A9EE674-FA05-4D00-8DBD-1A8267748F79}" type="presParOf" srcId="{A18E85DA-A8D6-4149-962F-DC23BEC54409}" destId="{1BF38124-194A-4396-87FB-01DBC6108869}" srcOrd="4" destOrd="0" presId="urn:microsoft.com/office/officeart/2018/2/layout/IconCircleList"/>
    <dgm:cxn modelId="{881D8759-9164-444B-92E0-EC58981F7423}" type="presParOf" srcId="{1BF38124-194A-4396-87FB-01DBC6108869}" destId="{6DA6B037-55D3-4A1C-855B-9F90CEEC2E20}" srcOrd="0" destOrd="0" presId="urn:microsoft.com/office/officeart/2018/2/layout/IconCircleList"/>
    <dgm:cxn modelId="{897F235C-0506-49E7-8F43-C65BC4A413C2}" type="presParOf" srcId="{1BF38124-194A-4396-87FB-01DBC6108869}" destId="{BA263B28-5244-481D-8A2A-C7E677C9D29E}" srcOrd="1" destOrd="0" presId="urn:microsoft.com/office/officeart/2018/2/layout/IconCircleList"/>
    <dgm:cxn modelId="{DA49CB3B-0561-4A25-A5EF-FD1993E7216B}" type="presParOf" srcId="{1BF38124-194A-4396-87FB-01DBC6108869}" destId="{1E16AEE0-570E-4185-B24E-F394423F4820}" srcOrd="2" destOrd="0" presId="urn:microsoft.com/office/officeart/2018/2/layout/IconCircleList"/>
    <dgm:cxn modelId="{4BA037E0-014A-4714-8750-96D7E2160DC2}" type="presParOf" srcId="{1BF38124-194A-4396-87FB-01DBC6108869}" destId="{B764A37D-5549-4216-B8EF-352953245B64}" srcOrd="3" destOrd="0" presId="urn:microsoft.com/office/officeart/2018/2/layout/IconCircleList"/>
    <dgm:cxn modelId="{E91562C4-3244-49FA-BD44-F17E5BEB1AAB}" type="presParOf" srcId="{A18E85DA-A8D6-4149-962F-DC23BEC54409}" destId="{C3F8272B-9339-46E8-8A3C-649D336C8596}" srcOrd="5" destOrd="0" presId="urn:microsoft.com/office/officeart/2018/2/layout/IconCircleList"/>
    <dgm:cxn modelId="{2B6D8F21-1B78-4C8D-854C-6C9A7DE625DF}" type="presParOf" srcId="{A18E85DA-A8D6-4149-962F-DC23BEC54409}" destId="{87510D1E-A7E7-44E4-A141-EEA4E392721F}" srcOrd="6" destOrd="0" presId="urn:microsoft.com/office/officeart/2018/2/layout/IconCircleList"/>
    <dgm:cxn modelId="{93B57B94-BC84-430C-8905-DA8378F31FA5}" type="presParOf" srcId="{87510D1E-A7E7-44E4-A141-EEA4E392721F}" destId="{8A765490-265A-4DF5-A5DD-57D9E47365C3}" srcOrd="0" destOrd="0" presId="urn:microsoft.com/office/officeart/2018/2/layout/IconCircleList"/>
    <dgm:cxn modelId="{8EADF6E1-1404-4F45-9FD5-CD3E03F7CD7A}" type="presParOf" srcId="{87510D1E-A7E7-44E4-A141-EEA4E392721F}" destId="{DCA6A918-60F1-4E65-8690-0CDCD7B2E7B9}" srcOrd="1" destOrd="0" presId="urn:microsoft.com/office/officeart/2018/2/layout/IconCircleList"/>
    <dgm:cxn modelId="{5223A2E3-7B1E-477D-93ED-C444B10DAB73}" type="presParOf" srcId="{87510D1E-A7E7-44E4-A141-EEA4E392721F}" destId="{319CA0A2-4A6A-4231-B003-6495BF41E797}" srcOrd="2" destOrd="0" presId="urn:microsoft.com/office/officeart/2018/2/layout/IconCircleList"/>
    <dgm:cxn modelId="{BB59C61D-2FF8-4596-90E8-D1CC3291F250}" type="presParOf" srcId="{87510D1E-A7E7-44E4-A141-EEA4E392721F}" destId="{072A1FD7-6283-4980-AD47-EDA531BF58C5}" srcOrd="3" destOrd="0" presId="urn:microsoft.com/office/officeart/2018/2/layout/IconCircleList"/>
    <dgm:cxn modelId="{FF3D8A55-FDD0-4776-9540-8B201692985C}" type="presParOf" srcId="{A18E85DA-A8D6-4149-962F-DC23BEC54409}" destId="{501710D5-8C5C-4164-A073-E4D89A2DC139}" srcOrd="7" destOrd="0" presId="urn:microsoft.com/office/officeart/2018/2/layout/IconCircleList"/>
    <dgm:cxn modelId="{9F786803-4D40-4FEB-896B-1FA5BB7A5E4D}" type="presParOf" srcId="{A18E85DA-A8D6-4149-962F-DC23BEC54409}" destId="{DAB5B9EA-A9E7-48A8-AB08-C7F3348656EB}" srcOrd="8" destOrd="0" presId="urn:microsoft.com/office/officeart/2018/2/layout/IconCircleList"/>
    <dgm:cxn modelId="{C56E7C2C-60AE-4380-89C6-7474FF5C3337}" type="presParOf" srcId="{DAB5B9EA-A9E7-48A8-AB08-C7F3348656EB}" destId="{940CDF3C-4355-427C-B740-E650A168F1E7}" srcOrd="0" destOrd="0" presId="urn:microsoft.com/office/officeart/2018/2/layout/IconCircleList"/>
    <dgm:cxn modelId="{28D09337-DE5D-41B5-A03D-7BD3A5FF0E75}" type="presParOf" srcId="{DAB5B9EA-A9E7-48A8-AB08-C7F3348656EB}" destId="{4BD9DCF6-C3FA-48D6-965E-A648FB824029}" srcOrd="1" destOrd="0" presId="urn:microsoft.com/office/officeart/2018/2/layout/IconCircleList"/>
    <dgm:cxn modelId="{F07CDBF1-5015-4BFB-BC54-3EE45EFE7914}" type="presParOf" srcId="{DAB5B9EA-A9E7-48A8-AB08-C7F3348656EB}" destId="{4CD25698-EFCA-49DF-B7CC-2A71C0DBDEB2}" srcOrd="2" destOrd="0" presId="urn:microsoft.com/office/officeart/2018/2/layout/IconCircleList"/>
    <dgm:cxn modelId="{BF02F0F7-6F81-41F1-B65D-C926EB02CE79}" type="presParOf" srcId="{DAB5B9EA-A9E7-48A8-AB08-C7F3348656EB}" destId="{3AE5C460-B790-40A3-87C7-997A2681FC45}" srcOrd="3" destOrd="0" presId="urn:microsoft.com/office/officeart/2018/2/layout/IconCircleList"/>
    <dgm:cxn modelId="{3E3EA43D-3FBE-4808-AAA5-E29CDD69073A}" type="presParOf" srcId="{A18E85DA-A8D6-4149-962F-DC23BEC54409}" destId="{3FC50945-3AC5-4E07-A7DF-796A83A5E7B0}" srcOrd="9" destOrd="0" presId="urn:microsoft.com/office/officeart/2018/2/layout/IconCircleList"/>
    <dgm:cxn modelId="{DA85AD81-85F6-40ED-82F1-FD58F8C05CD6}" type="presParOf" srcId="{A18E85DA-A8D6-4149-962F-DC23BEC54409}" destId="{7222AA15-248E-42D9-A325-B76E081F3D9E}" srcOrd="10" destOrd="0" presId="urn:microsoft.com/office/officeart/2018/2/layout/IconCircleList"/>
    <dgm:cxn modelId="{F5F349AA-8010-4607-A54A-B6D19F300D30}" type="presParOf" srcId="{7222AA15-248E-42D9-A325-B76E081F3D9E}" destId="{48856F1D-CC66-4D43-865F-299D44E3FA93}" srcOrd="0" destOrd="0" presId="urn:microsoft.com/office/officeart/2018/2/layout/IconCircleList"/>
    <dgm:cxn modelId="{5F379E82-AD94-4F65-A21C-AD1B6C2F5F1E}" type="presParOf" srcId="{7222AA15-248E-42D9-A325-B76E081F3D9E}" destId="{4D8DA85C-333E-4129-A932-A116A3A9F018}" srcOrd="1" destOrd="0" presId="urn:microsoft.com/office/officeart/2018/2/layout/IconCircleList"/>
    <dgm:cxn modelId="{8E3C6B0C-F857-40D3-9853-B54FB21A2537}" type="presParOf" srcId="{7222AA15-248E-42D9-A325-B76E081F3D9E}" destId="{7416155F-3FBD-4EB8-81F2-B8D0FDEC9490}" srcOrd="2" destOrd="0" presId="urn:microsoft.com/office/officeart/2018/2/layout/IconCircleList"/>
    <dgm:cxn modelId="{02DF9ED2-92C0-4050-AF9B-502C625595CE}" type="presParOf" srcId="{7222AA15-248E-42D9-A325-B76E081F3D9E}" destId="{FE0820D5-6823-4010-946B-1DB133834F5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0793E2-220F-4188-BDD0-1A3E4DEB63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BFA0AD7-AC2B-420C-8CAE-8224D7CCDBE7}">
      <dgm:prSet/>
      <dgm:spPr/>
      <dgm:t>
        <a:bodyPr/>
        <a:lstStyle/>
        <a:p>
          <a:r>
            <a:rPr lang="en-US" dirty="0"/>
            <a:t>Date, time place</a:t>
          </a:r>
        </a:p>
      </dgm:t>
    </dgm:pt>
    <dgm:pt modelId="{940479EA-66BE-4ECB-8603-02429619FEEB}" type="parTrans" cxnId="{79D3AE94-4078-4413-BB68-5A398FBA63DD}">
      <dgm:prSet/>
      <dgm:spPr/>
      <dgm:t>
        <a:bodyPr/>
        <a:lstStyle/>
        <a:p>
          <a:endParaRPr lang="en-US"/>
        </a:p>
      </dgm:t>
    </dgm:pt>
    <dgm:pt modelId="{0A8F1A1D-FAAB-4A51-ACF7-8AF6AF77C0B8}" type="sibTrans" cxnId="{79D3AE94-4078-4413-BB68-5A398FBA63DD}">
      <dgm:prSet/>
      <dgm:spPr/>
      <dgm:t>
        <a:bodyPr/>
        <a:lstStyle/>
        <a:p>
          <a:endParaRPr lang="en-US"/>
        </a:p>
      </dgm:t>
    </dgm:pt>
    <dgm:pt modelId="{84200A68-440C-4D76-8EB2-A720329816E5}">
      <dgm:prSet/>
      <dgm:spPr/>
      <dgm:t>
        <a:bodyPr/>
        <a:lstStyle/>
        <a:p>
          <a:r>
            <a:rPr lang="en-US" dirty="0"/>
            <a:t>Objectives</a:t>
          </a:r>
        </a:p>
      </dgm:t>
    </dgm:pt>
    <dgm:pt modelId="{2C99DFC8-88C4-475A-A627-DD4135DC60C8}" type="parTrans" cxnId="{B1E92D5C-834A-4B9B-BCFA-55D296893495}">
      <dgm:prSet/>
      <dgm:spPr/>
      <dgm:t>
        <a:bodyPr/>
        <a:lstStyle/>
        <a:p>
          <a:endParaRPr lang="en-US"/>
        </a:p>
      </dgm:t>
    </dgm:pt>
    <dgm:pt modelId="{23E3DCD5-13AF-4FCC-8693-63619416597A}" type="sibTrans" cxnId="{B1E92D5C-834A-4B9B-BCFA-55D296893495}">
      <dgm:prSet/>
      <dgm:spPr/>
      <dgm:t>
        <a:bodyPr/>
        <a:lstStyle/>
        <a:p>
          <a:endParaRPr lang="en-US"/>
        </a:p>
      </dgm:t>
    </dgm:pt>
    <dgm:pt modelId="{A35531FA-7836-4245-B8D3-A40EF63B91C9}">
      <dgm:prSet/>
      <dgm:spPr/>
      <dgm:t>
        <a:bodyPr/>
        <a:lstStyle/>
        <a:p>
          <a:r>
            <a:rPr lang="en-US" dirty="0"/>
            <a:t>List of topics</a:t>
          </a:r>
        </a:p>
      </dgm:t>
    </dgm:pt>
    <dgm:pt modelId="{047BA9C5-1366-410C-9929-F4CF54F581CF}" type="parTrans" cxnId="{A717CAA4-93AE-46A5-81B5-2F695EFCC92D}">
      <dgm:prSet/>
      <dgm:spPr/>
      <dgm:t>
        <a:bodyPr/>
        <a:lstStyle/>
        <a:p>
          <a:endParaRPr lang="en-US"/>
        </a:p>
      </dgm:t>
    </dgm:pt>
    <dgm:pt modelId="{F13F009B-FA15-4CB5-961F-CEE790537EDB}" type="sibTrans" cxnId="{A717CAA4-93AE-46A5-81B5-2F695EFCC92D}">
      <dgm:prSet/>
      <dgm:spPr/>
      <dgm:t>
        <a:bodyPr/>
        <a:lstStyle/>
        <a:p>
          <a:endParaRPr lang="en-US"/>
        </a:p>
      </dgm:t>
    </dgm:pt>
    <dgm:pt modelId="{8D64C315-F5BB-40E7-B51A-DE564612DDEF}">
      <dgm:prSet/>
      <dgm:spPr/>
      <dgm:t>
        <a:bodyPr/>
        <a:lstStyle/>
        <a:p>
          <a:r>
            <a:rPr lang="en-US" dirty="0"/>
            <a:t>Request agenda items from all participants before meeting</a:t>
          </a:r>
        </a:p>
      </dgm:t>
    </dgm:pt>
    <dgm:pt modelId="{421A504F-60E6-49E9-AAF3-8DE33BDCF4A0}" type="parTrans" cxnId="{4C569FBC-96D4-4AE8-959F-22D79C463185}">
      <dgm:prSet/>
      <dgm:spPr/>
      <dgm:t>
        <a:bodyPr/>
        <a:lstStyle/>
        <a:p>
          <a:endParaRPr lang="en-US"/>
        </a:p>
      </dgm:t>
    </dgm:pt>
    <dgm:pt modelId="{6F7B3920-3537-4E0F-A5FB-6B7924C0F289}" type="sibTrans" cxnId="{4C569FBC-96D4-4AE8-959F-22D79C463185}">
      <dgm:prSet/>
      <dgm:spPr/>
      <dgm:t>
        <a:bodyPr/>
        <a:lstStyle/>
        <a:p>
          <a:endParaRPr lang="en-US"/>
        </a:p>
      </dgm:t>
    </dgm:pt>
    <dgm:pt modelId="{D9144962-CD20-4A4F-99EC-E490E4877F8E}">
      <dgm:prSet/>
      <dgm:spPr/>
      <dgm:t>
        <a:bodyPr/>
        <a:lstStyle/>
        <a:p>
          <a:r>
            <a:rPr lang="en-US" dirty="0"/>
            <a:t>Disseminate 48 hours before meeting is to take place.</a:t>
          </a:r>
        </a:p>
      </dgm:t>
    </dgm:pt>
    <dgm:pt modelId="{A7504CEB-AB07-44BE-BE15-05520B48079C}" type="parTrans" cxnId="{BDCCE515-D7E1-4EE4-A1AC-97A2CBC9195C}">
      <dgm:prSet/>
      <dgm:spPr/>
      <dgm:t>
        <a:bodyPr/>
        <a:lstStyle/>
        <a:p>
          <a:endParaRPr lang="en-US"/>
        </a:p>
      </dgm:t>
    </dgm:pt>
    <dgm:pt modelId="{5A76F3FF-82A3-4CD6-AC5E-03923167584D}" type="sibTrans" cxnId="{BDCCE515-D7E1-4EE4-A1AC-97A2CBC9195C}">
      <dgm:prSet/>
      <dgm:spPr/>
      <dgm:t>
        <a:bodyPr/>
        <a:lstStyle/>
        <a:p>
          <a:endParaRPr lang="en-US"/>
        </a:p>
      </dgm:t>
    </dgm:pt>
    <dgm:pt modelId="{9A081676-29C4-49D5-A6F9-7033256FFF38}" type="pres">
      <dgm:prSet presAssocID="{2F0793E2-220F-4188-BDD0-1A3E4DEB638F}" presName="vert0" presStyleCnt="0">
        <dgm:presLayoutVars>
          <dgm:dir/>
          <dgm:animOne val="branch"/>
          <dgm:animLvl val="lvl"/>
        </dgm:presLayoutVars>
      </dgm:prSet>
      <dgm:spPr/>
    </dgm:pt>
    <dgm:pt modelId="{7BFC5D38-0E8C-4552-B659-7F0AB7BC9976}" type="pres">
      <dgm:prSet presAssocID="{ABFA0AD7-AC2B-420C-8CAE-8224D7CCDBE7}" presName="thickLine" presStyleLbl="alignNode1" presStyleIdx="0" presStyleCnt="5"/>
      <dgm:spPr/>
    </dgm:pt>
    <dgm:pt modelId="{CA02F23E-AC45-4B68-8836-667E5EDC27B1}" type="pres">
      <dgm:prSet presAssocID="{ABFA0AD7-AC2B-420C-8CAE-8224D7CCDBE7}" presName="horz1" presStyleCnt="0"/>
      <dgm:spPr/>
    </dgm:pt>
    <dgm:pt modelId="{814D3FAC-BB00-47DE-A4CF-49719B84D298}" type="pres">
      <dgm:prSet presAssocID="{ABFA0AD7-AC2B-420C-8CAE-8224D7CCDBE7}" presName="tx1" presStyleLbl="revTx" presStyleIdx="0" presStyleCnt="5"/>
      <dgm:spPr/>
    </dgm:pt>
    <dgm:pt modelId="{AC2D7D81-F8DB-410C-A4F0-F230AD18EE9F}" type="pres">
      <dgm:prSet presAssocID="{ABFA0AD7-AC2B-420C-8CAE-8224D7CCDBE7}" presName="vert1" presStyleCnt="0"/>
      <dgm:spPr/>
    </dgm:pt>
    <dgm:pt modelId="{D64CC918-4B9A-432E-909E-7410991EB71D}" type="pres">
      <dgm:prSet presAssocID="{84200A68-440C-4D76-8EB2-A720329816E5}" presName="thickLine" presStyleLbl="alignNode1" presStyleIdx="1" presStyleCnt="5"/>
      <dgm:spPr/>
    </dgm:pt>
    <dgm:pt modelId="{908911AE-6B07-43BF-B0EE-099674FB357D}" type="pres">
      <dgm:prSet presAssocID="{84200A68-440C-4D76-8EB2-A720329816E5}" presName="horz1" presStyleCnt="0"/>
      <dgm:spPr/>
    </dgm:pt>
    <dgm:pt modelId="{BA571839-4371-4CBC-978C-0C80682A96D4}" type="pres">
      <dgm:prSet presAssocID="{84200A68-440C-4D76-8EB2-A720329816E5}" presName="tx1" presStyleLbl="revTx" presStyleIdx="1" presStyleCnt="5"/>
      <dgm:spPr/>
    </dgm:pt>
    <dgm:pt modelId="{191A244E-A62E-4D41-8D17-EBD185185794}" type="pres">
      <dgm:prSet presAssocID="{84200A68-440C-4D76-8EB2-A720329816E5}" presName="vert1" presStyleCnt="0"/>
      <dgm:spPr/>
    </dgm:pt>
    <dgm:pt modelId="{211AF2EE-8DA9-437A-83FD-2E9DD9441D69}" type="pres">
      <dgm:prSet presAssocID="{A35531FA-7836-4245-B8D3-A40EF63B91C9}" presName="thickLine" presStyleLbl="alignNode1" presStyleIdx="2" presStyleCnt="5"/>
      <dgm:spPr/>
    </dgm:pt>
    <dgm:pt modelId="{28C397AC-281B-4203-8086-311EFA6B02FD}" type="pres">
      <dgm:prSet presAssocID="{A35531FA-7836-4245-B8D3-A40EF63B91C9}" presName="horz1" presStyleCnt="0"/>
      <dgm:spPr/>
    </dgm:pt>
    <dgm:pt modelId="{3639DEC3-D269-4F5B-9D86-0CBA78839EE1}" type="pres">
      <dgm:prSet presAssocID="{A35531FA-7836-4245-B8D3-A40EF63B91C9}" presName="tx1" presStyleLbl="revTx" presStyleIdx="2" presStyleCnt="5"/>
      <dgm:spPr/>
    </dgm:pt>
    <dgm:pt modelId="{7544283F-2484-456B-8C8D-2346AB53FE77}" type="pres">
      <dgm:prSet presAssocID="{A35531FA-7836-4245-B8D3-A40EF63B91C9}" presName="vert1" presStyleCnt="0"/>
      <dgm:spPr/>
    </dgm:pt>
    <dgm:pt modelId="{298AC238-781F-4B65-B56C-408EFAFDB973}" type="pres">
      <dgm:prSet presAssocID="{8D64C315-F5BB-40E7-B51A-DE564612DDEF}" presName="thickLine" presStyleLbl="alignNode1" presStyleIdx="3" presStyleCnt="5"/>
      <dgm:spPr/>
    </dgm:pt>
    <dgm:pt modelId="{4CA3DC61-E75C-4C6D-95B2-3790A7694E9D}" type="pres">
      <dgm:prSet presAssocID="{8D64C315-F5BB-40E7-B51A-DE564612DDEF}" presName="horz1" presStyleCnt="0"/>
      <dgm:spPr/>
    </dgm:pt>
    <dgm:pt modelId="{FD367998-09C3-4D63-812C-FDE214758D37}" type="pres">
      <dgm:prSet presAssocID="{8D64C315-F5BB-40E7-B51A-DE564612DDEF}" presName="tx1" presStyleLbl="revTx" presStyleIdx="3" presStyleCnt="5"/>
      <dgm:spPr/>
    </dgm:pt>
    <dgm:pt modelId="{3589CE72-AE49-4A7B-840D-5784FB342814}" type="pres">
      <dgm:prSet presAssocID="{8D64C315-F5BB-40E7-B51A-DE564612DDEF}" presName="vert1" presStyleCnt="0"/>
      <dgm:spPr/>
    </dgm:pt>
    <dgm:pt modelId="{FC336695-A3EF-4EC4-9B14-AD87F040316F}" type="pres">
      <dgm:prSet presAssocID="{D9144962-CD20-4A4F-99EC-E490E4877F8E}" presName="thickLine" presStyleLbl="alignNode1" presStyleIdx="4" presStyleCnt="5"/>
      <dgm:spPr/>
    </dgm:pt>
    <dgm:pt modelId="{293F5F58-1ABE-4DA7-8A0C-BAB7411C5A0F}" type="pres">
      <dgm:prSet presAssocID="{D9144962-CD20-4A4F-99EC-E490E4877F8E}" presName="horz1" presStyleCnt="0"/>
      <dgm:spPr/>
    </dgm:pt>
    <dgm:pt modelId="{B2C50E86-12D5-4C3F-993A-D9BC5FA85784}" type="pres">
      <dgm:prSet presAssocID="{D9144962-CD20-4A4F-99EC-E490E4877F8E}" presName="tx1" presStyleLbl="revTx" presStyleIdx="4" presStyleCnt="5"/>
      <dgm:spPr/>
    </dgm:pt>
    <dgm:pt modelId="{70BD67C0-BED6-473C-B8D0-2D355F594AD8}" type="pres">
      <dgm:prSet presAssocID="{D9144962-CD20-4A4F-99EC-E490E4877F8E}" presName="vert1" presStyleCnt="0"/>
      <dgm:spPr/>
    </dgm:pt>
  </dgm:ptLst>
  <dgm:cxnLst>
    <dgm:cxn modelId="{BDCCE515-D7E1-4EE4-A1AC-97A2CBC9195C}" srcId="{2F0793E2-220F-4188-BDD0-1A3E4DEB638F}" destId="{D9144962-CD20-4A4F-99EC-E490E4877F8E}" srcOrd="4" destOrd="0" parTransId="{A7504CEB-AB07-44BE-BE15-05520B48079C}" sibTransId="{5A76F3FF-82A3-4CD6-AC5E-03923167584D}"/>
    <dgm:cxn modelId="{B1E92D5C-834A-4B9B-BCFA-55D296893495}" srcId="{2F0793E2-220F-4188-BDD0-1A3E4DEB638F}" destId="{84200A68-440C-4D76-8EB2-A720329816E5}" srcOrd="1" destOrd="0" parTransId="{2C99DFC8-88C4-475A-A627-DD4135DC60C8}" sibTransId="{23E3DCD5-13AF-4FCC-8693-63619416597A}"/>
    <dgm:cxn modelId="{B7ACB677-2B3C-4613-8190-38FF2D632D58}" type="presOf" srcId="{84200A68-440C-4D76-8EB2-A720329816E5}" destId="{BA571839-4371-4CBC-978C-0C80682A96D4}" srcOrd="0" destOrd="0" presId="urn:microsoft.com/office/officeart/2008/layout/LinedList"/>
    <dgm:cxn modelId="{D2B4497F-4E1B-4E79-A9E1-B2A050AFD8D9}" type="presOf" srcId="{A35531FA-7836-4245-B8D3-A40EF63B91C9}" destId="{3639DEC3-D269-4F5B-9D86-0CBA78839EE1}" srcOrd="0" destOrd="0" presId="urn:microsoft.com/office/officeart/2008/layout/LinedList"/>
    <dgm:cxn modelId="{79D3AE94-4078-4413-BB68-5A398FBA63DD}" srcId="{2F0793E2-220F-4188-BDD0-1A3E4DEB638F}" destId="{ABFA0AD7-AC2B-420C-8CAE-8224D7CCDBE7}" srcOrd="0" destOrd="0" parTransId="{940479EA-66BE-4ECB-8603-02429619FEEB}" sibTransId="{0A8F1A1D-FAAB-4A51-ACF7-8AF6AF77C0B8}"/>
    <dgm:cxn modelId="{A717CAA4-93AE-46A5-81B5-2F695EFCC92D}" srcId="{2F0793E2-220F-4188-BDD0-1A3E4DEB638F}" destId="{A35531FA-7836-4245-B8D3-A40EF63B91C9}" srcOrd="2" destOrd="0" parTransId="{047BA9C5-1366-410C-9929-F4CF54F581CF}" sibTransId="{F13F009B-FA15-4CB5-961F-CEE790537EDB}"/>
    <dgm:cxn modelId="{B04526AB-B5EA-4805-903F-F22AAADDAFEF}" type="presOf" srcId="{2F0793E2-220F-4188-BDD0-1A3E4DEB638F}" destId="{9A081676-29C4-49D5-A6F9-7033256FFF38}" srcOrd="0" destOrd="0" presId="urn:microsoft.com/office/officeart/2008/layout/LinedList"/>
    <dgm:cxn modelId="{AF2C20B4-419D-4B3B-9506-DE102F5A73A7}" type="presOf" srcId="{ABFA0AD7-AC2B-420C-8CAE-8224D7CCDBE7}" destId="{814D3FAC-BB00-47DE-A4CF-49719B84D298}" srcOrd="0" destOrd="0" presId="urn:microsoft.com/office/officeart/2008/layout/LinedList"/>
    <dgm:cxn modelId="{4C569FBC-96D4-4AE8-959F-22D79C463185}" srcId="{2F0793E2-220F-4188-BDD0-1A3E4DEB638F}" destId="{8D64C315-F5BB-40E7-B51A-DE564612DDEF}" srcOrd="3" destOrd="0" parTransId="{421A504F-60E6-49E9-AAF3-8DE33BDCF4A0}" sibTransId="{6F7B3920-3537-4E0F-A5FB-6B7924C0F289}"/>
    <dgm:cxn modelId="{20C1DADD-68B3-447A-B865-AF2405D95A78}" type="presOf" srcId="{D9144962-CD20-4A4F-99EC-E490E4877F8E}" destId="{B2C50E86-12D5-4C3F-993A-D9BC5FA85784}" srcOrd="0" destOrd="0" presId="urn:microsoft.com/office/officeart/2008/layout/LinedList"/>
    <dgm:cxn modelId="{62AC42E9-ADC7-470B-931B-D17DE4D6B301}" type="presOf" srcId="{8D64C315-F5BB-40E7-B51A-DE564612DDEF}" destId="{FD367998-09C3-4D63-812C-FDE214758D37}" srcOrd="0" destOrd="0" presId="urn:microsoft.com/office/officeart/2008/layout/LinedList"/>
    <dgm:cxn modelId="{163ABF51-5F47-45FC-A955-79B8644FC8A7}" type="presParOf" srcId="{9A081676-29C4-49D5-A6F9-7033256FFF38}" destId="{7BFC5D38-0E8C-4552-B659-7F0AB7BC9976}" srcOrd="0" destOrd="0" presId="urn:microsoft.com/office/officeart/2008/layout/LinedList"/>
    <dgm:cxn modelId="{9812D32A-FC3E-49D9-AD75-856CBA476914}" type="presParOf" srcId="{9A081676-29C4-49D5-A6F9-7033256FFF38}" destId="{CA02F23E-AC45-4B68-8836-667E5EDC27B1}" srcOrd="1" destOrd="0" presId="urn:microsoft.com/office/officeart/2008/layout/LinedList"/>
    <dgm:cxn modelId="{AA2A795D-33F2-4E7F-AA56-4FEA596A4B26}" type="presParOf" srcId="{CA02F23E-AC45-4B68-8836-667E5EDC27B1}" destId="{814D3FAC-BB00-47DE-A4CF-49719B84D298}" srcOrd="0" destOrd="0" presId="urn:microsoft.com/office/officeart/2008/layout/LinedList"/>
    <dgm:cxn modelId="{A325E6E9-687C-4D69-8638-D51990F7F374}" type="presParOf" srcId="{CA02F23E-AC45-4B68-8836-667E5EDC27B1}" destId="{AC2D7D81-F8DB-410C-A4F0-F230AD18EE9F}" srcOrd="1" destOrd="0" presId="urn:microsoft.com/office/officeart/2008/layout/LinedList"/>
    <dgm:cxn modelId="{96481453-7F9E-48C5-BE5F-9A640C4D17C4}" type="presParOf" srcId="{9A081676-29C4-49D5-A6F9-7033256FFF38}" destId="{D64CC918-4B9A-432E-909E-7410991EB71D}" srcOrd="2" destOrd="0" presId="urn:microsoft.com/office/officeart/2008/layout/LinedList"/>
    <dgm:cxn modelId="{D7803960-AC50-4D02-9F8B-31A82943721A}" type="presParOf" srcId="{9A081676-29C4-49D5-A6F9-7033256FFF38}" destId="{908911AE-6B07-43BF-B0EE-099674FB357D}" srcOrd="3" destOrd="0" presId="urn:microsoft.com/office/officeart/2008/layout/LinedList"/>
    <dgm:cxn modelId="{5A870B7A-88A3-4D3A-AD5A-A26FFDA27BCB}" type="presParOf" srcId="{908911AE-6B07-43BF-B0EE-099674FB357D}" destId="{BA571839-4371-4CBC-978C-0C80682A96D4}" srcOrd="0" destOrd="0" presId="urn:microsoft.com/office/officeart/2008/layout/LinedList"/>
    <dgm:cxn modelId="{1ACDEEDC-7199-4D23-A991-22DE55C568BF}" type="presParOf" srcId="{908911AE-6B07-43BF-B0EE-099674FB357D}" destId="{191A244E-A62E-4D41-8D17-EBD185185794}" srcOrd="1" destOrd="0" presId="urn:microsoft.com/office/officeart/2008/layout/LinedList"/>
    <dgm:cxn modelId="{E26950B4-4335-4FE0-B3BE-5E724D2FB67A}" type="presParOf" srcId="{9A081676-29C4-49D5-A6F9-7033256FFF38}" destId="{211AF2EE-8DA9-437A-83FD-2E9DD9441D69}" srcOrd="4" destOrd="0" presId="urn:microsoft.com/office/officeart/2008/layout/LinedList"/>
    <dgm:cxn modelId="{191356D7-4652-415D-AAD9-C1F95EDDEFA7}" type="presParOf" srcId="{9A081676-29C4-49D5-A6F9-7033256FFF38}" destId="{28C397AC-281B-4203-8086-311EFA6B02FD}" srcOrd="5" destOrd="0" presId="urn:microsoft.com/office/officeart/2008/layout/LinedList"/>
    <dgm:cxn modelId="{EBB91BCA-0A83-4AB0-B2C5-BC81EA980497}" type="presParOf" srcId="{28C397AC-281B-4203-8086-311EFA6B02FD}" destId="{3639DEC3-D269-4F5B-9D86-0CBA78839EE1}" srcOrd="0" destOrd="0" presId="urn:microsoft.com/office/officeart/2008/layout/LinedList"/>
    <dgm:cxn modelId="{CF83DD7C-D7E2-415A-AEBB-A5B7EC5EA9CE}" type="presParOf" srcId="{28C397AC-281B-4203-8086-311EFA6B02FD}" destId="{7544283F-2484-456B-8C8D-2346AB53FE77}" srcOrd="1" destOrd="0" presId="urn:microsoft.com/office/officeart/2008/layout/LinedList"/>
    <dgm:cxn modelId="{D262882E-6FF6-47AF-AF4D-AE2990BFD5CA}" type="presParOf" srcId="{9A081676-29C4-49D5-A6F9-7033256FFF38}" destId="{298AC238-781F-4B65-B56C-408EFAFDB973}" srcOrd="6" destOrd="0" presId="urn:microsoft.com/office/officeart/2008/layout/LinedList"/>
    <dgm:cxn modelId="{2ECC65BD-DF46-41C8-9CDD-1A9AD2CD754E}" type="presParOf" srcId="{9A081676-29C4-49D5-A6F9-7033256FFF38}" destId="{4CA3DC61-E75C-4C6D-95B2-3790A7694E9D}" srcOrd="7" destOrd="0" presId="urn:microsoft.com/office/officeart/2008/layout/LinedList"/>
    <dgm:cxn modelId="{60A950D7-EFD7-4883-AA43-FDB67AC55E4C}" type="presParOf" srcId="{4CA3DC61-E75C-4C6D-95B2-3790A7694E9D}" destId="{FD367998-09C3-4D63-812C-FDE214758D37}" srcOrd="0" destOrd="0" presId="urn:microsoft.com/office/officeart/2008/layout/LinedList"/>
    <dgm:cxn modelId="{50A21797-E9C8-4BE9-9DB2-35CA8C93EC30}" type="presParOf" srcId="{4CA3DC61-E75C-4C6D-95B2-3790A7694E9D}" destId="{3589CE72-AE49-4A7B-840D-5784FB342814}" srcOrd="1" destOrd="0" presId="urn:microsoft.com/office/officeart/2008/layout/LinedList"/>
    <dgm:cxn modelId="{E7F73F0A-18F7-4506-BD74-12C9C393F390}" type="presParOf" srcId="{9A081676-29C4-49D5-A6F9-7033256FFF38}" destId="{FC336695-A3EF-4EC4-9B14-AD87F040316F}" srcOrd="8" destOrd="0" presId="urn:microsoft.com/office/officeart/2008/layout/LinedList"/>
    <dgm:cxn modelId="{5CFB60EC-104A-4136-B860-1EB9C4DE3D86}" type="presParOf" srcId="{9A081676-29C4-49D5-A6F9-7033256FFF38}" destId="{293F5F58-1ABE-4DA7-8A0C-BAB7411C5A0F}" srcOrd="9" destOrd="0" presId="urn:microsoft.com/office/officeart/2008/layout/LinedList"/>
    <dgm:cxn modelId="{80DEA3DB-56D9-4491-ACED-B140029830F8}" type="presParOf" srcId="{293F5F58-1ABE-4DA7-8A0C-BAB7411C5A0F}" destId="{B2C50E86-12D5-4C3F-993A-D9BC5FA85784}" srcOrd="0" destOrd="0" presId="urn:microsoft.com/office/officeart/2008/layout/LinedList"/>
    <dgm:cxn modelId="{862436EF-5F0E-40F8-91C4-B4A9A27F8337}" type="presParOf" srcId="{293F5F58-1ABE-4DA7-8A0C-BAB7411C5A0F}" destId="{70BD67C0-BED6-473C-B8D0-2D355F594A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3125F6-BA71-4443-BAE3-64F5C31E17D6}"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E7FC7F77-A585-476D-9AB4-1CF919510F20}">
      <dgm:prSet/>
      <dgm:spPr/>
      <dgm:t>
        <a:bodyPr/>
        <a:lstStyle/>
        <a:p>
          <a:pPr>
            <a:defRPr cap="all"/>
          </a:pPr>
          <a:r>
            <a:rPr lang="en-US" dirty="0"/>
            <a:t>Tables arranged in a circle</a:t>
          </a:r>
        </a:p>
      </dgm:t>
    </dgm:pt>
    <dgm:pt modelId="{E1E2A044-5357-46AE-B047-7B86C6AE0077}" type="parTrans" cxnId="{70BFDCF5-02D0-4F95-8791-9964A956F319}">
      <dgm:prSet/>
      <dgm:spPr/>
      <dgm:t>
        <a:bodyPr/>
        <a:lstStyle/>
        <a:p>
          <a:endParaRPr lang="en-US"/>
        </a:p>
      </dgm:t>
    </dgm:pt>
    <dgm:pt modelId="{90F2766A-D48E-4CB4-967F-B71A620E7C86}" type="sibTrans" cxnId="{70BFDCF5-02D0-4F95-8791-9964A956F319}">
      <dgm:prSet/>
      <dgm:spPr/>
      <dgm:t>
        <a:bodyPr/>
        <a:lstStyle/>
        <a:p>
          <a:endParaRPr lang="en-US"/>
        </a:p>
      </dgm:t>
    </dgm:pt>
    <dgm:pt modelId="{C4B76C01-1B04-4DE7-8B2C-4C13B0080332}">
      <dgm:prSet/>
      <dgm:spPr/>
      <dgm:t>
        <a:bodyPr/>
        <a:lstStyle/>
        <a:p>
          <a:pPr>
            <a:defRPr cap="all"/>
          </a:pPr>
          <a:r>
            <a:rPr lang="en-US" dirty="0"/>
            <a:t>A chair for all</a:t>
          </a:r>
        </a:p>
      </dgm:t>
    </dgm:pt>
    <dgm:pt modelId="{E61238AC-3E07-4590-9421-9A6911261149}" type="parTrans" cxnId="{586BBE7F-96F0-4A14-9CE5-0DF1B83F80F5}">
      <dgm:prSet/>
      <dgm:spPr/>
      <dgm:t>
        <a:bodyPr/>
        <a:lstStyle/>
        <a:p>
          <a:endParaRPr lang="en-US"/>
        </a:p>
      </dgm:t>
    </dgm:pt>
    <dgm:pt modelId="{6BB3B00F-C93B-4BBB-99A4-23D1B03CC3A0}" type="sibTrans" cxnId="{586BBE7F-96F0-4A14-9CE5-0DF1B83F80F5}">
      <dgm:prSet/>
      <dgm:spPr/>
      <dgm:t>
        <a:bodyPr/>
        <a:lstStyle/>
        <a:p>
          <a:endParaRPr lang="en-US"/>
        </a:p>
      </dgm:t>
    </dgm:pt>
    <dgm:pt modelId="{B8210EFF-E176-45BF-8DC4-D6D4C1272BBD}">
      <dgm:prSet/>
      <dgm:spPr/>
      <dgm:t>
        <a:bodyPr/>
        <a:lstStyle/>
        <a:p>
          <a:pPr>
            <a:defRPr cap="all"/>
          </a:pPr>
          <a:r>
            <a:rPr lang="en-US" dirty="0"/>
            <a:t>Documents prepared</a:t>
          </a:r>
        </a:p>
      </dgm:t>
    </dgm:pt>
    <dgm:pt modelId="{C7599E2F-5074-4041-9AFB-64893BA1F794}" type="parTrans" cxnId="{3B644E6E-E99A-41BC-86CA-70DE6778120A}">
      <dgm:prSet/>
      <dgm:spPr/>
      <dgm:t>
        <a:bodyPr/>
        <a:lstStyle/>
        <a:p>
          <a:endParaRPr lang="en-US"/>
        </a:p>
      </dgm:t>
    </dgm:pt>
    <dgm:pt modelId="{CD35E668-5219-4BBB-8D50-D00B52B7BC72}" type="sibTrans" cxnId="{3B644E6E-E99A-41BC-86CA-70DE6778120A}">
      <dgm:prSet/>
      <dgm:spPr/>
      <dgm:t>
        <a:bodyPr/>
        <a:lstStyle/>
        <a:p>
          <a:endParaRPr lang="en-US"/>
        </a:p>
      </dgm:t>
    </dgm:pt>
    <dgm:pt modelId="{C1A8D07E-E5E9-4ED3-9F7E-172973CA6D97}">
      <dgm:prSet/>
      <dgm:spPr/>
      <dgm:t>
        <a:bodyPr/>
        <a:lstStyle/>
        <a:p>
          <a:pPr>
            <a:defRPr cap="all"/>
          </a:pPr>
          <a:r>
            <a:rPr lang="en-US" dirty="0"/>
            <a:t>Internet accessible</a:t>
          </a:r>
        </a:p>
      </dgm:t>
    </dgm:pt>
    <dgm:pt modelId="{B189AA25-665D-43A8-B07B-D7143569580C}" type="parTrans" cxnId="{573491C2-8B63-4A6F-924E-AA052B02970A}">
      <dgm:prSet/>
      <dgm:spPr/>
      <dgm:t>
        <a:bodyPr/>
        <a:lstStyle/>
        <a:p>
          <a:endParaRPr lang="en-US"/>
        </a:p>
      </dgm:t>
    </dgm:pt>
    <dgm:pt modelId="{535C8344-446E-48F4-9C3C-77194EF9798B}" type="sibTrans" cxnId="{573491C2-8B63-4A6F-924E-AA052B02970A}">
      <dgm:prSet/>
      <dgm:spPr/>
      <dgm:t>
        <a:bodyPr/>
        <a:lstStyle/>
        <a:p>
          <a:endParaRPr lang="en-US"/>
        </a:p>
      </dgm:t>
    </dgm:pt>
    <dgm:pt modelId="{924F0872-388A-4FA5-A81D-EF4BD6B5A510}" type="pres">
      <dgm:prSet presAssocID="{B13125F6-BA71-4443-BAE3-64F5C31E17D6}" presName="root" presStyleCnt="0">
        <dgm:presLayoutVars>
          <dgm:dir/>
          <dgm:resizeHandles val="exact"/>
        </dgm:presLayoutVars>
      </dgm:prSet>
      <dgm:spPr/>
    </dgm:pt>
    <dgm:pt modelId="{26664888-69D5-4844-BEA3-DD075696531B}" type="pres">
      <dgm:prSet presAssocID="{E7FC7F77-A585-476D-9AB4-1CF919510F20}" presName="compNode" presStyleCnt="0"/>
      <dgm:spPr/>
    </dgm:pt>
    <dgm:pt modelId="{2A5BF6B4-7DEC-4C48-8CA8-C7CD579725E2}" type="pres">
      <dgm:prSet presAssocID="{E7FC7F77-A585-476D-9AB4-1CF919510F20}" presName="iconBgRect" presStyleLbl="bgShp" presStyleIdx="0" presStyleCnt="4"/>
      <dgm:spPr/>
    </dgm:pt>
    <dgm:pt modelId="{0BCB96E6-4995-415C-A823-260214B4A78E}" type="pres">
      <dgm:prSet presAssocID="{E7FC7F77-A585-476D-9AB4-1CF919510F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53B3FCFB-6FC0-4ED3-B032-F9ED20DD8C30}" type="pres">
      <dgm:prSet presAssocID="{E7FC7F77-A585-476D-9AB4-1CF919510F20}" presName="spaceRect" presStyleCnt="0"/>
      <dgm:spPr/>
    </dgm:pt>
    <dgm:pt modelId="{C9CD29A0-155C-4FF2-8373-4DB88DEC03E5}" type="pres">
      <dgm:prSet presAssocID="{E7FC7F77-A585-476D-9AB4-1CF919510F20}" presName="textRect" presStyleLbl="revTx" presStyleIdx="0" presStyleCnt="4">
        <dgm:presLayoutVars>
          <dgm:chMax val="1"/>
          <dgm:chPref val="1"/>
        </dgm:presLayoutVars>
      </dgm:prSet>
      <dgm:spPr/>
    </dgm:pt>
    <dgm:pt modelId="{515D4EF5-7C29-4BFD-8A5C-A9BE2F3DE0E0}" type="pres">
      <dgm:prSet presAssocID="{90F2766A-D48E-4CB4-967F-B71A620E7C86}" presName="sibTrans" presStyleCnt="0"/>
      <dgm:spPr/>
    </dgm:pt>
    <dgm:pt modelId="{7C9E858F-8023-489E-8AC5-79709F9EADF1}" type="pres">
      <dgm:prSet presAssocID="{C4B76C01-1B04-4DE7-8B2C-4C13B0080332}" presName="compNode" presStyleCnt="0"/>
      <dgm:spPr/>
    </dgm:pt>
    <dgm:pt modelId="{B1F7692D-1CA9-49D8-863D-C3078D1E013F}" type="pres">
      <dgm:prSet presAssocID="{C4B76C01-1B04-4DE7-8B2C-4C13B0080332}" presName="iconBgRect" presStyleLbl="bgShp" presStyleIdx="1" presStyleCnt="4"/>
      <dgm:spPr/>
    </dgm:pt>
    <dgm:pt modelId="{A4EACBB0-7D9D-4CEE-B4AC-2EFA123D55C2}" type="pres">
      <dgm:prSet presAssocID="{C4B76C01-1B04-4DE7-8B2C-4C13B00803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ch"/>
        </a:ext>
      </dgm:extLst>
    </dgm:pt>
    <dgm:pt modelId="{30692A4F-530B-47ED-9502-88ED2D5C9981}" type="pres">
      <dgm:prSet presAssocID="{C4B76C01-1B04-4DE7-8B2C-4C13B0080332}" presName="spaceRect" presStyleCnt="0"/>
      <dgm:spPr/>
    </dgm:pt>
    <dgm:pt modelId="{1582BB1B-FFA3-4BCB-8456-C8A4B0AC7B2B}" type="pres">
      <dgm:prSet presAssocID="{C4B76C01-1B04-4DE7-8B2C-4C13B0080332}" presName="textRect" presStyleLbl="revTx" presStyleIdx="1" presStyleCnt="4">
        <dgm:presLayoutVars>
          <dgm:chMax val="1"/>
          <dgm:chPref val="1"/>
        </dgm:presLayoutVars>
      </dgm:prSet>
      <dgm:spPr/>
    </dgm:pt>
    <dgm:pt modelId="{CF557A9A-5F3E-4777-B4C6-18ECE0FC31D5}" type="pres">
      <dgm:prSet presAssocID="{6BB3B00F-C93B-4BBB-99A4-23D1B03CC3A0}" presName="sibTrans" presStyleCnt="0"/>
      <dgm:spPr/>
    </dgm:pt>
    <dgm:pt modelId="{48479814-05B3-45B6-8A60-F6D77B5BC5A5}" type="pres">
      <dgm:prSet presAssocID="{B8210EFF-E176-45BF-8DC4-D6D4C1272BBD}" presName="compNode" presStyleCnt="0"/>
      <dgm:spPr/>
    </dgm:pt>
    <dgm:pt modelId="{C23C735A-FBE1-413C-BBFA-00519D202C53}" type="pres">
      <dgm:prSet presAssocID="{B8210EFF-E176-45BF-8DC4-D6D4C1272BBD}" presName="iconBgRect" presStyleLbl="bgShp" presStyleIdx="2" presStyleCnt="4"/>
      <dgm:spPr/>
    </dgm:pt>
    <dgm:pt modelId="{EB0E0217-8A80-449C-93AB-9FD6AAC18C3C}" type="pres">
      <dgm:prSet presAssocID="{B8210EFF-E176-45BF-8DC4-D6D4C1272B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8982B90E-20ED-4224-9029-5B3E86F379E7}" type="pres">
      <dgm:prSet presAssocID="{B8210EFF-E176-45BF-8DC4-D6D4C1272BBD}" presName="spaceRect" presStyleCnt="0"/>
      <dgm:spPr/>
    </dgm:pt>
    <dgm:pt modelId="{23735B35-A6BE-480B-9308-27FE1563D23F}" type="pres">
      <dgm:prSet presAssocID="{B8210EFF-E176-45BF-8DC4-D6D4C1272BBD}" presName="textRect" presStyleLbl="revTx" presStyleIdx="2" presStyleCnt="4">
        <dgm:presLayoutVars>
          <dgm:chMax val="1"/>
          <dgm:chPref val="1"/>
        </dgm:presLayoutVars>
      </dgm:prSet>
      <dgm:spPr/>
    </dgm:pt>
    <dgm:pt modelId="{F8694F4D-2254-4058-A5B8-02A324FF2D4F}" type="pres">
      <dgm:prSet presAssocID="{CD35E668-5219-4BBB-8D50-D00B52B7BC72}" presName="sibTrans" presStyleCnt="0"/>
      <dgm:spPr/>
    </dgm:pt>
    <dgm:pt modelId="{F726717C-D940-4BB8-8713-51C56FA40562}" type="pres">
      <dgm:prSet presAssocID="{C1A8D07E-E5E9-4ED3-9F7E-172973CA6D97}" presName="compNode" presStyleCnt="0"/>
      <dgm:spPr/>
    </dgm:pt>
    <dgm:pt modelId="{F0645BCA-0342-400B-A5B9-65B966D2ED0F}" type="pres">
      <dgm:prSet presAssocID="{C1A8D07E-E5E9-4ED3-9F7E-172973CA6D97}" presName="iconBgRect" presStyleLbl="bgShp" presStyleIdx="3" presStyleCnt="4"/>
      <dgm:spPr/>
    </dgm:pt>
    <dgm:pt modelId="{F77F5B02-672A-4541-A6BA-A3DD86CA59A3}" type="pres">
      <dgm:prSet presAssocID="{C1A8D07E-E5E9-4ED3-9F7E-172973CA6D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61C65DF9-16E3-4A65-A113-B00E2A8A50E5}" type="pres">
      <dgm:prSet presAssocID="{C1A8D07E-E5E9-4ED3-9F7E-172973CA6D97}" presName="spaceRect" presStyleCnt="0"/>
      <dgm:spPr/>
    </dgm:pt>
    <dgm:pt modelId="{4638F228-66DB-4FE2-89A0-B6EB8B881606}" type="pres">
      <dgm:prSet presAssocID="{C1A8D07E-E5E9-4ED3-9F7E-172973CA6D97}" presName="textRect" presStyleLbl="revTx" presStyleIdx="3" presStyleCnt="4">
        <dgm:presLayoutVars>
          <dgm:chMax val="1"/>
          <dgm:chPref val="1"/>
        </dgm:presLayoutVars>
      </dgm:prSet>
      <dgm:spPr/>
    </dgm:pt>
  </dgm:ptLst>
  <dgm:cxnLst>
    <dgm:cxn modelId="{69FE7405-0A56-4BF9-9555-C576C610BB1D}" type="presOf" srcId="{C4B76C01-1B04-4DE7-8B2C-4C13B0080332}" destId="{1582BB1B-FFA3-4BCB-8456-C8A4B0AC7B2B}" srcOrd="0" destOrd="0" presId="urn:microsoft.com/office/officeart/2018/5/layout/IconCircleLabelList"/>
    <dgm:cxn modelId="{CC7BC362-3616-466B-961A-EB2A26D921A7}" type="presOf" srcId="{E7FC7F77-A585-476D-9AB4-1CF919510F20}" destId="{C9CD29A0-155C-4FF2-8373-4DB88DEC03E5}" srcOrd="0" destOrd="0" presId="urn:microsoft.com/office/officeart/2018/5/layout/IconCircleLabelList"/>
    <dgm:cxn modelId="{3B644E6E-E99A-41BC-86CA-70DE6778120A}" srcId="{B13125F6-BA71-4443-BAE3-64F5C31E17D6}" destId="{B8210EFF-E176-45BF-8DC4-D6D4C1272BBD}" srcOrd="2" destOrd="0" parTransId="{C7599E2F-5074-4041-9AFB-64893BA1F794}" sibTransId="{CD35E668-5219-4BBB-8D50-D00B52B7BC72}"/>
    <dgm:cxn modelId="{A34BF77D-504A-48BE-BD72-31613C32663A}" type="presOf" srcId="{C1A8D07E-E5E9-4ED3-9F7E-172973CA6D97}" destId="{4638F228-66DB-4FE2-89A0-B6EB8B881606}" srcOrd="0" destOrd="0" presId="urn:microsoft.com/office/officeart/2018/5/layout/IconCircleLabelList"/>
    <dgm:cxn modelId="{586BBE7F-96F0-4A14-9CE5-0DF1B83F80F5}" srcId="{B13125F6-BA71-4443-BAE3-64F5C31E17D6}" destId="{C4B76C01-1B04-4DE7-8B2C-4C13B0080332}" srcOrd="1" destOrd="0" parTransId="{E61238AC-3E07-4590-9421-9A6911261149}" sibTransId="{6BB3B00F-C93B-4BBB-99A4-23D1B03CC3A0}"/>
    <dgm:cxn modelId="{BE7BC58F-8BA8-416D-B4F6-69DFA30C0054}" type="presOf" srcId="{B13125F6-BA71-4443-BAE3-64F5C31E17D6}" destId="{924F0872-388A-4FA5-A81D-EF4BD6B5A510}" srcOrd="0" destOrd="0" presId="urn:microsoft.com/office/officeart/2018/5/layout/IconCircleLabelList"/>
    <dgm:cxn modelId="{573491C2-8B63-4A6F-924E-AA052B02970A}" srcId="{B13125F6-BA71-4443-BAE3-64F5C31E17D6}" destId="{C1A8D07E-E5E9-4ED3-9F7E-172973CA6D97}" srcOrd="3" destOrd="0" parTransId="{B189AA25-665D-43A8-B07B-D7143569580C}" sibTransId="{535C8344-446E-48F4-9C3C-77194EF9798B}"/>
    <dgm:cxn modelId="{F6FD46E3-B273-4A2B-8E53-1F4C00949075}" type="presOf" srcId="{B8210EFF-E176-45BF-8DC4-D6D4C1272BBD}" destId="{23735B35-A6BE-480B-9308-27FE1563D23F}" srcOrd="0" destOrd="0" presId="urn:microsoft.com/office/officeart/2018/5/layout/IconCircleLabelList"/>
    <dgm:cxn modelId="{70BFDCF5-02D0-4F95-8791-9964A956F319}" srcId="{B13125F6-BA71-4443-BAE3-64F5C31E17D6}" destId="{E7FC7F77-A585-476D-9AB4-1CF919510F20}" srcOrd="0" destOrd="0" parTransId="{E1E2A044-5357-46AE-B047-7B86C6AE0077}" sibTransId="{90F2766A-D48E-4CB4-967F-B71A620E7C86}"/>
    <dgm:cxn modelId="{B1F198BE-FB52-4E77-B142-55ECF52DB50E}" type="presParOf" srcId="{924F0872-388A-4FA5-A81D-EF4BD6B5A510}" destId="{26664888-69D5-4844-BEA3-DD075696531B}" srcOrd="0" destOrd="0" presId="urn:microsoft.com/office/officeart/2018/5/layout/IconCircleLabelList"/>
    <dgm:cxn modelId="{6A5A2233-B8DE-46CB-BA56-AF6E7E4E76C2}" type="presParOf" srcId="{26664888-69D5-4844-BEA3-DD075696531B}" destId="{2A5BF6B4-7DEC-4C48-8CA8-C7CD579725E2}" srcOrd="0" destOrd="0" presId="urn:microsoft.com/office/officeart/2018/5/layout/IconCircleLabelList"/>
    <dgm:cxn modelId="{FE05F509-7B59-4CF3-A402-854D0735223D}" type="presParOf" srcId="{26664888-69D5-4844-BEA3-DD075696531B}" destId="{0BCB96E6-4995-415C-A823-260214B4A78E}" srcOrd="1" destOrd="0" presId="urn:microsoft.com/office/officeart/2018/5/layout/IconCircleLabelList"/>
    <dgm:cxn modelId="{12D51ED5-C726-42E1-BF0F-20B336EB8095}" type="presParOf" srcId="{26664888-69D5-4844-BEA3-DD075696531B}" destId="{53B3FCFB-6FC0-4ED3-B032-F9ED20DD8C30}" srcOrd="2" destOrd="0" presId="urn:microsoft.com/office/officeart/2018/5/layout/IconCircleLabelList"/>
    <dgm:cxn modelId="{75E51C09-B60D-4D3C-9A77-96EF0755D391}" type="presParOf" srcId="{26664888-69D5-4844-BEA3-DD075696531B}" destId="{C9CD29A0-155C-4FF2-8373-4DB88DEC03E5}" srcOrd="3" destOrd="0" presId="urn:microsoft.com/office/officeart/2018/5/layout/IconCircleLabelList"/>
    <dgm:cxn modelId="{58A62B05-33E5-4B3D-8C9F-258E6CB28E22}" type="presParOf" srcId="{924F0872-388A-4FA5-A81D-EF4BD6B5A510}" destId="{515D4EF5-7C29-4BFD-8A5C-A9BE2F3DE0E0}" srcOrd="1" destOrd="0" presId="urn:microsoft.com/office/officeart/2018/5/layout/IconCircleLabelList"/>
    <dgm:cxn modelId="{F278EA04-8189-4194-B4C1-63014BA58FF1}" type="presParOf" srcId="{924F0872-388A-4FA5-A81D-EF4BD6B5A510}" destId="{7C9E858F-8023-489E-8AC5-79709F9EADF1}" srcOrd="2" destOrd="0" presId="urn:microsoft.com/office/officeart/2018/5/layout/IconCircleLabelList"/>
    <dgm:cxn modelId="{622EAAC5-B187-4E19-A2F7-E2ABA970BA75}" type="presParOf" srcId="{7C9E858F-8023-489E-8AC5-79709F9EADF1}" destId="{B1F7692D-1CA9-49D8-863D-C3078D1E013F}" srcOrd="0" destOrd="0" presId="urn:microsoft.com/office/officeart/2018/5/layout/IconCircleLabelList"/>
    <dgm:cxn modelId="{5D5ACB11-D1B0-4B40-A6DD-A49DA090AFB6}" type="presParOf" srcId="{7C9E858F-8023-489E-8AC5-79709F9EADF1}" destId="{A4EACBB0-7D9D-4CEE-B4AC-2EFA123D55C2}" srcOrd="1" destOrd="0" presId="urn:microsoft.com/office/officeart/2018/5/layout/IconCircleLabelList"/>
    <dgm:cxn modelId="{30A938F4-D873-4033-83BA-FB7C239E289E}" type="presParOf" srcId="{7C9E858F-8023-489E-8AC5-79709F9EADF1}" destId="{30692A4F-530B-47ED-9502-88ED2D5C9981}" srcOrd="2" destOrd="0" presId="urn:microsoft.com/office/officeart/2018/5/layout/IconCircleLabelList"/>
    <dgm:cxn modelId="{0909E5C2-A4A8-4AE5-ADE3-479A641DC56B}" type="presParOf" srcId="{7C9E858F-8023-489E-8AC5-79709F9EADF1}" destId="{1582BB1B-FFA3-4BCB-8456-C8A4B0AC7B2B}" srcOrd="3" destOrd="0" presId="urn:microsoft.com/office/officeart/2018/5/layout/IconCircleLabelList"/>
    <dgm:cxn modelId="{4AB35201-A399-470C-82B8-03E0615DEAA7}" type="presParOf" srcId="{924F0872-388A-4FA5-A81D-EF4BD6B5A510}" destId="{CF557A9A-5F3E-4777-B4C6-18ECE0FC31D5}" srcOrd="3" destOrd="0" presId="urn:microsoft.com/office/officeart/2018/5/layout/IconCircleLabelList"/>
    <dgm:cxn modelId="{7031C71E-386B-495D-A686-2FD91AA130E6}" type="presParOf" srcId="{924F0872-388A-4FA5-A81D-EF4BD6B5A510}" destId="{48479814-05B3-45B6-8A60-F6D77B5BC5A5}" srcOrd="4" destOrd="0" presId="urn:microsoft.com/office/officeart/2018/5/layout/IconCircleLabelList"/>
    <dgm:cxn modelId="{B2ED0FDD-9B68-48E4-8AE3-3B55D0F42703}" type="presParOf" srcId="{48479814-05B3-45B6-8A60-F6D77B5BC5A5}" destId="{C23C735A-FBE1-413C-BBFA-00519D202C53}" srcOrd="0" destOrd="0" presId="urn:microsoft.com/office/officeart/2018/5/layout/IconCircleLabelList"/>
    <dgm:cxn modelId="{D60774DA-C2A9-4A0E-8A03-030A23BA4AC3}" type="presParOf" srcId="{48479814-05B3-45B6-8A60-F6D77B5BC5A5}" destId="{EB0E0217-8A80-449C-93AB-9FD6AAC18C3C}" srcOrd="1" destOrd="0" presId="urn:microsoft.com/office/officeart/2018/5/layout/IconCircleLabelList"/>
    <dgm:cxn modelId="{1192CD76-6EA2-4F4C-952E-EEECE12F306B}" type="presParOf" srcId="{48479814-05B3-45B6-8A60-F6D77B5BC5A5}" destId="{8982B90E-20ED-4224-9029-5B3E86F379E7}" srcOrd="2" destOrd="0" presId="urn:microsoft.com/office/officeart/2018/5/layout/IconCircleLabelList"/>
    <dgm:cxn modelId="{82B61801-D898-4AC8-BE50-FE9A009A1AC2}" type="presParOf" srcId="{48479814-05B3-45B6-8A60-F6D77B5BC5A5}" destId="{23735B35-A6BE-480B-9308-27FE1563D23F}" srcOrd="3" destOrd="0" presId="urn:microsoft.com/office/officeart/2018/5/layout/IconCircleLabelList"/>
    <dgm:cxn modelId="{DB57C2F8-61FE-4C2A-B0D4-D7C7607033EF}" type="presParOf" srcId="{924F0872-388A-4FA5-A81D-EF4BD6B5A510}" destId="{F8694F4D-2254-4058-A5B8-02A324FF2D4F}" srcOrd="5" destOrd="0" presId="urn:microsoft.com/office/officeart/2018/5/layout/IconCircleLabelList"/>
    <dgm:cxn modelId="{FD858CA3-D0F3-40C5-9619-62E0FE047E29}" type="presParOf" srcId="{924F0872-388A-4FA5-A81D-EF4BD6B5A510}" destId="{F726717C-D940-4BB8-8713-51C56FA40562}" srcOrd="6" destOrd="0" presId="urn:microsoft.com/office/officeart/2018/5/layout/IconCircleLabelList"/>
    <dgm:cxn modelId="{D4EFB1B8-889E-444F-8006-F6DD26927AD4}" type="presParOf" srcId="{F726717C-D940-4BB8-8713-51C56FA40562}" destId="{F0645BCA-0342-400B-A5B9-65B966D2ED0F}" srcOrd="0" destOrd="0" presId="urn:microsoft.com/office/officeart/2018/5/layout/IconCircleLabelList"/>
    <dgm:cxn modelId="{86F68CE2-A668-44A3-9C91-F5CEE87BA86C}" type="presParOf" srcId="{F726717C-D940-4BB8-8713-51C56FA40562}" destId="{F77F5B02-672A-4541-A6BA-A3DD86CA59A3}" srcOrd="1" destOrd="0" presId="urn:microsoft.com/office/officeart/2018/5/layout/IconCircleLabelList"/>
    <dgm:cxn modelId="{094FFB73-9CB7-4520-8CDD-C9177A3FE02C}" type="presParOf" srcId="{F726717C-D940-4BB8-8713-51C56FA40562}" destId="{61C65DF9-16E3-4A65-A113-B00E2A8A50E5}" srcOrd="2" destOrd="0" presId="urn:microsoft.com/office/officeart/2018/5/layout/IconCircleLabelList"/>
    <dgm:cxn modelId="{21D25DAD-456F-4CA8-88A5-63581C06F05B}" type="presParOf" srcId="{F726717C-D940-4BB8-8713-51C56FA40562}" destId="{4638F228-66DB-4FE2-89A0-B6EB8B881606}"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DA8F2-12EC-47AE-96BB-C10C7C77F4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0A8087-D404-4E04-ABC5-99D0060E9300}">
      <dgm:prSet/>
      <dgm:spPr/>
      <dgm:t>
        <a:bodyPr/>
        <a:lstStyle/>
        <a:p>
          <a:r>
            <a:rPr lang="en-US" dirty="0"/>
            <a:t>Disseminate notes ASAP</a:t>
          </a:r>
        </a:p>
      </dgm:t>
    </dgm:pt>
    <dgm:pt modelId="{6E23B94F-73F7-47B1-AFE6-9AF027371BD4}" type="parTrans" cxnId="{F3E689D6-AB08-4BCC-9A73-2F1DE793A164}">
      <dgm:prSet/>
      <dgm:spPr/>
      <dgm:t>
        <a:bodyPr/>
        <a:lstStyle/>
        <a:p>
          <a:endParaRPr lang="en-US"/>
        </a:p>
      </dgm:t>
    </dgm:pt>
    <dgm:pt modelId="{79266EE9-274A-4713-9A8A-2D583E4A59AC}" type="sibTrans" cxnId="{F3E689D6-AB08-4BCC-9A73-2F1DE793A164}">
      <dgm:prSet/>
      <dgm:spPr/>
      <dgm:t>
        <a:bodyPr/>
        <a:lstStyle/>
        <a:p>
          <a:endParaRPr lang="en-US"/>
        </a:p>
      </dgm:t>
    </dgm:pt>
    <dgm:pt modelId="{61F0E75F-73ED-47B0-863C-DADD53BC611C}">
      <dgm:prSet/>
      <dgm:spPr/>
      <dgm:t>
        <a:bodyPr/>
        <a:lstStyle/>
        <a:p>
          <a:r>
            <a:rPr lang="en-US" dirty="0"/>
            <a:t>Follow up any changes or additions to the production</a:t>
          </a:r>
        </a:p>
      </dgm:t>
    </dgm:pt>
    <dgm:pt modelId="{F555770C-C736-48E7-8FA5-EF7337465D8A}" type="parTrans" cxnId="{5A7356D2-03FB-481B-B070-64B471DA77D8}">
      <dgm:prSet/>
      <dgm:spPr/>
      <dgm:t>
        <a:bodyPr/>
        <a:lstStyle/>
        <a:p>
          <a:endParaRPr lang="en-US"/>
        </a:p>
      </dgm:t>
    </dgm:pt>
    <dgm:pt modelId="{71297C96-19C5-4780-B02C-024F2F0C5434}" type="sibTrans" cxnId="{5A7356D2-03FB-481B-B070-64B471DA77D8}">
      <dgm:prSet/>
      <dgm:spPr/>
      <dgm:t>
        <a:bodyPr/>
        <a:lstStyle/>
        <a:p>
          <a:endParaRPr lang="en-US"/>
        </a:p>
      </dgm:t>
    </dgm:pt>
    <dgm:pt modelId="{FD3340BF-92CE-4AF6-B19A-D3589B9231EA}">
      <dgm:prSet/>
      <dgm:spPr/>
      <dgm:t>
        <a:bodyPr/>
        <a:lstStyle/>
        <a:p>
          <a:r>
            <a:rPr lang="en-US" dirty="0"/>
            <a:t>Check in with anyone who had an emotional response to decisions made.</a:t>
          </a:r>
        </a:p>
      </dgm:t>
    </dgm:pt>
    <dgm:pt modelId="{8A582585-A208-4D9F-B8E4-7B537B040600}" type="parTrans" cxnId="{EC9E687A-F09C-4E43-885D-0C010D22E7C2}">
      <dgm:prSet/>
      <dgm:spPr/>
      <dgm:t>
        <a:bodyPr/>
        <a:lstStyle/>
        <a:p>
          <a:endParaRPr lang="en-US"/>
        </a:p>
      </dgm:t>
    </dgm:pt>
    <dgm:pt modelId="{C2D9E832-C88B-4AA2-BB45-147AAAE48485}" type="sibTrans" cxnId="{EC9E687A-F09C-4E43-885D-0C010D22E7C2}">
      <dgm:prSet/>
      <dgm:spPr/>
      <dgm:t>
        <a:bodyPr/>
        <a:lstStyle/>
        <a:p>
          <a:endParaRPr lang="en-US"/>
        </a:p>
      </dgm:t>
    </dgm:pt>
    <dgm:pt modelId="{8CCD133B-33B9-49AF-93E3-49B6B776CC7E}" type="pres">
      <dgm:prSet presAssocID="{9CBDA8F2-12EC-47AE-96BB-C10C7C77F435}" presName="root" presStyleCnt="0">
        <dgm:presLayoutVars>
          <dgm:dir/>
          <dgm:resizeHandles val="exact"/>
        </dgm:presLayoutVars>
      </dgm:prSet>
      <dgm:spPr/>
    </dgm:pt>
    <dgm:pt modelId="{3CAA62C3-CEFE-454A-925C-054D62E065D8}" type="pres">
      <dgm:prSet presAssocID="{1F0A8087-D404-4E04-ABC5-99D0060E9300}" presName="compNode" presStyleCnt="0"/>
      <dgm:spPr/>
    </dgm:pt>
    <dgm:pt modelId="{74B0A6D5-A94F-485C-A5B7-37A98F639AF8}" type="pres">
      <dgm:prSet presAssocID="{1F0A8087-D404-4E04-ABC5-99D0060E9300}" presName="bgRect" presStyleLbl="bgShp" presStyleIdx="0" presStyleCnt="3"/>
      <dgm:spPr/>
    </dgm:pt>
    <dgm:pt modelId="{D46BB736-90C0-4CCD-B710-A08B308C615B}" type="pres">
      <dgm:prSet presAssocID="{1F0A8087-D404-4E04-ABC5-99D0060E93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F1FF4AFB-C4C4-4C53-AD65-410AADFFE00C}" type="pres">
      <dgm:prSet presAssocID="{1F0A8087-D404-4E04-ABC5-99D0060E9300}" presName="spaceRect" presStyleCnt="0"/>
      <dgm:spPr/>
    </dgm:pt>
    <dgm:pt modelId="{D7DC1C45-3478-4968-90C6-777FE829EFB0}" type="pres">
      <dgm:prSet presAssocID="{1F0A8087-D404-4E04-ABC5-99D0060E9300}" presName="parTx" presStyleLbl="revTx" presStyleIdx="0" presStyleCnt="3">
        <dgm:presLayoutVars>
          <dgm:chMax val="0"/>
          <dgm:chPref val="0"/>
        </dgm:presLayoutVars>
      </dgm:prSet>
      <dgm:spPr/>
    </dgm:pt>
    <dgm:pt modelId="{0A589F55-2367-413B-AE4F-A00B93030317}" type="pres">
      <dgm:prSet presAssocID="{79266EE9-274A-4713-9A8A-2D583E4A59AC}" presName="sibTrans" presStyleCnt="0"/>
      <dgm:spPr/>
    </dgm:pt>
    <dgm:pt modelId="{FAE49F26-75E8-481F-9C97-0080FDC405E7}" type="pres">
      <dgm:prSet presAssocID="{61F0E75F-73ED-47B0-863C-DADD53BC611C}" presName="compNode" presStyleCnt="0"/>
      <dgm:spPr/>
    </dgm:pt>
    <dgm:pt modelId="{75D411FF-1457-452A-B38E-093F9D32696B}" type="pres">
      <dgm:prSet presAssocID="{61F0E75F-73ED-47B0-863C-DADD53BC611C}" presName="bgRect" presStyleLbl="bgShp" presStyleIdx="1" presStyleCnt="3"/>
      <dgm:spPr/>
    </dgm:pt>
    <dgm:pt modelId="{B88272E0-1B30-44FF-B717-A36AA474A4C8}" type="pres">
      <dgm:prSet presAssocID="{61F0E75F-73ED-47B0-863C-DADD53BC61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turn"/>
        </a:ext>
      </dgm:extLst>
    </dgm:pt>
    <dgm:pt modelId="{41DDEDAA-B6CD-49D3-A8BA-71E52EA1D760}" type="pres">
      <dgm:prSet presAssocID="{61F0E75F-73ED-47B0-863C-DADD53BC611C}" presName="spaceRect" presStyleCnt="0"/>
      <dgm:spPr/>
    </dgm:pt>
    <dgm:pt modelId="{0353A1EE-E87B-4417-AE75-4DCA19E1AD77}" type="pres">
      <dgm:prSet presAssocID="{61F0E75F-73ED-47B0-863C-DADD53BC611C}" presName="parTx" presStyleLbl="revTx" presStyleIdx="1" presStyleCnt="3">
        <dgm:presLayoutVars>
          <dgm:chMax val="0"/>
          <dgm:chPref val="0"/>
        </dgm:presLayoutVars>
      </dgm:prSet>
      <dgm:spPr/>
    </dgm:pt>
    <dgm:pt modelId="{C54EB0AE-59CE-4FA4-AFEA-C0E3B10AA239}" type="pres">
      <dgm:prSet presAssocID="{71297C96-19C5-4780-B02C-024F2F0C5434}" presName="sibTrans" presStyleCnt="0"/>
      <dgm:spPr/>
    </dgm:pt>
    <dgm:pt modelId="{25B871B6-3225-429F-9D68-75D09C42B80B}" type="pres">
      <dgm:prSet presAssocID="{FD3340BF-92CE-4AF6-B19A-D3589B9231EA}" presName="compNode" presStyleCnt="0"/>
      <dgm:spPr/>
    </dgm:pt>
    <dgm:pt modelId="{802AEAC5-8B36-4EFB-8FE3-6B38D2357899}" type="pres">
      <dgm:prSet presAssocID="{FD3340BF-92CE-4AF6-B19A-D3589B9231EA}" presName="bgRect" presStyleLbl="bgShp" presStyleIdx="2" presStyleCnt="3"/>
      <dgm:spPr/>
    </dgm:pt>
    <dgm:pt modelId="{EA5AA78D-B708-4295-9426-EA70BF1B4BA7}" type="pres">
      <dgm:prSet presAssocID="{FD3340BF-92CE-4AF6-B19A-D3589B9231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48F342AF-5351-4319-A9C8-35FBCE54C156}" type="pres">
      <dgm:prSet presAssocID="{FD3340BF-92CE-4AF6-B19A-D3589B9231EA}" presName="spaceRect" presStyleCnt="0"/>
      <dgm:spPr/>
    </dgm:pt>
    <dgm:pt modelId="{59537F4A-5C65-4FA8-A400-9230A01FF8D3}" type="pres">
      <dgm:prSet presAssocID="{FD3340BF-92CE-4AF6-B19A-D3589B9231EA}" presName="parTx" presStyleLbl="revTx" presStyleIdx="2" presStyleCnt="3">
        <dgm:presLayoutVars>
          <dgm:chMax val="0"/>
          <dgm:chPref val="0"/>
        </dgm:presLayoutVars>
      </dgm:prSet>
      <dgm:spPr/>
    </dgm:pt>
  </dgm:ptLst>
  <dgm:cxnLst>
    <dgm:cxn modelId="{A4301120-2B37-4B49-9ACE-0EE9930C0F4E}" type="presOf" srcId="{61F0E75F-73ED-47B0-863C-DADD53BC611C}" destId="{0353A1EE-E87B-4417-AE75-4DCA19E1AD77}" srcOrd="0" destOrd="0" presId="urn:microsoft.com/office/officeart/2018/2/layout/IconVerticalSolidList"/>
    <dgm:cxn modelId="{DA56FF3C-54AB-4DAE-A4AC-B11021FF5CB9}" type="presOf" srcId="{9CBDA8F2-12EC-47AE-96BB-C10C7C77F435}" destId="{8CCD133B-33B9-49AF-93E3-49B6B776CC7E}" srcOrd="0" destOrd="0" presId="urn:microsoft.com/office/officeart/2018/2/layout/IconVerticalSolidList"/>
    <dgm:cxn modelId="{EC9E687A-F09C-4E43-885D-0C010D22E7C2}" srcId="{9CBDA8F2-12EC-47AE-96BB-C10C7C77F435}" destId="{FD3340BF-92CE-4AF6-B19A-D3589B9231EA}" srcOrd="2" destOrd="0" parTransId="{8A582585-A208-4D9F-B8E4-7B537B040600}" sibTransId="{C2D9E832-C88B-4AA2-BB45-147AAAE48485}"/>
    <dgm:cxn modelId="{DEF38F93-8CFD-4C3F-A10A-7C9CC353BA47}" type="presOf" srcId="{FD3340BF-92CE-4AF6-B19A-D3589B9231EA}" destId="{59537F4A-5C65-4FA8-A400-9230A01FF8D3}" srcOrd="0" destOrd="0" presId="urn:microsoft.com/office/officeart/2018/2/layout/IconVerticalSolidList"/>
    <dgm:cxn modelId="{5A7356D2-03FB-481B-B070-64B471DA77D8}" srcId="{9CBDA8F2-12EC-47AE-96BB-C10C7C77F435}" destId="{61F0E75F-73ED-47B0-863C-DADD53BC611C}" srcOrd="1" destOrd="0" parTransId="{F555770C-C736-48E7-8FA5-EF7337465D8A}" sibTransId="{71297C96-19C5-4780-B02C-024F2F0C5434}"/>
    <dgm:cxn modelId="{F3E689D6-AB08-4BCC-9A73-2F1DE793A164}" srcId="{9CBDA8F2-12EC-47AE-96BB-C10C7C77F435}" destId="{1F0A8087-D404-4E04-ABC5-99D0060E9300}" srcOrd="0" destOrd="0" parTransId="{6E23B94F-73F7-47B1-AFE6-9AF027371BD4}" sibTransId="{79266EE9-274A-4713-9A8A-2D583E4A59AC}"/>
    <dgm:cxn modelId="{4D96D8DD-63EB-444B-B882-5D40496E2FAC}" type="presOf" srcId="{1F0A8087-D404-4E04-ABC5-99D0060E9300}" destId="{D7DC1C45-3478-4968-90C6-777FE829EFB0}" srcOrd="0" destOrd="0" presId="urn:microsoft.com/office/officeart/2018/2/layout/IconVerticalSolidList"/>
    <dgm:cxn modelId="{B821B062-33C7-4E9D-8684-FC2E866F0E2D}" type="presParOf" srcId="{8CCD133B-33B9-49AF-93E3-49B6B776CC7E}" destId="{3CAA62C3-CEFE-454A-925C-054D62E065D8}" srcOrd="0" destOrd="0" presId="urn:microsoft.com/office/officeart/2018/2/layout/IconVerticalSolidList"/>
    <dgm:cxn modelId="{70C9C0D6-2DFA-40E8-925A-D6BAE92FCC2B}" type="presParOf" srcId="{3CAA62C3-CEFE-454A-925C-054D62E065D8}" destId="{74B0A6D5-A94F-485C-A5B7-37A98F639AF8}" srcOrd="0" destOrd="0" presId="urn:microsoft.com/office/officeart/2018/2/layout/IconVerticalSolidList"/>
    <dgm:cxn modelId="{47FD158B-D742-4935-B54B-3CB8432581C5}" type="presParOf" srcId="{3CAA62C3-CEFE-454A-925C-054D62E065D8}" destId="{D46BB736-90C0-4CCD-B710-A08B308C615B}" srcOrd="1" destOrd="0" presId="urn:microsoft.com/office/officeart/2018/2/layout/IconVerticalSolidList"/>
    <dgm:cxn modelId="{33DB6F3F-24E1-436E-8CB8-1F1AD5E829FA}" type="presParOf" srcId="{3CAA62C3-CEFE-454A-925C-054D62E065D8}" destId="{F1FF4AFB-C4C4-4C53-AD65-410AADFFE00C}" srcOrd="2" destOrd="0" presId="urn:microsoft.com/office/officeart/2018/2/layout/IconVerticalSolidList"/>
    <dgm:cxn modelId="{2AF0BBBC-EBC6-4C78-BD70-9F28E3984200}" type="presParOf" srcId="{3CAA62C3-CEFE-454A-925C-054D62E065D8}" destId="{D7DC1C45-3478-4968-90C6-777FE829EFB0}" srcOrd="3" destOrd="0" presId="urn:microsoft.com/office/officeart/2018/2/layout/IconVerticalSolidList"/>
    <dgm:cxn modelId="{263617CB-4244-4C45-A4AA-AAC8AAFDF56A}" type="presParOf" srcId="{8CCD133B-33B9-49AF-93E3-49B6B776CC7E}" destId="{0A589F55-2367-413B-AE4F-A00B93030317}" srcOrd="1" destOrd="0" presId="urn:microsoft.com/office/officeart/2018/2/layout/IconVerticalSolidList"/>
    <dgm:cxn modelId="{670EA1CE-57EE-4F92-AC64-AB443E17858D}" type="presParOf" srcId="{8CCD133B-33B9-49AF-93E3-49B6B776CC7E}" destId="{FAE49F26-75E8-481F-9C97-0080FDC405E7}" srcOrd="2" destOrd="0" presId="urn:microsoft.com/office/officeart/2018/2/layout/IconVerticalSolidList"/>
    <dgm:cxn modelId="{8755CEA3-FFF7-465B-A89F-84DA5963AE5D}" type="presParOf" srcId="{FAE49F26-75E8-481F-9C97-0080FDC405E7}" destId="{75D411FF-1457-452A-B38E-093F9D32696B}" srcOrd="0" destOrd="0" presId="urn:microsoft.com/office/officeart/2018/2/layout/IconVerticalSolidList"/>
    <dgm:cxn modelId="{42218485-DF63-4BC5-A596-F7B4C7730347}" type="presParOf" srcId="{FAE49F26-75E8-481F-9C97-0080FDC405E7}" destId="{B88272E0-1B30-44FF-B717-A36AA474A4C8}" srcOrd="1" destOrd="0" presId="urn:microsoft.com/office/officeart/2018/2/layout/IconVerticalSolidList"/>
    <dgm:cxn modelId="{D354D7CC-981C-4EBC-B9B8-B5C2483F139D}" type="presParOf" srcId="{FAE49F26-75E8-481F-9C97-0080FDC405E7}" destId="{41DDEDAA-B6CD-49D3-A8BA-71E52EA1D760}" srcOrd="2" destOrd="0" presId="urn:microsoft.com/office/officeart/2018/2/layout/IconVerticalSolidList"/>
    <dgm:cxn modelId="{3E96302F-982B-416F-A53F-5E56271593F3}" type="presParOf" srcId="{FAE49F26-75E8-481F-9C97-0080FDC405E7}" destId="{0353A1EE-E87B-4417-AE75-4DCA19E1AD77}" srcOrd="3" destOrd="0" presId="urn:microsoft.com/office/officeart/2018/2/layout/IconVerticalSolidList"/>
    <dgm:cxn modelId="{056B271C-A8FF-4034-A9B0-F7E6F9818636}" type="presParOf" srcId="{8CCD133B-33B9-49AF-93E3-49B6B776CC7E}" destId="{C54EB0AE-59CE-4FA4-AFEA-C0E3B10AA239}" srcOrd="3" destOrd="0" presId="urn:microsoft.com/office/officeart/2018/2/layout/IconVerticalSolidList"/>
    <dgm:cxn modelId="{C3B13F97-F0FA-4E30-9FB8-4AD106285296}" type="presParOf" srcId="{8CCD133B-33B9-49AF-93E3-49B6B776CC7E}" destId="{25B871B6-3225-429F-9D68-75D09C42B80B}" srcOrd="4" destOrd="0" presId="urn:microsoft.com/office/officeart/2018/2/layout/IconVerticalSolidList"/>
    <dgm:cxn modelId="{8EFD26BC-34D0-434C-9442-62B564A9198F}" type="presParOf" srcId="{25B871B6-3225-429F-9D68-75D09C42B80B}" destId="{802AEAC5-8B36-4EFB-8FE3-6B38D2357899}" srcOrd="0" destOrd="0" presId="urn:microsoft.com/office/officeart/2018/2/layout/IconVerticalSolidList"/>
    <dgm:cxn modelId="{A416113D-8370-4CC6-8ADC-AAE6B94C93E0}" type="presParOf" srcId="{25B871B6-3225-429F-9D68-75D09C42B80B}" destId="{EA5AA78D-B708-4295-9426-EA70BF1B4BA7}" srcOrd="1" destOrd="0" presId="urn:microsoft.com/office/officeart/2018/2/layout/IconVerticalSolidList"/>
    <dgm:cxn modelId="{601B8684-9AA6-42B9-A7CE-7B8501AA0F8E}" type="presParOf" srcId="{25B871B6-3225-429F-9D68-75D09C42B80B}" destId="{48F342AF-5351-4319-A9C8-35FBCE54C156}" srcOrd="2" destOrd="0" presId="urn:microsoft.com/office/officeart/2018/2/layout/IconVerticalSolidList"/>
    <dgm:cxn modelId="{B3A9B432-0E54-43F2-8071-507C9A37E2C8}" type="presParOf" srcId="{25B871B6-3225-429F-9D68-75D09C42B80B}" destId="{59537F4A-5C65-4FA8-A400-9230A01FF8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320D-421E-4366-8BDB-E657F04A7A40}">
      <dsp:nvSpPr>
        <dsp:cNvPr id="0" name=""/>
        <dsp:cNvSpPr/>
      </dsp:nvSpPr>
      <dsp:spPr>
        <a:xfrm>
          <a:off x="0" y="621"/>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C8ED6-A6F8-42EB-B07D-36F96A22A630}">
      <dsp:nvSpPr>
        <dsp:cNvPr id="0" name=""/>
        <dsp:cNvSpPr/>
      </dsp:nvSpPr>
      <dsp:spPr>
        <a:xfrm>
          <a:off x="0" y="621"/>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Types</a:t>
          </a:r>
        </a:p>
      </dsp:txBody>
      <dsp:txXfrm>
        <a:off x="0" y="621"/>
        <a:ext cx="7728267" cy="1017216"/>
      </dsp:txXfrm>
    </dsp:sp>
    <dsp:sp modelId="{82C92C9D-71C8-42BE-BA97-CCA32A10BB52}">
      <dsp:nvSpPr>
        <dsp:cNvPr id="0" name=""/>
        <dsp:cNvSpPr/>
      </dsp:nvSpPr>
      <dsp:spPr>
        <a:xfrm>
          <a:off x="0" y="1017837"/>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935C2-9F77-4339-A093-9C60C31CE735}">
      <dsp:nvSpPr>
        <dsp:cNvPr id="0" name=""/>
        <dsp:cNvSpPr/>
      </dsp:nvSpPr>
      <dsp:spPr>
        <a:xfrm>
          <a:off x="0" y="1017837"/>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Schedules</a:t>
          </a:r>
        </a:p>
      </dsp:txBody>
      <dsp:txXfrm>
        <a:off x="0" y="1017837"/>
        <a:ext cx="7728267" cy="1017216"/>
      </dsp:txXfrm>
    </dsp:sp>
    <dsp:sp modelId="{0970B188-5E5D-408C-8909-42C51A56C56E}">
      <dsp:nvSpPr>
        <dsp:cNvPr id="0" name=""/>
        <dsp:cNvSpPr/>
      </dsp:nvSpPr>
      <dsp:spPr>
        <a:xfrm>
          <a:off x="0" y="2035053"/>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F7D75-03B5-434C-806A-477F2B15DC97}">
      <dsp:nvSpPr>
        <dsp:cNvPr id="0" name=""/>
        <dsp:cNvSpPr/>
      </dsp:nvSpPr>
      <dsp:spPr>
        <a:xfrm>
          <a:off x="0" y="2035053"/>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Agenda format</a:t>
          </a:r>
        </a:p>
      </dsp:txBody>
      <dsp:txXfrm>
        <a:off x="0" y="2035053"/>
        <a:ext cx="7728267" cy="1017216"/>
      </dsp:txXfrm>
    </dsp:sp>
    <dsp:sp modelId="{7EDA624A-60EF-43E8-9AF0-B4BB5440440B}">
      <dsp:nvSpPr>
        <dsp:cNvPr id="0" name=""/>
        <dsp:cNvSpPr/>
      </dsp:nvSpPr>
      <dsp:spPr>
        <a:xfrm>
          <a:off x="0" y="3052270"/>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AAF0C-0391-4AC9-A14E-F8A3AA2CD831}">
      <dsp:nvSpPr>
        <dsp:cNvPr id="0" name=""/>
        <dsp:cNvSpPr/>
      </dsp:nvSpPr>
      <dsp:spPr>
        <a:xfrm>
          <a:off x="0" y="3052270"/>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Facilitating</a:t>
          </a:r>
        </a:p>
      </dsp:txBody>
      <dsp:txXfrm>
        <a:off x="0" y="3052270"/>
        <a:ext cx="7728267" cy="1017216"/>
      </dsp:txXfrm>
    </dsp:sp>
    <dsp:sp modelId="{89B65BD7-52D7-46A0-9A04-CA2E84FE2225}">
      <dsp:nvSpPr>
        <dsp:cNvPr id="0" name=""/>
        <dsp:cNvSpPr/>
      </dsp:nvSpPr>
      <dsp:spPr>
        <a:xfrm>
          <a:off x="0" y="4069486"/>
          <a:ext cx="7728267"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0C674-8116-41AB-985D-A4DB199F3BD2}">
      <dsp:nvSpPr>
        <dsp:cNvPr id="0" name=""/>
        <dsp:cNvSpPr/>
      </dsp:nvSpPr>
      <dsp:spPr>
        <a:xfrm>
          <a:off x="0" y="4069486"/>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Post meeting responsibilities</a:t>
          </a:r>
        </a:p>
      </dsp:txBody>
      <dsp:txXfrm>
        <a:off x="0" y="4069486"/>
        <a:ext cx="7728267" cy="101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1E9D-DE8A-4F63-9CAF-F9E6A0580E8B}">
      <dsp:nvSpPr>
        <dsp:cNvPr id="0" name=""/>
        <dsp:cNvSpPr/>
      </dsp:nvSpPr>
      <dsp:spPr>
        <a:xfrm>
          <a:off x="0" y="2111"/>
          <a:ext cx="7728267" cy="1070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C9D9E-E2F7-4F03-A955-87893DC80496}">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AA555-2D31-4382-AE6E-D7C49CCD9D59}">
      <dsp:nvSpPr>
        <dsp:cNvPr id="0" name=""/>
        <dsp:cNvSpPr/>
      </dsp:nvSpPr>
      <dsp:spPr>
        <a:xfrm>
          <a:off x="1235996" y="2111"/>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dirty="0"/>
            <a:t>Concept, themes</a:t>
          </a:r>
        </a:p>
      </dsp:txBody>
      <dsp:txXfrm>
        <a:off x="1235996" y="2111"/>
        <a:ext cx="6492270" cy="1070126"/>
      </dsp:txXfrm>
    </dsp:sp>
    <dsp:sp modelId="{DF98AA51-6581-4B30-9D96-92649A312D10}">
      <dsp:nvSpPr>
        <dsp:cNvPr id="0" name=""/>
        <dsp:cNvSpPr/>
      </dsp:nvSpPr>
      <dsp:spPr>
        <a:xfrm>
          <a:off x="0" y="1339769"/>
          <a:ext cx="7728267" cy="1070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255E0-46E1-4F84-8B57-D67D5938F7CB}">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418858-EF41-4DFD-9292-E061C56AB1E9}">
      <dsp:nvSpPr>
        <dsp:cNvPr id="0" name=""/>
        <dsp:cNvSpPr/>
      </dsp:nvSpPr>
      <dsp:spPr>
        <a:xfrm>
          <a:off x="1235996" y="1339769"/>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dirty="0"/>
            <a:t>Preliminary design meeting: samples, models and renderings</a:t>
          </a:r>
        </a:p>
      </dsp:txBody>
      <dsp:txXfrm>
        <a:off x="1235996" y="1339769"/>
        <a:ext cx="6492270" cy="1070126"/>
      </dsp:txXfrm>
    </dsp:sp>
    <dsp:sp modelId="{A56F424D-CC6B-4C91-A399-39D73731B780}">
      <dsp:nvSpPr>
        <dsp:cNvPr id="0" name=""/>
        <dsp:cNvSpPr/>
      </dsp:nvSpPr>
      <dsp:spPr>
        <a:xfrm>
          <a:off x="0" y="2677427"/>
          <a:ext cx="7728267" cy="10701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8C308-016B-44C5-A4AC-FFBD40E7D670}">
      <dsp:nvSpPr>
        <dsp:cNvPr id="0" name=""/>
        <dsp:cNvSpPr/>
      </dsp:nvSpPr>
      <dsp:spPr>
        <a:xfrm>
          <a:off x="323713" y="2918206"/>
          <a:ext cx="588569" cy="588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4D714F-5E52-49D7-8A59-4EE5F023C8ED}">
      <dsp:nvSpPr>
        <dsp:cNvPr id="0" name=""/>
        <dsp:cNvSpPr/>
      </dsp:nvSpPr>
      <dsp:spPr>
        <a:xfrm>
          <a:off x="1235996" y="2677427"/>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dirty="0"/>
            <a:t>Design meetings: estimates and re-evaluation</a:t>
          </a:r>
        </a:p>
      </dsp:txBody>
      <dsp:txXfrm>
        <a:off x="1235996" y="2677427"/>
        <a:ext cx="6492270" cy="1070126"/>
      </dsp:txXfrm>
    </dsp:sp>
    <dsp:sp modelId="{3E87E804-A847-4087-9804-AB21E21BFE98}">
      <dsp:nvSpPr>
        <dsp:cNvPr id="0" name=""/>
        <dsp:cNvSpPr/>
      </dsp:nvSpPr>
      <dsp:spPr>
        <a:xfrm>
          <a:off x="0" y="4015086"/>
          <a:ext cx="7728267" cy="10701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0A694-18F0-433D-8C22-5D818669DF19}">
      <dsp:nvSpPr>
        <dsp:cNvPr id="0" name=""/>
        <dsp:cNvSpPr/>
      </dsp:nvSpPr>
      <dsp:spPr>
        <a:xfrm>
          <a:off x="323713" y="4255864"/>
          <a:ext cx="588569" cy="588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D5F5B7-20E8-46DA-8A4A-869DFFC472F6}">
      <dsp:nvSpPr>
        <dsp:cNvPr id="0" name=""/>
        <dsp:cNvSpPr/>
      </dsp:nvSpPr>
      <dsp:spPr>
        <a:xfrm>
          <a:off x="1235996" y="4015086"/>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en-US" sz="2200" kern="1200" dirty="0"/>
            <a:t>Final design meeting: moving into tech</a:t>
          </a:r>
        </a:p>
      </dsp:txBody>
      <dsp:txXfrm>
        <a:off x="1235996" y="4015086"/>
        <a:ext cx="6492270" cy="1070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7162-36C0-40C7-B9D1-A1D1A13DA49C}">
      <dsp:nvSpPr>
        <dsp:cNvPr id="0" name=""/>
        <dsp:cNvSpPr/>
      </dsp:nvSpPr>
      <dsp:spPr>
        <a:xfrm>
          <a:off x="0" y="434"/>
          <a:ext cx="7728267" cy="5984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F5DFC-6BE7-47CA-A22A-6849AEBCFD97}">
      <dsp:nvSpPr>
        <dsp:cNvPr id="0" name=""/>
        <dsp:cNvSpPr/>
      </dsp:nvSpPr>
      <dsp:spPr>
        <a:xfrm>
          <a:off x="181017" y="135076"/>
          <a:ext cx="329123" cy="329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ACF99A-A02D-4D45-AE0F-D60AE9EE8269}">
      <dsp:nvSpPr>
        <dsp:cNvPr id="0" name=""/>
        <dsp:cNvSpPr/>
      </dsp:nvSpPr>
      <dsp:spPr>
        <a:xfrm>
          <a:off x="691159" y="434"/>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Estimate meeting- first pass of budget</a:t>
          </a:r>
        </a:p>
      </dsp:txBody>
      <dsp:txXfrm>
        <a:off x="691159" y="434"/>
        <a:ext cx="7037107" cy="598406"/>
      </dsp:txXfrm>
    </dsp:sp>
    <dsp:sp modelId="{D27C94F3-8741-4512-96F3-9EB070627AEA}">
      <dsp:nvSpPr>
        <dsp:cNvPr id="0" name=""/>
        <dsp:cNvSpPr/>
      </dsp:nvSpPr>
      <dsp:spPr>
        <a:xfrm>
          <a:off x="0" y="748442"/>
          <a:ext cx="7728267" cy="5984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1E198-081E-48F4-8C06-DDAA0496A967}">
      <dsp:nvSpPr>
        <dsp:cNvPr id="0" name=""/>
        <dsp:cNvSpPr/>
      </dsp:nvSpPr>
      <dsp:spPr>
        <a:xfrm>
          <a:off x="181017" y="883084"/>
          <a:ext cx="329123" cy="329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BF8E5-8B84-4777-83BA-393A1E8CD003}">
      <dsp:nvSpPr>
        <dsp:cNvPr id="0" name=""/>
        <dsp:cNvSpPr/>
      </dsp:nvSpPr>
      <dsp:spPr>
        <a:xfrm>
          <a:off x="691159" y="748442"/>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Cost out meeting- actual pricing of show</a:t>
          </a:r>
        </a:p>
      </dsp:txBody>
      <dsp:txXfrm>
        <a:off x="691159" y="748442"/>
        <a:ext cx="7037107" cy="598406"/>
      </dsp:txXfrm>
    </dsp:sp>
    <dsp:sp modelId="{58CE5EA6-5579-4625-BDD9-461E8B8DADF0}">
      <dsp:nvSpPr>
        <dsp:cNvPr id="0" name=""/>
        <dsp:cNvSpPr/>
      </dsp:nvSpPr>
      <dsp:spPr>
        <a:xfrm>
          <a:off x="0" y="1496450"/>
          <a:ext cx="7728267" cy="5984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6F05D-2991-4AC0-A78B-4323FEC777DF}">
      <dsp:nvSpPr>
        <dsp:cNvPr id="0" name=""/>
        <dsp:cNvSpPr/>
      </dsp:nvSpPr>
      <dsp:spPr>
        <a:xfrm>
          <a:off x="181017" y="1631092"/>
          <a:ext cx="329123" cy="329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52267-DCD4-4F5E-8572-D78DD2CFE61E}">
      <dsp:nvSpPr>
        <dsp:cNvPr id="0" name=""/>
        <dsp:cNvSpPr/>
      </dsp:nvSpPr>
      <dsp:spPr>
        <a:xfrm>
          <a:off x="691159" y="1496450"/>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Pre-rehearsal  meeting—adding the stage management team</a:t>
          </a:r>
        </a:p>
      </dsp:txBody>
      <dsp:txXfrm>
        <a:off x="691159" y="1496450"/>
        <a:ext cx="7037107" cy="598406"/>
      </dsp:txXfrm>
    </dsp:sp>
    <dsp:sp modelId="{A594A2E0-9D90-43EC-B52A-4AB023567301}">
      <dsp:nvSpPr>
        <dsp:cNvPr id="0" name=""/>
        <dsp:cNvSpPr/>
      </dsp:nvSpPr>
      <dsp:spPr>
        <a:xfrm>
          <a:off x="0" y="2244458"/>
          <a:ext cx="7728267" cy="5984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4559A-CDF5-43A5-A3B9-F49AE7029C8B}">
      <dsp:nvSpPr>
        <dsp:cNvPr id="0" name=""/>
        <dsp:cNvSpPr/>
      </dsp:nvSpPr>
      <dsp:spPr>
        <a:xfrm>
          <a:off x="181017" y="2379100"/>
          <a:ext cx="329123" cy="329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67D0F5-32C1-420C-AABD-1A4D234A81F8}">
      <dsp:nvSpPr>
        <dsp:cNvPr id="0" name=""/>
        <dsp:cNvSpPr/>
      </dsp:nvSpPr>
      <dsp:spPr>
        <a:xfrm>
          <a:off x="691159" y="2244458"/>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Paper tech- cue to cue planning</a:t>
          </a:r>
        </a:p>
      </dsp:txBody>
      <dsp:txXfrm>
        <a:off x="691159" y="2244458"/>
        <a:ext cx="7037107" cy="598406"/>
      </dsp:txXfrm>
    </dsp:sp>
    <dsp:sp modelId="{85AC03EF-2097-46A6-AD54-99321E9C385F}">
      <dsp:nvSpPr>
        <dsp:cNvPr id="0" name=""/>
        <dsp:cNvSpPr/>
      </dsp:nvSpPr>
      <dsp:spPr>
        <a:xfrm>
          <a:off x="0" y="2992466"/>
          <a:ext cx="7728267" cy="5984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35C14-7FAE-477D-A4FD-0363233A203E}">
      <dsp:nvSpPr>
        <dsp:cNvPr id="0" name=""/>
        <dsp:cNvSpPr/>
      </dsp:nvSpPr>
      <dsp:spPr>
        <a:xfrm>
          <a:off x="181017" y="3127108"/>
          <a:ext cx="329123" cy="329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85F81C-3064-4873-8A72-2BF691D07310}">
      <dsp:nvSpPr>
        <dsp:cNvPr id="0" name=""/>
        <dsp:cNvSpPr/>
      </dsp:nvSpPr>
      <dsp:spPr>
        <a:xfrm>
          <a:off x="691159" y="2992466"/>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Pre-tech meeting load-in planning</a:t>
          </a:r>
        </a:p>
      </dsp:txBody>
      <dsp:txXfrm>
        <a:off x="691159" y="2992466"/>
        <a:ext cx="7037107" cy="598406"/>
      </dsp:txXfrm>
    </dsp:sp>
    <dsp:sp modelId="{89AAF800-F911-487A-BE55-02EB0845E059}">
      <dsp:nvSpPr>
        <dsp:cNvPr id="0" name=""/>
        <dsp:cNvSpPr/>
      </dsp:nvSpPr>
      <dsp:spPr>
        <a:xfrm>
          <a:off x="0" y="3740474"/>
          <a:ext cx="7728267" cy="5984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FCF3B-D10D-45E3-B715-C5E7ED5D2914}">
      <dsp:nvSpPr>
        <dsp:cNvPr id="0" name=""/>
        <dsp:cNvSpPr/>
      </dsp:nvSpPr>
      <dsp:spPr>
        <a:xfrm>
          <a:off x="181017" y="3875116"/>
          <a:ext cx="329123" cy="3291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3FAE50-1FFE-4E3B-8565-8F619B528597}">
      <dsp:nvSpPr>
        <dsp:cNvPr id="0" name=""/>
        <dsp:cNvSpPr/>
      </dsp:nvSpPr>
      <dsp:spPr>
        <a:xfrm>
          <a:off x="691159" y="3740474"/>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Post-tech meeting– notes meeting right after each tech rehearsal</a:t>
          </a:r>
        </a:p>
      </dsp:txBody>
      <dsp:txXfrm>
        <a:off x="691159" y="3740474"/>
        <a:ext cx="7037107" cy="598406"/>
      </dsp:txXfrm>
    </dsp:sp>
    <dsp:sp modelId="{5AE35862-FF05-4610-9D2D-8229DF2CC4C9}">
      <dsp:nvSpPr>
        <dsp:cNvPr id="0" name=""/>
        <dsp:cNvSpPr/>
      </dsp:nvSpPr>
      <dsp:spPr>
        <a:xfrm>
          <a:off x="0" y="4488482"/>
          <a:ext cx="7728267" cy="5984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FDC7A-B431-4127-BCD4-ACB4F8B1B17C}">
      <dsp:nvSpPr>
        <dsp:cNvPr id="0" name=""/>
        <dsp:cNvSpPr/>
      </dsp:nvSpPr>
      <dsp:spPr>
        <a:xfrm>
          <a:off x="181017" y="4623124"/>
          <a:ext cx="329123" cy="32912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C3874B-544A-4672-864A-9D258E3E18AF}">
      <dsp:nvSpPr>
        <dsp:cNvPr id="0" name=""/>
        <dsp:cNvSpPr/>
      </dsp:nvSpPr>
      <dsp:spPr>
        <a:xfrm>
          <a:off x="691159" y="4488482"/>
          <a:ext cx="703710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711200">
            <a:lnSpc>
              <a:spcPct val="90000"/>
            </a:lnSpc>
            <a:spcBef>
              <a:spcPct val="0"/>
            </a:spcBef>
            <a:spcAft>
              <a:spcPct val="35000"/>
            </a:spcAft>
            <a:buNone/>
          </a:pPr>
          <a:r>
            <a:rPr lang="en-US" sz="1600" kern="1200" dirty="0"/>
            <a:t>Post mortem meeting</a:t>
          </a:r>
        </a:p>
      </dsp:txBody>
      <dsp:txXfrm>
        <a:off x="691159" y="4488482"/>
        <a:ext cx="7037107" cy="598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FF239-B3B3-499B-B535-083453D7E986}">
      <dsp:nvSpPr>
        <dsp:cNvPr id="0" name=""/>
        <dsp:cNvSpPr/>
      </dsp:nvSpPr>
      <dsp:spPr>
        <a:xfrm>
          <a:off x="717178" y="1600"/>
          <a:ext cx="2868712" cy="1640204"/>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61" tIns="416612" rIns="55661" bIns="416612" numCol="1" spcCol="1270" anchor="ctr" anchorCtr="0">
          <a:noAutofit/>
        </a:bodyPr>
        <a:lstStyle/>
        <a:p>
          <a:pPr marL="0" lvl="0" indent="0" algn="l" defTabSz="844550">
            <a:lnSpc>
              <a:spcPct val="90000"/>
            </a:lnSpc>
            <a:spcBef>
              <a:spcPct val="0"/>
            </a:spcBef>
            <a:spcAft>
              <a:spcPct val="35000"/>
            </a:spcAft>
            <a:buNone/>
          </a:pPr>
          <a:r>
            <a:rPr lang="en-US" sz="1900" kern="1200" dirty="0"/>
            <a:t>Take notes</a:t>
          </a:r>
        </a:p>
      </dsp:txBody>
      <dsp:txXfrm>
        <a:off x="717178" y="1600"/>
        <a:ext cx="2868712" cy="1640204"/>
      </dsp:txXfrm>
    </dsp:sp>
    <dsp:sp modelId="{8591AB08-9E7D-4D99-94AE-CE0F4887C406}">
      <dsp:nvSpPr>
        <dsp:cNvPr id="0" name=""/>
        <dsp:cNvSpPr/>
      </dsp:nvSpPr>
      <dsp:spPr>
        <a:xfrm>
          <a:off x="0" y="1600"/>
          <a:ext cx="717178" cy="1640204"/>
        </a:xfrm>
        <a:prstGeom prst="rect">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7951" tIns="162016" rIns="37951" bIns="162016" numCol="1" spcCol="1270" anchor="ctr" anchorCtr="0">
          <a:noAutofit/>
        </a:bodyPr>
        <a:lstStyle/>
        <a:p>
          <a:pPr marL="0" lvl="0" indent="0" algn="ctr" defTabSz="1066800">
            <a:lnSpc>
              <a:spcPct val="90000"/>
            </a:lnSpc>
            <a:spcBef>
              <a:spcPct val="0"/>
            </a:spcBef>
            <a:spcAft>
              <a:spcPct val="35000"/>
            </a:spcAft>
            <a:buNone/>
          </a:pPr>
          <a:r>
            <a:rPr lang="en-US" sz="2400" kern="1200" dirty="0"/>
            <a:t>Take</a:t>
          </a:r>
        </a:p>
      </dsp:txBody>
      <dsp:txXfrm>
        <a:off x="0" y="1600"/>
        <a:ext cx="717178" cy="1640204"/>
      </dsp:txXfrm>
    </dsp:sp>
    <dsp:sp modelId="{50EF518B-316A-4170-A7F7-D416347C7E5E}">
      <dsp:nvSpPr>
        <dsp:cNvPr id="0" name=""/>
        <dsp:cNvSpPr/>
      </dsp:nvSpPr>
      <dsp:spPr>
        <a:xfrm>
          <a:off x="717178" y="1740217"/>
          <a:ext cx="2868712" cy="1640204"/>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61" tIns="416612" rIns="55661" bIns="416612" numCol="1" spcCol="1270" anchor="ctr" anchorCtr="0">
          <a:noAutofit/>
        </a:bodyPr>
        <a:lstStyle/>
        <a:p>
          <a:pPr marL="0" lvl="0" indent="0" algn="l" defTabSz="844550">
            <a:lnSpc>
              <a:spcPct val="90000"/>
            </a:lnSpc>
            <a:spcBef>
              <a:spcPct val="0"/>
            </a:spcBef>
            <a:spcAft>
              <a:spcPct val="35000"/>
            </a:spcAft>
            <a:buNone/>
          </a:pPr>
          <a:r>
            <a:rPr lang="en-US" sz="1900" kern="1200" dirty="0"/>
            <a:t>Be prepared with clipboards</a:t>
          </a:r>
        </a:p>
      </dsp:txBody>
      <dsp:txXfrm>
        <a:off x="717178" y="1740217"/>
        <a:ext cx="2868712" cy="1640204"/>
      </dsp:txXfrm>
    </dsp:sp>
    <dsp:sp modelId="{20DEDDC2-17E7-41CB-ABE3-7360F8098B5B}">
      <dsp:nvSpPr>
        <dsp:cNvPr id="0" name=""/>
        <dsp:cNvSpPr/>
      </dsp:nvSpPr>
      <dsp:spPr>
        <a:xfrm>
          <a:off x="0" y="1740217"/>
          <a:ext cx="717178" cy="1640204"/>
        </a:xfrm>
        <a:prstGeom prst="rect">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7951" tIns="162016" rIns="37951" bIns="162016" numCol="1" spcCol="1270" anchor="ctr" anchorCtr="0">
          <a:noAutofit/>
        </a:bodyPr>
        <a:lstStyle/>
        <a:p>
          <a:pPr marL="0" lvl="0" indent="0" algn="ctr" defTabSz="1066800">
            <a:lnSpc>
              <a:spcPct val="90000"/>
            </a:lnSpc>
            <a:spcBef>
              <a:spcPct val="0"/>
            </a:spcBef>
            <a:spcAft>
              <a:spcPct val="35000"/>
            </a:spcAft>
            <a:buNone/>
          </a:pPr>
          <a:r>
            <a:rPr lang="en-US" sz="2400" kern="1200" dirty="0"/>
            <a:t>Be</a:t>
          </a:r>
        </a:p>
      </dsp:txBody>
      <dsp:txXfrm>
        <a:off x="0" y="1740217"/>
        <a:ext cx="717178" cy="1640204"/>
      </dsp:txXfrm>
    </dsp:sp>
    <dsp:sp modelId="{222ED604-CA8C-4017-9070-CD16265E0356}">
      <dsp:nvSpPr>
        <dsp:cNvPr id="0" name=""/>
        <dsp:cNvSpPr/>
      </dsp:nvSpPr>
      <dsp:spPr>
        <a:xfrm>
          <a:off x="717178" y="3478834"/>
          <a:ext cx="2868712" cy="1640204"/>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61" tIns="416612" rIns="55661" bIns="416612" numCol="1" spcCol="1270" anchor="ctr" anchorCtr="0">
          <a:noAutofit/>
        </a:bodyPr>
        <a:lstStyle/>
        <a:p>
          <a:pPr marL="0" lvl="0" indent="0" algn="l" defTabSz="844550">
            <a:lnSpc>
              <a:spcPct val="90000"/>
            </a:lnSpc>
            <a:spcBef>
              <a:spcPct val="0"/>
            </a:spcBef>
            <a:spcAft>
              <a:spcPct val="35000"/>
            </a:spcAft>
            <a:buNone/>
          </a:pPr>
          <a:r>
            <a:rPr lang="en-US" sz="1900" kern="1200" dirty="0"/>
            <a:t>Be sure all participants hear spoken notes and decisions </a:t>
          </a:r>
        </a:p>
      </dsp:txBody>
      <dsp:txXfrm>
        <a:off x="717178" y="3478834"/>
        <a:ext cx="2868712" cy="1640204"/>
      </dsp:txXfrm>
    </dsp:sp>
    <dsp:sp modelId="{8B5C1172-D4D8-41BC-B774-97BCC4560AD1}">
      <dsp:nvSpPr>
        <dsp:cNvPr id="0" name=""/>
        <dsp:cNvSpPr/>
      </dsp:nvSpPr>
      <dsp:spPr>
        <a:xfrm>
          <a:off x="0" y="3478834"/>
          <a:ext cx="717178" cy="1640204"/>
        </a:xfrm>
        <a:prstGeom prst="rect">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7951" tIns="162016" rIns="37951" bIns="162016" numCol="1" spcCol="1270" anchor="ctr" anchorCtr="0">
          <a:noAutofit/>
        </a:bodyPr>
        <a:lstStyle/>
        <a:p>
          <a:pPr marL="0" lvl="0" indent="0" algn="ctr" defTabSz="1066800">
            <a:lnSpc>
              <a:spcPct val="90000"/>
            </a:lnSpc>
            <a:spcBef>
              <a:spcPct val="0"/>
            </a:spcBef>
            <a:spcAft>
              <a:spcPct val="35000"/>
            </a:spcAft>
            <a:buNone/>
          </a:pPr>
          <a:r>
            <a:rPr lang="en-US" sz="2400" kern="1200" dirty="0"/>
            <a:t>Be</a:t>
          </a:r>
        </a:p>
      </dsp:txBody>
      <dsp:txXfrm>
        <a:off x="0" y="3478834"/>
        <a:ext cx="717178" cy="1640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FF49-8F17-4100-A996-FB5FAAC1C416}">
      <dsp:nvSpPr>
        <dsp:cNvPr id="0" name=""/>
        <dsp:cNvSpPr/>
      </dsp:nvSpPr>
      <dsp:spPr>
        <a:xfrm>
          <a:off x="107822" y="186948"/>
          <a:ext cx="994578" cy="994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93CD8-D279-4DED-8508-869ED2D0171E}">
      <dsp:nvSpPr>
        <dsp:cNvPr id="0" name=""/>
        <dsp:cNvSpPr/>
      </dsp:nvSpPr>
      <dsp:spPr>
        <a:xfrm>
          <a:off x="316684" y="395810"/>
          <a:ext cx="576855" cy="57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C31D6A-5E6A-4E0F-832A-337618DF5419}">
      <dsp:nvSpPr>
        <dsp:cNvPr id="0" name=""/>
        <dsp:cNvSpPr/>
      </dsp:nvSpPr>
      <dsp:spPr>
        <a:xfrm>
          <a:off x="1315525" y="186948"/>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Conflict calendars</a:t>
          </a:r>
        </a:p>
      </dsp:txBody>
      <dsp:txXfrm>
        <a:off x="1315525" y="186948"/>
        <a:ext cx="2344364" cy="994578"/>
      </dsp:txXfrm>
    </dsp:sp>
    <dsp:sp modelId="{C5683D08-1F21-4AD1-A090-6AB5772F8242}">
      <dsp:nvSpPr>
        <dsp:cNvPr id="0" name=""/>
        <dsp:cNvSpPr/>
      </dsp:nvSpPr>
      <dsp:spPr>
        <a:xfrm>
          <a:off x="4068377" y="186948"/>
          <a:ext cx="994578" cy="99457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8BA80-13E9-4D08-8831-7D23FA7590FF}">
      <dsp:nvSpPr>
        <dsp:cNvPr id="0" name=""/>
        <dsp:cNvSpPr/>
      </dsp:nvSpPr>
      <dsp:spPr>
        <a:xfrm>
          <a:off x="4277238" y="395810"/>
          <a:ext cx="576855" cy="57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E6218-7AE0-4AA1-BA6F-A6F8F3A63BEE}">
      <dsp:nvSpPr>
        <dsp:cNvPr id="0" name=""/>
        <dsp:cNvSpPr/>
      </dsp:nvSpPr>
      <dsp:spPr>
        <a:xfrm>
          <a:off x="5276080" y="186948"/>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Compromise</a:t>
          </a:r>
        </a:p>
      </dsp:txBody>
      <dsp:txXfrm>
        <a:off x="5276080" y="186948"/>
        <a:ext cx="2344364" cy="994578"/>
      </dsp:txXfrm>
    </dsp:sp>
    <dsp:sp modelId="{6DA6B037-55D3-4A1C-855B-9F90CEEC2E20}">
      <dsp:nvSpPr>
        <dsp:cNvPr id="0" name=""/>
        <dsp:cNvSpPr/>
      </dsp:nvSpPr>
      <dsp:spPr>
        <a:xfrm>
          <a:off x="107822" y="2046372"/>
          <a:ext cx="994578" cy="9945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63B28-5244-481D-8A2A-C7E677C9D29E}">
      <dsp:nvSpPr>
        <dsp:cNvPr id="0" name=""/>
        <dsp:cNvSpPr/>
      </dsp:nvSpPr>
      <dsp:spPr>
        <a:xfrm>
          <a:off x="316684" y="2255234"/>
          <a:ext cx="576855" cy="57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64A37D-5549-4216-B8EF-352953245B64}">
      <dsp:nvSpPr>
        <dsp:cNvPr id="0" name=""/>
        <dsp:cNvSpPr/>
      </dsp:nvSpPr>
      <dsp:spPr>
        <a:xfrm>
          <a:off x="1315525" y="2046372"/>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Design meetings 2 hours</a:t>
          </a:r>
        </a:p>
      </dsp:txBody>
      <dsp:txXfrm>
        <a:off x="1315525" y="2046372"/>
        <a:ext cx="2344364" cy="994578"/>
      </dsp:txXfrm>
    </dsp:sp>
    <dsp:sp modelId="{8A765490-265A-4DF5-A5DD-57D9E47365C3}">
      <dsp:nvSpPr>
        <dsp:cNvPr id="0" name=""/>
        <dsp:cNvSpPr/>
      </dsp:nvSpPr>
      <dsp:spPr>
        <a:xfrm>
          <a:off x="4068377" y="2046372"/>
          <a:ext cx="994578" cy="9945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6A918-60F1-4E65-8690-0CDCD7B2E7B9}">
      <dsp:nvSpPr>
        <dsp:cNvPr id="0" name=""/>
        <dsp:cNvSpPr/>
      </dsp:nvSpPr>
      <dsp:spPr>
        <a:xfrm>
          <a:off x="4277238" y="2255234"/>
          <a:ext cx="576855" cy="57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2A1FD7-6283-4980-AD47-EDA531BF58C5}">
      <dsp:nvSpPr>
        <dsp:cNvPr id="0" name=""/>
        <dsp:cNvSpPr/>
      </dsp:nvSpPr>
      <dsp:spPr>
        <a:xfrm>
          <a:off x="5276080" y="2046372"/>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Production meetings 1 hour</a:t>
          </a:r>
        </a:p>
      </dsp:txBody>
      <dsp:txXfrm>
        <a:off x="5276080" y="2046372"/>
        <a:ext cx="2344364" cy="994578"/>
      </dsp:txXfrm>
    </dsp:sp>
    <dsp:sp modelId="{940CDF3C-4355-427C-B740-E650A168F1E7}">
      <dsp:nvSpPr>
        <dsp:cNvPr id="0" name=""/>
        <dsp:cNvSpPr/>
      </dsp:nvSpPr>
      <dsp:spPr>
        <a:xfrm>
          <a:off x="107822" y="3905796"/>
          <a:ext cx="994578" cy="99457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9DCF6-C3FA-48D6-965E-A648FB824029}">
      <dsp:nvSpPr>
        <dsp:cNvPr id="0" name=""/>
        <dsp:cNvSpPr/>
      </dsp:nvSpPr>
      <dsp:spPr>
        <a:xfrm>
          <a:off x="316684" y="4114657"/>
          <a:ext cx="576855" cy="5768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E5C460-B790-40A3-87C7-997A2681FC45}">
      <dsp:nvSpPr>
        <dsp:cNvPr id="0" name=""/>
        <dsp:cNvSpPr/>
      </dsp:nvSpPr>
      <dsp:spPr>
        <a:xfrm>
          <a:off x="1315525" y="3905796"/>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Face time, zoom or google meets </a:t>
          </a:r>
        </a:p>
      </dsp:txBody>
      <dsp:txXfrm>
        <a:off x="1315525" y="3905796"/>
        <a:ext cx="2344364" cy="994578"/>
      </dsp:txXfrm>
    </dsp:sp>
    <dsp:sp modelId="{48856F1D-CC66-4D43-865F-299D44E3FA93}">
      <dsp:nvSpPr>
        <dsp:cNvPr id="0" name=""/>
        <dsp:cNvSpPr/>
      </dsp:nvSpPr>
      <dsp:spPr>
        <a:xfrm>
          <a:off x="4068377" y="3905796"/>
          <a:ext cx="994578" cy="99457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DA85C-333E-4129-A932-A116A3A9F018}">
      <dsp:nvSpPr>
        <dsp:cNvPr id="0" name=""/>
        <dsp:cNvSpPr/>
      </dsp:nvSpPr>
      <dsp:spPr>
        <a:xfrm>
          <a:off x="4277238" y="4114657"/>
          <a:ext cx="576855" cy="5768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0820D5-6823-4010-946B-1DB133834F54}">
      <dsp:nvSpPr>
        <dsp:cNvPr id="0" name=""/>
        <dsp:cNvSpPr/>
      </dsp:nvSpPr>
      <dsp:spPr>
        <a:xfrm>
          <a:off x="5276080" y="3905796"/>
          <a:ext cx="2344364" cy="99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Post, invite and RSVP</a:t>
          </a:r>
        </a:p>
      </dsp:txBody>
      <dsp:txXfrm>
        <a:off x="5276080" y="3905796"/>
        <a:ext cx="2344364" cy="994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C5D38-0E8C-4552-B659-7F0AB7BC9976}">
      <dsp:nvSpPr>
        <dsp:cNvPr id="0" name=""/>
        <dsp:cNvSpPr/>
      </dsp:nvSpPr>
      <dsp:spPr>
        <a:xfrm>
          <a:off x="0" y="621"/>
          <a:ext cx="772826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D3FAC-BB00-47DE-A4CF-49719B84D298}">
      <dsp:nvSpPr>
        <dsp:cNvPr id="0" name=""/>
        <dsp:cNvSpPr/>
      </dsp:nvSpPr>
      <dsp:spPr>
        <a:xfrm>
          <a:off x="0" y="621"/>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Date, time place</a:t>
          </a:r>
        </a:p>
      </dsp:txBody>
      <dsp:txXfrm>
        <a:off x="0" y="621"/>
        <a:ext cx="7728267" cy="1017216"/>
      </dsp:txXfrm>
    </dsp:sp>
    <dsp:sp modelId="{D64CC918-4B9A-432E-909E-7410991EB71D}">
      <dsp:nvSpPr>
        <dsp:cNvPr id="0" name=""/>
        <dsp:cNvSpPr/>
      </dsp:nvSpPr>
      <dsp:spPr>
        <a:xfrm>
          <a:off x="0" y="1017837"/>
          <a:ext cx="772826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71839-4371-4CBC-978C-0C80682A96D4}">
      <dsp:nvSpPr>
        <dsp:cNvPr id="0" name=""/>
        <dsp:cNvSpPr/>
      </dsp:nvSpPr>
      <dsp:spPr>
        <a:xfrm>
          <a:off x="0" y="1017837"/>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Objectives</a:t>
          </a:r>
        </a:p>
      </dsp:txBody>
      <dsp:txXfrm>
        <a:off x="0" y="1017837"/>
        <a:ext cx="7728267" cy="1017216"/>
      </dsp:txXfrm>
    </dsp:sp>
    <dsp:sp modelId="{211AF2EE-8DA9-437A-83FD-2E9DD9441D69}">
      <dsp:nvSpPr>
        <dsp:cNvPr id="0" name=""/>
        <dsp:cNvSpPr/>
      </dsp:nvSpPr>
      <dsp:spPr>
        <a:xfrm>
          <a:off x="0" y="2035053"/>
          <a:ext cx="772826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9DEC3-D269-4F5B-9D86-0CBA78839EE1}">
      <dsp:nvSpPr>
        <dsp:cNvPr id="0" name=""/>
        <dsp:cNvSpPr/>
      </dsp:nvSpPr>
      <dsp:spPr>
        <a:xfrm>
          <a:off x="0" y="2035053"/>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List of topics</a:t>
          </a:r>
        </a:p>
      </dsp:txBody>
      <dsp:txXfrm>
        <a:off x="0" y="2035053"/>
        <a:ext cx="7728267" cy="1017216"/>
      </dsp:txXfrm>
    </dsp:sp>
    <dsp:sp modelId="{298AC238-781F-4B65-B56C-408EFAFDB973}">
      <dsp:nvSpPr>
        <dsp:cNvPr id="0" name=""/>
        <dsp:cNvSpPr/>
      </dsp:nvSpPr>
      <dsp:spPr>
        <a:xfrm>
          <a:off x="0" y="3052270"/>
          <a:ext cx="772826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67998-09C3-4D63-812C-FDE214758D37}">
      <dsp:nvSpPr>
        <dsp:cNvPr id="0" name=""/>
        <dsp:cNvSpPr/>
      </dsp:nvSpPr>
      <dsp:spPr>
        <a:xfrm>
          <a:off x="0" y="3052270"/>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Request agenda items from all participants before meeting</a:t>
          </a:r>
        </a:p>
      </dsp:txBody>
      <dsp:txXfrm>
        <a:off x="0" y="3052270"/>
        <a:ext cx="7728267" cy="1017216"/>
      </dsp:txXfrm>
    </dsp:sp>
    <dsp:sp modelId="{FC336695-A3EF-4EC4-9B14-AD87F040316F}">
      <dsp:nvSpPr>
        <dsp:cNvPr id="0" name=""/>
        <dsp:cNvSpPr/>
      </dsp:nvSpPr>
      <dsp:spPr>
        <a:xfrm>
          <a:off x="0" y="4069486"/>
          <a:ext cx="772826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50E86-12D5-4C3F-993A-D9BC5FA85784}">
      <dsp:nvSpPr>
        <dsp:cNvPr id="0" name=""/>
        <dsp:cNvSpPr/>
      </dsp:nvSpPr>
      <dsp:spPr>
        <a:xfrm>
          <a:off x="0" y="4069486"/>
          <a:ext cx="7728267"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Disseminate 48 hours before meeting is to take place.</a:t>
          </a:r>
        </a:p>
      </dsp:txBody>
      <dsp:txXfrm>
        <a:off x="0" y="4069486"/>
        <a:ext cx="7728267" cy="10172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F6B4-7DEC-4C48-8CA8-C7CD579725E2}">
      <dsp:nvSpPr>
        <dsp:cNvPr id="0" name=""/>
        <dsp:cNvSpPr/>
      </dsp:nvSpPr>
      <dsp:spPr>
        <a:xfrm>
          <a:off x="322935" y="377951"/>
          <a:ext cx="1004712" cy="10047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B96E6-4995-415C-A823-260214B4A78E}">
      <dsp:nvSpPr>
        <dsp:cNvPr id="0" name=""/>
        <dsp:cNvSpPr/>
      </dsp:nvSpPr>
      <dsp:spPr>
        <a:xfrm>
          <a:off x="537054" y="592070"/>
          <a:ext cx="576474" cy="576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CD29A0-155C-4FF2-8373-4DB88DEC03E5}">
      <dsp:nvSpPr>
        <dsp:cNvPr id="0" name=""/>
        <dsp:cNvSpPr/>
      </dsp:nvSpPr>
      <dsp:spPr>
        <a:xfrm>
          <a:off x="1756" y="1695608"/>
          <a:ext cx="1647070" cy="65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Tables arranged in a circle</a:t>
          </a:r>
        </a:p>
      </dsp:txBody>
      <dsp:txXfrm>
        <a:off x="1756" y="1695608"/>
        <a:ext cx="1647070" cy="658828"/>
      </dsp:txXfrm>
    </dsp:sp>
    <dsp:sp modelId="{B1F7692D-1CA9-49D8-863D-C3078D1E013F}">
      <dsp:nvSpPr>
        <dsp:cNvPr id="0" name=""/>
        <dsp:cNvSpPr/>
      </dsp:nvSpPr>
      <dsp:spPr>
        <a:xfrm>
          <a:off x="2258242" y="377951"/>
          <a:ext cx="1004712" cy="10047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ACBB0-7D9D-4CEE-B4AC-2EFA123D55C2}">
      <dsp:nvSpPr>
        <dsp:cNvPr id="0" name=""/>
        <dsp:cNvSpPr/>
      </dsp:nvSpPr>
      <dsp:spPr>
        <a:xfrm>
          <a:off x="2472362" y="592070"/>
          <a:ext cx="576474" cy="576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2BB1B-FFA3-4BCB-8456-C8A4B0AC7B2B}">
      <dsp:nvSpPr>
        <dsp:cNvPr id="0" name=""/>
        <dsp:cNvSpPr/>
      </dsp:nvSpPr>
      <dsp:spPr>
        <a:xfrm>
          <a:off x="1937064" y="1695608"/>
          <a:ext cx="1647070" cy="65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A chair for all</a:t>
          </a:r>
        </a:p>
      </dsp:txBody>
      <dsp:txXfrm>
        <a:off x="1937064" y="1695608"/>
        <a:ext cx="1647070" cy="658828"/>
      </dsp:txXfrm>
    </dsp:sp>
    <dsp:sp modelId="{C23C735A-FBE1-413C-BBFA-00519D202C53}">
      <dsp:nvSpPr>
        <dsp:cNvPr id="0" name=""/>
        <dsp:cNvSpPr/>
      </dsp:nvSpPr>
      <dsp:spPr>
        <a:xfrm>
          <a:off x="322935" y="2766203"/>
          <a:ext cx="1004712" cy="10047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E0217-8A80-449C-93AB-9FD6AAC18C3C}">
      <dsp:nvSpPr>
        <dsp:cNvPr id="0" name=""/>
        <dsp:cNvSpPr/>
      </dsp:nvSpPr>
      <dsp:spPr>
        <a:xfrm>
          <a:off x="537054" y="2980322"/>
          <a:ext cx="576474" cy="576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735B35-A6BE-480B-9308-27FE1563D23F}">
      <dsp:nvSpPr>
        <dsp:cNvPr id="0" name=""/>
        <dsp:cNvSpPr/>
      </dsp:nvSpPr>
      <dsp:spPr>
        <a:xfrm>
          <a:off x="1756" y="4083860"/>
          <a:ext cx="1647070" cy="65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Documents prepared</a:t>
          </a:r>
        </a:p>
      </dsp:txBody>
      <dsp:txXfrm>
        <a:off x="1756" y="4083860"/>
        <a:ext cx="1647070" cy="658828"/>
      </dsp:txXfrm>
    </dsp:sp>
    <dsp:sp modelId="{F0645BCA-0342-400B-A5B9-65B966D2ED0F}">
      <dsp:nvSpPr>
        <dsp:cNvPr id="0" name=""/>
        <dsp:cNvSpPr/>
      </dsp:nvSpPr>
      <dsp:spPr>
        <a:xfrm>
          <a:off x="2258242" y="2766203"/>
          <a:ext cx="1004712" cy="10047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F5B02-672A-4541-A6BA-A3DD86CA59A3}">
      <dsp:nvSpPr>
        <dsp:cNvPr id="0" name=""/>
        <dsp:cNvSpPr/>
      </dsp:nvSpPr>
      <dsp:spPr>
        <a:xfrm>
          <a:off x="2472362" y="2980322"/>
          <a:ext cx="576474" cy="576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38F228-66DB-4FE2-89A0-B6EB8B881606}">
      <dsp:nvSpPr>
        <dsp:cNvPr id="0" name=""/>
        <dsp:cNvSpPr/>
      </dsp:nvSpPr>
      <dsp:spPr>
        <a:xfrm>
          <a:off x="1937064" y="4083860"/>
          <a:ext cx="1647070" cy="65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Internet accessible</a:t>
          </a:r>
        </a:p>
      </dsp:txBody>
      <dsp:txXfrm>
        <a:off x="1937064" y="4083860"/>
        <a:ext cx="1647070" cy="658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0A6D5-A94F-485C-A5B7-37A98F639AF8}">
      <dsp:nvSpPr>
        <dsp:cNvPr id="0" name=""/>
        <dsp:cNvSpPr/>
      </dsp:nvSpPr>
      <dsp:spPr>
        <a:xfrm>
          <a:off x="0" y="621"/>
          <a:ext cx="7728267" cy="14531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BB736-90C0-4CCD-B710-A08B308C615B}">
      <dsp:nvSpPr>
        <dsp:cNvPr id="0" name=""/>
        <dsp:cNvSpPr/>
      </dsp:nvSpPr>
      <dsp:spPr>
        <a:xfrm>
          <a:off x="439582" y="327583"/>
          <a:ext cx="799241" cy="7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DC1C45-3478-4968-90C6-777FE829EFB0}">
      <dsp:nvSpPr>
        <dsp:cNvPr id="0" name=""/>
        <dsp:cNvSpPr/>
      </dsp:nvSpPr>
      <dsp:spPr>
        <a:xfrm>
          <a:off x="1678407" y="621"/>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Disseminate notes ASAP</a:t>
          </a:r>
        </a:p>
      </dsp:txBody>
      <dsp:txXfrm>
        <a:off x="1678407" y="621"/>
        <a:ext cx="6049859" cy="1453166"/>
      </dsp:txXfrm>
    </dsp:sp>
    <dsp:sp modelId="{75D411FF-1457-452A-B38E-093F9D32696B}">
      <dsp:nvSpPr>
        <dsp:cNvPr id="0" name=""/>
        <dsp:cNvSpPr/>
      </dsp:nvSpPr>
      <dsp:spPr>
        <a:xfrm>
          <a:off x="0" y="1817078"/>
          <a:ext cx="7728267" cy="14531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272E0-1B30-44FF-B717-A36AA474A4C8}">
      <dsp:nvSpPr>
        <dsp:cNvPr id="0" name=""/>
        <dsp:cNvSpPr/>
      </dsp:nvSpPr>
      <dsp:spPr>
        <a:xfrm>
          <a:off x="439582" y="2144041"/>
          <a:ext cx="799241" cy="7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3A1EE-E87B-4417-AE75-4DCA19E1AD77}">
      <dsp:nvSpPr>
        <dsp:cNvPr id="0" name=""/>
        <dsp:cNvSpPr/>
      </dsp:nvSpPr>
      <dsp:spPr>
        <a:xfrm>
          <a:off x="1678407" y="1817078"/>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Follow up any changes or additions to the production</a:t>
          </a:r>
        </a:p>
      </dsp:txBody>
      <dsp:txXfrm>
        <a:off x="1678407" y="1817078"/>
        <a:ext cx="6049859" cy="1453166"/>
      </dsp:txXfrm>
    </dsp:sp>
    <dsp:sp modelId="{802AEAC5-8B36-4EFB-8FE3-6B38D2357899}">
      <dsp:nvSpPr>
        <dsp:cNvPr id="0" name=""/>
        <dsp:cNvSpPr/>
      </dsp:nvSpPr>
      <dsp:spPr>
        <a:xfrm>
          <a:off x="0" y="3633536"/>
          <a:ext cx="7728267" cy="14531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AA78D-B708-4295-9426-EA70BF1B4BA7}">
      <dsp:nvSpPr>
        <dsp:cNvPr id="0" name=""/>
        <dsp:cNvSpPr/>
      </dsp:nvSpPr>
      <dsp:spPr>
        <a:xfrm>
          <a:off x="439582" y="3960499"/>
          <a:ext cx="799241" cy="7992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537F4A-5C65-4FA8-A400-9230A01FF8D3}">
      <dsp:nvSpPr>
        <dsp:cNvPr id="0" name=""/>
        <dsp:cNvSpPr/>
      </dsp:nvSpPr>
      <dsp:spPr>
        <a:xfrm>
          <a:off x="1678407" y="3633536"/>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90000"/>
            </a:lnSpc>
            <a:spcBef>
              <a:spcPct val="0"/>
            </a:spcBef>
            <a:spcAft>
              <a:spcPct val="35000"/>
            </a:spcAft>
            <a:buNone/>
          </a:pPr>
          <a:r>
            <a:rPr lang="en-US" sz="2500" kern="1200" dirty="0"/>
            <a:t>Check in with anyone who had an emotional response to decisions made.</a:t>
          </a:r>
        </a:p>
      </dsp:txBody>
      <dsp:txXfrm>
        <a:off x="1678407" y="3633536"/>
        <a:ext cx="6049859" cy="1453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B99AD-F59F-48E7-9C12-77D7E019C0EE}" type="datetimeFigureOut">
              <a:rPr lang="en-US" smtClean="0"/>
              <a:t>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0C186-075D-4EE8-A663-EE64774605EE}" type="slidenum">
              <a:rPr lang="en-US" smtClean="0"/>
              <a:t>‹#›</a:t>
            </a:fld>
            <a:endParaRPr lang="en-US" dirty="0"/>
          </a:p>
        </p:txBody>
      </p:sp>
    </p:spTree>
    <p:extLst>
      <p:ext uri="{BB962C8B-B14F-4D97-AF65-F5344CB8AC3E}">
        <p14:creationId xmlns:p14="http://schemas.microsoft.com/office/powerpoint/2010/main" val="288271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become a successful event manager, create a meeting environment everyone wants to attend  </a:t>
            </a:r>
          </a:p>
        </p:txBody>
      </p:sp>
      <p:sp>
        <p:nvSpPr>
          <p:cNvPr id="4" name="Slide Number Placeholder 3"/>
          <p:cNvSpPr>
            <a:spLocks noGrp="1"/>
          </p:cNvSpPr>
          <p:nvPr>
            <p:ph type="sldNum" sz="quarter" idx="5"/>
          </p:nvPr>
        </p:nvSpPr>
        <p:spPr/>
        <p:txBody>
          <a:bodyPr/>
          <a:lstStyle/>
          <a:p>
            <a:fld id="{7290C186-075D-4EE8-A663-EE64774605EE}" type="slidenum">
              <a:rPr lang="en-US" smtClean="0"/>
              <a:t>1</a:t>
            </a:fld>
            <a:endParaRPr lang="en-US" dirty="0"/>
          </a:p>
        </p:txBody>
      </p:sp>
    </p:spTree>
    <p:extLst>
      <p:ext uri="{BB962C8B-B14F-4D97-AF65-F5344CB8AC3E}">
        <p14:creationId xmlns:p14="http://schemas.microsoft.com/office/powerpoint/2010/main" val="37350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out notes from the meeting no longer than an hour later, allow for members to send you edits if needed. Send out the second version before the end of the day.</a:t>
            </a:r>
          </a:p>
          <a:p>
            <a:r>
              <a:rPr lang="en-US" dirty="0"/>
              <a:t>If you observed any emotional issues before during or after the meeting address the issue immediately. A brief word from you can restore sanity to your collogues</a:t>
            </a:r>
          </a:p>
        </p:txBody>
      </p:sp>
      <p:sp>
        <p:nvSpPr>
          <p:cNvPr id="4" name="Slide Number Placeholder 3"/>
          <p:cNvSpPr>
            <a:spLocks noGrp="1"/>
          </p:cNvSpPr>
          <p:nvPr>
            <p:ph type="sldNum" sz="quarter" idx="5"/>
          </p:nvPr>
        </p:nvSpPr>
        <p:spPr/>
        <p:txBody>
          <a:bodyPr/>
          <a:lstStyle/>
          <a:p>
            <a:fld id="{7290C186-075D-4EE8-A663-EE64774605EE}" type="slidenum">
              <a:rPr lang="en-US" smtClean="0"/>
              <a:t>10</a:t>
            </a:fld>
            <a:endParaRPr lang="en-US" dirty="0"/>
          </a:p>
        </p:txBody>
      </p:sp>
    </p:spTree>
    <p:extLst>
      <p:ext uri="{BB962C8B-B14F-4D97-AF65-F5344CB8AC3E}">
        <p14:creationId xmlns:p14="http://schemas.microsoft.com/office/powerpoint/2010/main" val="403716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running and following up with notes is essential to make any meeting a worthwhile endeavor. You want your team to look forward to the meetings so they will be in support of changes that can occur midstream of any production. If you are efficient and polite with your teams time they will respond in kind. </a:t>
            </a:r>
          </a:p>
          <a:p>
            <a:r>
              <a:rPr lang="en-US" dirty="0"/>
              <a:t>Good luck managers</a:t>
            </a:r>
          </a:p>
        </p:txBody>
      </p:sp>
      <p:sp>
        <p:nvSpPr>
          <p:cNvPr id="4" name="Slide Number Placeholder 3"/>
          <p:cNvSpPr>
            <a:spLocks noGrp="1"/>
          </p:cNvSpPr>
          <p:nvPr>
            <p:ph type="sldNum" sz="quarter" idx="5"/>
          </p:nvPr>
        </p:nvSpPr>
        <p:spPr/>
        <p:txBody>
          <a:bodyPr/>
          <a:lstStyle/>
          <a:p>
            <a:fld id="{7290C186-075D-4EE8-A663-EE64774605EE}" type="slidenum">
              <a:rPr lang="en-US" smtClean="0"/>
              <a:t>11</a:t>
            </a:fld>
            <a:endParaRPr lang="en-US" dirty="0"/>
          </a:p>
        </p:txBody>
      </p:sp>
    </p:spTree>
    <p:extLst>
      <p:ext uri="{BB962C8B-B14F-4D97-AF65-F5344CB8AC3E}">
        <p14:creationId xmlns:p14="http://schemas.microsoft.com/office/powerpoint/2010/main" val="275272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types of meetings, schedules you will need to develop to support you meetings, you agenda format, how to facilitate the meeting and your post meeting responsibilities.</a:t>
            </a:r>
          </a:p>
        </p:txBody>
      </p:sp>
      <p:sp>
        <p:nvSpPr>
          <p:cNvPr id="4" name="Slide Number Placeholder 3"/>
          <p:cNvSpPr>
            <a:spLocks noGrp="1"/>
          </p:cNvSpPr>
          <p:nvPr>
            <p:ph type="sldNum" sz="quarter" idx="5"/>
          </p:nvPr>
        </p:nvSpPr>
        <p:spPr/>
        <p:txBody>
          <a:bodyPr/>
          <a:lstStyle/>
          <a:p>
            <a:fld id="{7290C186-075D-4EE8-A663-EE64774605EE}" type="slidenum">
              <a:rPr lang="en-US" smtClean="0"/>
              <a:t>2</a:t>
            </a:fld>
            <a:endParaRPr lang="en-US" dirty="0"/>
          </a:p>
        </p:txBody>
      </p:sp>
    </p:spTree>
    <p:extLst>
      <p:ext uri="{BB962C8B-B14F-4D97-AF65-F5344CB8AC3E}">
        <p14:creationId xmlns:p14="http://schemas.microsoft.com/office/powerpoint/2010/main" val="175965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meeting can run from one to not more that two hours. Early in the process the designer's concepts, materials to be used and the director's vision are central to the discussions. Second examples of the design concepts are shared. Third the costs of these ideas needs to be discovered and discussed before the build period begins. Just before tech plan for a paper tech meeting and include discussions of how long it will take to tech each section of your production.</a:t>
            </a:r>
          </a:p>
        </p:txBody>
      </p:sp>
      <p:sp>
        <p:nvSpPr>
          <p:cNvPr id="4" name="Slide Number Placeholder 3"/>
          <p:cNvSpPr>
            <a:spLocks noGrp="1"/>
          </p:cNvSpPr>
          <p:nvPr>
            <p:ph type="sldNum" sz="quarter" idx="5"/>
          </p:nvPr>
        </p:nvSpPr>
        <p:spPr/>
        <p:txBody>
          <a:bodyPr/>
          <a:lstStyle/>
          <a:p>
            <a:fld id="{7290C186-075D-4EE8-A663-EE64774605EE}" type="slidenum">
              <a:rPr lang="en-US" smtClean="0"/>
              <a:t>3</a:t>
            </a:fld>
            <a:endParaRPr lang="en-US" dirty="0"/>
          </a:p>
        </p:txBody>
      </p:sp>
    </p:spTree>
    <p:extLst>
      <p:ext uri="{BB962C8B-B14F-4D97-AF65-F5344CB8AC3E}">
        <p14:creationId xmlns:p14="http://schemas.microsoft.com/office/powerpoint/2010/main" val="125367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meetings show never be more that an hour. The time should be used for discussion and revision of estimates,  actual budgets, material and space allocations. </a:t>
            </a:r>
          </a:p>
        </p:txBody>
      </p:sp>
      <p:sp>
        <p:nvSpPr>
          <p:cNvPr id="4" name="Slide Number Placeholder 3"/>
          <p:cNvSpPr>
            <a:spLocks noGrp="1"/>
          </p:cNvSpPr>
          <p:nvPr>
            <p:ph type="sldNum" sz="quarter" idx="5"/>
          </p:nvPr>
        </p:nvSpPr>
        <p:spPr/>
        <p:txBody>
          <a:bodyPr/>
          <a:lstStyle/>
          <a:p>
            <a:fld id="{7290C186-075D-4EE8-A663-EE64774605EE}" type="slidenum">
              <a:rPr lang="en-US" smtClean="0"/>
              <a:t>4</a:t>
            </a:fld>
            <a:endParaRPr lang="en-US" dirty="0"/>
          </a:p>
        </p:txBody>
      </p:sp>
    </p:spTree>
    <p:extLst>
      <p:ext uri="{BB962C8B-B14F-4D97-AF65-F5344CB8AC3E}">
        <p14:creationId xmlns:p14="http://schemas.microsoft.com/office/powerpoint/2010/main" val="1148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Roving meetings can be difficult because of the nature of walking around a worksite. Meticulous notes are essential incase anyone misses out on a decision made out of hearing range of the entire team.</a:t>
            </a:r>
          </a:p>
        </p:txBody>
      </p:sp>
      <p:sp>
        <p:nvSpPr>
          <p:cNvPr id="4" name="Slide Number Placeholder 3"/>
          <p:cNvSpPr>
            <a:spLocks noGrp="1"/>
          </p:cNvSpPr>
          <p:nvPr>
            <p:ph type="sldNum" sz="quarter" idx="5"/>
          </p:nvPr>
        </p:nvSpPr>
        <p:spPr/>
        <p:txBody>
          <a:bodyPr/>
          <a:lstStyle/>
          <a:p>
            <a:fld id="{7290C186-075D-4EE8-A663-EE64774605EE}" type="slidenum">
              <a:rPr lang="en-US" smtClean="0"/>
              <a:t>5</a:t>
            </a:fld>
            <a:endParaRPr lang="en-US" dirty="0"/>
          </a:p>
        </p:txBody>
      </p:sp>
    </p:spTree>
    <p:extLst>
      <p:ext uri="{BB962C8B-B14F-4D97-AF65-F5344CB8AC3E}">
        <p14:creationId xmlns:p14="http://schemas.microsoft.com/office/powerpoint/2010/main" val="31889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conflict calendar early in the process can help support your efforts if an emergency meeting needs to added towards the end of the process.</a:t>
            </a:r>
          </a:p>
          <a:p>
            <a:r>
              <a:rPr lang="en-US" dirty="0"/>
              <a:t>Give your meetings a time limit when you send of the agenda.  Be sure you have the proper technology available so all can attend regardless of their location.</a:t>
            </a:r>
          </a:p>
          <a:p>
            <a:r>
              <a:rPr lang="en-US" dirty="0"/>
              <a:t>Be sure everyone RSVP’s.</a:t>
            </a:r>
          </a:p>
        </p:txBody>
      </p:sp>
      <p:sp>
        <p:nvSpPr>
          <p:cNvPr id="4" name="Slide Number Placeholder 3"/>
          <p:cNvSpPr>
            <a:spLocks noGrp="1"/>
          </p:cNvSpPr>
          <p:nvPr>
            <p:ph type="sldNum" sz="quarter" idx="5"/>
          </p:nvPr>
        </p:nvSpPr>
        <p:spPr/>
        <p:txBody>
          <a:bodyPr/>
          <a:lstStyle/>
          <a:p>
            <a:fld id="{7290C186-075D-4EE8-A663-EE64774605EE}" type="slidenum">
              <a:rPr lang="en-US" smtClean="0"/>
              <a:t>6</a:t>
            </a:fld>
            <a:endParaRPr lang="en-US" dirty="0"/>
          </a:p>
        </p:txBody>
      </p:sp>
    </p:spTree>
    <p:extLst>
      <p:ext uri="{BB962C8B-B14F-4D97-AF65-F5344CB8AC3E}">
        <p14:creationId xmlns:p14="http://schemas.microsoft.com/office/powerpoint/2010/main" val="359934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consistent format for the entire run of the production.</a:t>
            </a:r>
          </a:p>
          <a:p>
            <a:r>
              <a:rPr lang="en-US" dirty="0"/>
              <a:t>Put your name email and cell in the header along with the title of the document and production name</a:t>
            </a:r>
          </a:p>
          <a:p>
            <a:r>
              <a:rPr lang="en-US" dirty="0"/>
              <a:t>Include a list of goals you what to achieve at the meeting, Be sure you ask your team for additional topics to add to the agenda</a:t>
            </a:r>
          </a:p>
          <a:p>
            <a:r>
              <a:rPr lang="en-US" dirty="0"/>
              <a:t>Send out the final version of the agenda two days before the meeting.</a:t>
            </a:r>
          </a:p>
          <a:p>
            <a:r>
              <a:rPr lang="en-US" dirty="0"/>
              <a:t>Use the agenda as a template for your meeting notes</a:t>
            </a:r>
          </a:p>
        </p:txBody>
      </p:sp>
      <p:sp>
        <p:nvSpPr>
          <p:cNvPr id="4" name="Slide Number Placeholder 3"/>
          <p:cNvSpPr>
            <a:spLocks noGrp="1"/>
          </p:cNvSpPr>
          <p:nvPr>
            <p:ph type="sldNum" sz="quarter" idx="5"/>
          </p:nvPr>
        </p:nvSpPr>
        <p:spPr/>
        <p:txBody>
          <a:bodyPr/>
          <a:lstStyle/>
          <a:p>
            <a:fld id="{7290C186-075D-4EE8-A663-EE64774605EE}" type="slidenum">
              <a:rPr lang="en-US" smtClean="0"/>
              <a:t>7</a:t>
            </a:fld>
            <a:endParaRPr lang="en-US" dirty="0"/>
          </a:p>
        </p:txBody>
      </p:sp>
    </p:spTree>
    <p:extLst>
      <p:ext uri="{BB962C8B-B14F-4D97-AF65-F5344CB8AC3E}">
        <p14:creationId xmlns:p14="http://schemas.microsoft.com/office/powerpoint/2010/main" val="294294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the room so that any presenting has support technology available and keep the meeting under an hour or even you best team member may become fatigued </a:t>
            </a:r>
          </a:p>
        </p:txBody>
      </p:sp>
      <p:sp>
        <p:nvSpPr>
          <p:cNvPr id="4" name="Slide Number Placeholder 3"/>
          <p:cNvSpPr>
            <a:spLocks noGrp="1"/>
          </p:cNvSpPr>
          <p:nvPr>
            <p:ph type="sldNum" sz="quarter" idx="5"/>
          </p:nvPr>
        </p:nvSpPr>
        <p:spPr/>
        <p:txBody>
          <a:bodyPr/>
          <a:lstStyle/>
          <a:p>
            <a:fld id="{7290C186-075D-4EE8-A663-EE64774605EE}" type="slidenum">
              <a:rPr lang="en-US" smtClean="0"/>
              <a:t>8</a:t>
            </a:fld>
            <a:endParaRPr lang="en-US" dirty="0"/>
          </a:p>
        </p:txBody>
      </p:sp>
    </p:spTree>
    <p:extLst>
      <p:ext uri="{BB962C8B-B14F-4D97-AF65-F5344CB8AC3E}">
        <p14:creationId xmlns:p14="http://schemas.microsoft.com/office/powerpoint/2010/main" val="321218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meeting start on time</a:t>
            </a:r>
          </a:p>
          <a:p>
            <a:r>
              <a:rPr lang="en-US" dirty="0"/>
              <a:t>Stage on topic </a:t>
            </a:r>
          </a:p>
          <a:p>
            <a:r>
              <a:rPr lang="en-US" dirty="0"/>
              <a:t>Take notes, recruit someone else to take notes as well.</a:t>
            </a:r>
          </a:p>
          <a:p>
            <a:r>
              <a:rPr lang="en-US" dirty="0"/>
              <a:t>Be sure everyone gets a moment to speak. Be aware of the emotional temperature of the room.</a:t>
            </a:r>
          </a:p>
          <a:p>
            <a:r>
              <a:rPr lang="en-US" dirty="0"/>
              <a:t>End on time</a:t>
            </a:r>
          </a:p>
        </p:txBody>
      </p:sp>
      <p:sp>
        <p:nvSpPr>
          <p:cNvPr id="4" name="Slide Number Placeholder 3"/>
          <p:cNvSpPr>
            <a:spLocks noGrp="1"/>
          </p:cNvSpPr>
          <p:nvPr>
            <p:ph type="sldNum" sz="quarter" idx="5"/>
          </p:nvPr>
        </p:nvSpPr>
        <p:spPr/>
        <p:txBody>
          <a:bodyPr/>
          <a:lstStyle/>
          <a:p>
            <a:fld id="{7290C186-075D-4EE8-A663-EE64774605EE}" type="slidenum">
              <a:rPr lang="en-US" smtClean="0"/>
              <a:t>9</a:t>
            </a:fld>
            <a:endParaRPr lang="en-US" dirty="0"/>
          </a:p>
        </p:txBody>
      </p:sp>
    </p:spTree>
    <p:extLst>
      <p:ext uri="{BB962C8B-B14F-4D97-AF65-F5344CB8AC3E}">
        <p14:creationId xmlns:p14="http://schemas.microsoft.com/office/powerpoint/2010/main" val="253813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1/7/2021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1/7/2021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jp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pxhere.com/tr/photo/566442" TargetMode="Externa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3.jp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hyperlink" Target="https://creativecommons.org/licenses/by-sa/3.0/" TargetMode="External"/><Relationship Id="rId4" Type="http://schemas.openxmlformats.org/officeDocument/2006/relationships/hyperlink" Target="http://squammie.wordpress.com/2011/03/17/10-ways-to-avoid-death-by-meeting-via-redpointcoachings-blog" TargetMode="External"/><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4EDF1A-15E7-485B-9280-39CA9F02EF9D}"/>
              </a:ext>
            </a:extLst>
          </p:cNvPr>
          <p:cNvPicPr>
            <a:picLocks noChangeAspect="1"/>
          </p:cNvPicPr>
          <p:nvPr/>
        </p:nvPicPr>
        <p:blipFill rotWithShape="1">
          <a:blip r:embed="rId3"/>
          <a:srcRect l="9091" t="24931" r="1" b="17760"/>
          <a:stretch/>
        </p:blipFill>
        <p:spPr>
          <a:xfrm>
            <a:off x="20" y="-1"/>
            <a:ext cx="12188932" cy="6858000"/>
          </a:xfrm>
          <a:prstGeom prst="rect">
            <a:avLst/>
          </a:prstGeom>
        </p:spPr>
      </p:pic>
      <p:sp>
        <p:nvSpPr>
          <p:cNvPr id="33" name="Rectangle 24">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ED823-DB5A-41DB-954D-7C5C55447D59}"/>
              </a:ext>
            </a:extLst>
          </p:cNvPr>
          <p:cNvSpPr>
            <a:spLocks noGrp="1"/>
          </p:cNvSpPr>
          <p:nvPr>
            <p:ph type="ctrTitle"/>
          </p:nvPr>
        </p:nvSpPr>
        <p:spPr>
          <a:xfrm>
            <a:off x="643467" y="1298448"/>
            <a:ext cx="3685070" cy="3255264"/>
          </a:xfrm>
        </p:spPr>
        <p:txBody>
          <a:bodyPr>
            <a:normAutofit/>
          </a:bodyPr>
          <a:lstStyle/>
          <a:p>
            <a:r>
              <a:rPr lang="en-US" sz="4800"/>
              <a:t>Meetings</a:t>
            </a:r>
            <a:endParaRPr lang="en-US" sz="4800" dirty="0"/>
          </a:p>
        </p:txBody>
      </p:sp>
      <p:sp>
        <p:nvSpPr>
          <p:cNvPr id="3" name="Subtitle 2">
            <a:extLst>
              <a:ext uri="{FF2B5EF4-FFF2-40B4-BE49-F238E27FC236}">
                <a16:creationId xmlns:a16="http://schemas.microsoft.com/office/drawing/2014/main" id="{A74EA44C-EB9A-44D0-B326-CF3BFBBF219B}"/>
              </a:ext>
            </a:extLst>
          </p:cNvPr>
          <p:cNvSpPr>
            <a:spLocks noGrp="1"/>
          </p:cNvSpPr>
          <p:nvPr>
            <p:ph type="subTitle" idx="1"/>
          </p:nvPr>
        </p:nvSpPr>
        <p:spPr>
          <a:xfrm>
            <a:off x="643467" y="4670246"/>
            <a:ext cx="3685070" cy="914400"/>
          </a:xfrm>
        </p:spPr>
        <p:txBody>
          <a:bodyPr>
            <a:normAutofit/>
          </a:bodyPr>
          <a:lstStyle/>
          <a:p>
            <a:r>
              <a:rPr lang="en-US"/>
              <a:t>Event Management</a:t>
            </a:r>
            <a:endParaRPr lang="en-US" dirty="0"/>
          </a:p>
        </p:txBody>
      </p:sp>
      <p:sp>
        <p:nvSpPr>
          <p:cNvPr id="27" name="Rectangle 26">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057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AFF2-2EC0-4862-8BBB-A7A82A7295EE}"/>
              </a:ext>
            </a:extLst>
          </p:cNvPr>
          <p:cNvSpPr>
            <a:spLocks noGrp="1"/>
          </p:cNvSpPr>
          <p:nvPr>
            <p:ph type="title"/>
          </p:nvPr>
        </p:nvSpPr>
        <p:spPr>
          <a:xfrm>
            <a:off x="252919" y="1123837"/>
            <a:ext cx="2947482" cy="4601183"/>
          </a:xfrm>
        </p:spPr>
        <p:txBody>
          <a:bodyPr>
            <a:normAutofit/>
          </a:bodyPr>
          <a:lstStyle/>
          <a:p>
            <a:r>
              <a:rPr lang="en-US" dirty="0"/>
              <a:t>Post meeting</a:t>
            </a:r>
          </a:p>
        </p:txBody>
      </p:sp>
      <p:graphicFrame>
        <p:nvGraphicFramePr>
          <p:cNvPr id="5" name="Content Placeholder 2">
            <a:extLst>
              <a:ext uri="{FF2B5EF4-FFF2-40B4-BE49-F238E27FC236}">
                <a16:creationId xmlns:a16="http://schemas.microsoft.com/office/drawing/2014/main" id="{70DF264A-FB5B-4C55-BDC9-43502378CD92}"/>
              </a:ext>
            </a:extLst>
          </p:cNvPr>
          <p:cNvGraphicFramePr>
            <a:graphicFrameLocks noGrp="1"/>
          </p:cNvGraphicFramePr>
          <p:nvPr>
            <p:ph idx="1"/>
            <p:extLst>
              <p:ext uri="{D42A27DB-BD31-4B8C-83A1-F6EECF244321}">
                <p14:modId xmlns:p14="http://schemas.microsoft.com/office/powerpoint/2010/main" val="274839340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7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BBC7-D6D6-494A-BE50-3D236BB9FF8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8A57CAC-301E-4FE7-87DE-73D0150160A9}"/>
              </a:ext>
            </a:extLst>
          </p:cNvPr>
          <p:cNvSpPr>
            <a:spLocks noGrp="1"/>
          </p:cNvSpPr>
          <p:nvPr>
            <p:ph idx="1"/>
          </p:nvPr>
        </p:nvSpPr>
        <p:spPr/>
        <p:txBody>
          <a:bodyPr/>
          <a:lstStyle/>
          <a:p>
            <a:r>
              <a:rPr lang="en-US" dirty="0"/>
              <a:t>Types</a:t>
            </a:r>
          </a:p>
          <a:p>
            <a:r>
              <a:rPr lang="en-US" dirty="0"/>
              <a:t>Schedules</a:t>
            </a:r>
          </a:p>
          <a:p>
            <a:r>
              <a:rPr lang="en-US" dirty="0"/>
              <a:t>Agenda format</a:t>
            </a:r>
          </a:p>
          <a:p>
            <a:r>
              <a:rPr lang="en-US" dirty="0"/>
              <a:t>Facilitating</a:t>
            </a:r>
          </a:p>
          <a:p>
            <a:r>
              <a:rPr lang="en-US" dirty="0"/>
              <a:t>Post meeting responsibilities</a:t>
            </a:r>
          </a:p>
          <a:p>
            <a:endParaRPr lang="en-US" dirty="0"/>
          </a:p>
        </p:txBody>
      </p:sp>
    </p:spTree>
    <p:extLst>
      <p:ext uri="{BB962C8B-B14F-4D97-AF65-F5344CB8AC3E}">
        <p14:creationId xmlns:p14="http://schemas.microsoft.com/office/powerpoint/2010/main" val="72129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3E61-ACAD-4706-B993-427FD19ABA48}"/>
              </a:ext>
            </a:extLst>
          </p:cNvPr>
          <p:cNvSpPr>
            <a:spLocks noGrp="1"/>
          </p:cNvSpPr>
          <p:nvPr>
            <p:ph type="title"/>
          </p:nvPr>
        </p:nvSpPr>
        <p:spPr>
          <a:xfrm>
            <a:off x="252919" y="1123837"/>
            <a:ext cx="2947482" cy="4601183"/>
          </a:xfrm>
        </p:spPr>
        <p:txBody>
          <a:bodyPr>
            <a:normAutofit/>
          </a:bodyPr>
          <a:lstStyle/>
          <a:p>
            <a:r>
              <a:rPr lang="en-US" dirty="0"/>
              <a:t>Agenda</a:t>
            </a:r>
          </a:p>
        </p:txBody>
      </p:sp>
      <p:graphicFrame>
        <p:nvGraphicFramePr>
          <p:cNvPr id="5" name="Content Placeholder 2">
            <a:extLst>
              <a:ext uri="{FF2B5EF4-FFF2-40B4-BE49-F238E27FC236}">
                <a16:creationId xmlns:a16="http://schemas.microsoft.com/office/drawing/2014/main" id="{232550E2-59CB-4CF9-8656-88384ED24A7B}"/>
              </a:ext>
            </a:extLst>
          </p:cNvPr>
          <p:cNvGraphicFramePr>
            <a:graphicFrameLocks noGrp="1"/>
          </p:cNvGraphicFramePr>
          <p:nvPr>
            <p:ph idx="1"/>
            <p:extLst>
              <p:ext uri="{D42A27DB-BD31-4B8C-83A1-F6EECF244321}">
                <p14:modId xmlns:p14="http://schemas.microsoft.com/office/powerpoint/2010/main" val="324021380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28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D4B6-D764-4DAF-ADA1-46F565AD5D07}"/>
              </a:ext>
            </a:extLst>
          </p:cNvPr>
          <p:cNvSpPr>
            <a:spLocks noGrp="1"/>
          </p:cNvSpPr>
          <p:nvPr>
            <p:ph type="title"/>
          </p:nvPr>
        </p:nvSpPr>
        <p:spPr>
          <a:xfrm>
            <a:off x="252919" y="1123837"/>
            <a:ext cx="2947482" cy="4601183"/>
          </a:xfrm>
        </p:spPr>
        <p:txBody>
          <a:bodyPr>
            <a:normAutofit/>
          </a:bodyPr>
          <a:lstStyle/>
          <a:p>
            <a:r>
              <a:rPr lang="en-US" dirty="0"/>
              <a:t>Design </a:t>
            </a:r>
          </a:p>
        </p:txBody>
      </p:sp>
      <p:graphicFrame>
        <p:nvGraphicFramePr>
          <p:cNvPr id="5" name="Content Placeholder 2">
            <a:extLst>
              <a:ext uri="{FF2B5EF4-FFF2-40B4-BE49-F238E27FC236}">
                <a16:creationId xmlns:a16="http://schemas.microsoft.com/office/drawing/2014/main" id="{B1197268-CA0A-4B56-BA4D-00A555B527A5}"/>
              </a:ext>
            </a:extLst>
          </p:cNvPr>
          <p:cNvGraphicFramePr>
            <a:graphicFrameLocks noGrp="1"/>
          </p:cNvGraphicFramePr>
          <p:nvPr>
            <p:ph idx="1"/>
            <p:extLst>
              <p:ext uri="{D42A27DB-BD31-4B8C-83A1-F6EECF244321}">
                <p14:modId xmlns:p14="http://schemas.microsoft.com/office/powerpoint/2010/main" val="169518548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06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126C-638D-4B2E-ADA5-F6868B586BBF}"/>
              </a:ext>
            </a:extLst>
          </p:cNvPr>
          <p:cNvSpPr>
            <a:spLocks noGrp="1"/>
          </p:cNvSpPr>
          <p:nvPr>
            <p:ph type="title"/>
          </p:nvPr>
        </p:nvSpPr>
        <p:spPr>
          <a:xfrm>
            <a:off x="252919" y="1123837"/>
            <a:ext cx="2947482" cy="4601183"/>
          </a:xfrm>
        </p:spPr>
        <p:txBody>
          <a:bodyPr>
            <a:normAutofit/>
          </a:bodyPr>
          <a:lstStyle/>
          <a:p>
            <a:r>
              <a:rPr lang="en-US" dirty="0"/>
              <a:t>Production</a:t>
            </a:r>
          </a:p>
        </p:txBody>
      </p:sp>
      <p:graphicFrame>
        <p:nvGraphicFramePr>
          <p:cNvPr id="5" name="Content Placeholder 2">
            <a:extLst>
              <a:ext uri="{FF2B5EF4-FFF2-40B4-BE49-F238E27FC236}">
                <a16:creationId xmlns:a16="http://schemas.microsoft.com/office/drawing/2014/main" id="{0C59E752-11D5-4179-A877-FC77A3C65E91}"/>
              </a:ext>
            </a:extLst>
          </p:cNvPr>
          <p:cNvGraphicFramePr>
            <a:graphicFrameLocks noGrp="1"/>
          </p:cNvGraphicFramePr>
          <p:nvPr>
            <p:ph idx="1"/>
            <p:extLst>
              <p:ext uri="{D42A27DB-BD31-4B8C-83A1-F6EECF244321}">
                <p14:modId xmlns:p14="http://schemas.microsoft.com/office/powerpoint/2010/main" val="393636828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20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3462-A06B-4089-876A-B6616CB76D1F}"/>
              </a:ext>
            </a:extLst>
          </p:cNvPr>
          <p:cNvSpPr>
            <a:spLocks noGrp="1"/>
          </p:cNvSpPr>
          <p:nvPr>
            <p:ph type="title"/>
          </p:nvPr>
        </p:nvSpPr>
        <p:spPr>
          <a:xfrm>
            <a:off x="252919" y="1123837"/>
            <a:ext cx="2947482" cy="4601183"/>
          </a:xfrm>
        </p:spPr>
        <p:txBody>
          <a:bodyPr>
            <a:normAutofit/>
          </a:bodyPr>
          <a:lstStyle/>
          <a:p>
            <a:r>
              <a:rPr lang="en-US" dirty="0"/>
              <a:t>Roving meetings</a:t>
            </a:r>
          </a:p>
        </p:txBody>
      </p:sp>
      <p:pic>
        <p:nvPicPr>
          <p:cNvPr id="5" name="Picture 4" descr="A construction site with cranes&#10;&#10;Description automatically generated with low confidence">
            <a:extLst>
              <a:ext uri="{FF2B5EF4-FFF2-40B4-BE49-F238E27FC236}">
                <a16:creationId xmlns:a16="http://schemas.microsoft.com/office/drawing/2014/main" id="{BDE09424-31FF-435A-99FB-7E975F108A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176" r="35244" b="1"/>
          <a:stretch/>
        </p:blipFill>
        <p:spPr>
          <a:xfrm>
            <a:off x="7818120" y="758952"/>
            <a:ext cx="3617432" cy="5330952"/>
          </a:xfrm>
          <a:prstGeom prst="rect">
            <a:avLst/>
          </a:prstGeom>
        </p:spPr>
      </p:pic>
      <p:graphicFrame>
        <p:nvGraphicFramePr>
          <p:cNvPr id="28" name="Content Placeholder 2">
            <a:extLst>
              <a:ext uri="{FF2B5EF4-FFF2-40B4-BE49-F238E27FC236}">
                <a16:creationId xmlns:a16="http://schemas.microsoft.com/office/drawing/2014/main" id="{994E7F15-AA5F-4D4F-BD46-25CC076D1055}"/>
              </a:ext>
            </a:extLst>
          </p:cNvPr>
          <p:cNvGraphicFramePr/>
          <p:nvPr>
            <p:extLst>
              <p:ext uri="{D42A27DB-BD31-4B8C-83A1-F6EECF244321}">
                <p14:modId xmlns:p14="http://schemas.microsoft.com/office/powerpoint/2010/main" val="1280381424"/>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447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0303-5CA1-4720-B293-070D60504331}"/>
              </a:ext>
            </a:extLst>
          </p:cNvPr>
          <p:cNvSpPr>
            <a:spLocks noGrp="1"/>
          </p:cNvSpPr>
          <p:nvPr>
            <p:ph type="title"/>
          </p:nvPr>
        </p:nvSpPr>
        <p:spPr>
          <a:xfrm>
            <a:off x="252919" y="1123837"/>
            <a:ext cx="2947482" cy="4601183"/>
          </a:xfrm>
        </p:spPr>
        <p:txBody>
          <a:bodyPr>
            <a:normAutofit/>
          </a:bodyPr>
          <a:lstStyle/>
          <a:p>
            <a:r>
              <a:rPr lang="en-US" dirty="0"/>
              <a:t>scheduling</a:t>
            </a:r>
          </a:p>
        </p:txBody>
      </p:sp>
      <p:graphicFrame>
        <p:nvGraphicFramePr>
          <p:cNvPr id="6" name="Content Placeholder 2">
            <a:extLst>
              <a:ext uri="{FF2B5EF4-FFF2-40B4-BE49-F238E27FC236}">
                <a16:creationId xmlns:a16="http://schemas.microsoft.com/office/drawing/2014/main" id="{5CC30B80-EF2A-40E6-8EAD-588E1C43AA46}"/>
              </a:ext>
            </a:extLst>
          </p:cNvPr>
          <p:cNvGraphicFramePr>
            <a:graphicFrameLocks noGrp="1"/>
          </p:cNvGraphicFramePr>
          <p:nvPr>
            <p:ph idx="1"/>
            <p:extLst>
              <p:ext uri="{D42A27DB-BD31-4B8C-83A1-F6EECF244321}">
                <p14:modId xmlns:p14="http://schemas.microsoft.com/office/powerpoint/2010/main" val="364049741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42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C3C7-1B7D-44F6-BA7F-8A6E6C7AA455}"/>
              </a:ext>
            </a:extLst>
          </p:cNvPr>
          <p:cNvSpPr>
            <a:spLocks noGrp="1"/>
          </p:cNvSpPr>
          <p:nvPr>
            <p:ph type="title"/>
          </p:nvPr>
        </p:nvSpPr>
        <p:spPr>
          <a:xfrm>
            <a:off x="252919" y="1123837"/>
            <a:ext cx="2947482" cy="4601183"/>
          </a:xfrm>
        </p:spPr>
        <p:txBody>
          <a:bodyPr>
            <a:normAutofit/>
          </a:bodyPr>
          <a:lstStyle/>
          <a:p>
            <a:r>
              <a:rPr lang="en-US" dirty="0"/>
              <a:t>Agenda Format</a:t>
            </a:r>
          </a:p>
        </p:txBody>
      </p:sp>
      <p:graphicFrame>
        <p:nvGraphicFramePr>
          <p:cNvPr id="18" name="Content Placeholder 2">
            <a:extLst>
              <a:ext uri="{FF2B5EF4-FFF2-40B4-BE49-F238E27FC236}">
                <a16:creationId xmlns:a16="http://schemas.microsoft.com/office/drawing/2014/main" id="{EEAE4FB0-B5A5-45E7-85EE-B989CB10BFA4}"/>
              </a:ext>
            </a:extLst>
          </p:cNvPr>
          <p:cNvGraphicFramePr>
            <a:graphicFrameLocks noGrp="1"/>
          </p:cNvGraphicFramePr>
          <p:nvPr>
            <p:ph idx="1"/>
            <p:extLst>
              <p:ext uri="{D42A27DB-BD31-4B8C-83A1-F6EECF244321}">
                <p14:modId xmlns:p14="http://schemas.microsoft.com/office/powerpoint/2010/main" val="117346308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39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F9D3-0C50-4504-A27F-45EB6376FEE9}"/>
              </a:ext>
            </a:extLst>
          </p:cNvPr>
          <p:cNvSpPr>
            <a:spLocks noGrp="1"/>
          </p:cNvSpPr>
          <p:nvPr>
            <p:ph type="title"/>
          </p:nvPr>
        </p:nvSpPr>
        <p:spPr>
          <a:xfrm>
            <a:off x="252919" y="1123837"/>
            <a:ext cx="2947482" cy="4601183"/>
          </a:xfrm>
        </p:spPr>
        <p:txBody>
          <a:bodyPr>
            <a:normAutofit/>
          </a:bodyPr>
          <a:lstStyle/>
          <a:p>
            <a:r>
              <a:rPr lang="en-US" dirty="0"/>
              <a:t>Preparing the room</a:t>
            </a:r>
          </a:p>
        </p:txBody>
      </p:sp>
      <p:pic>
        <p:nvPicPr>
          <p:cNvPr id="4" name="Picture 3" descr="A group of people sitting around a table with papers on it&#10;&#10;Description automatically generated with low confidence">
            <a:extLst>
              <a:ext uri="{FF2B5EF4-FFF2-40B4-BE49-F238E27FC236}">
                <a16:creationId xmlns:a16="http://schemas.microsoft.com/office/drawing/2014/main" id="{07EAB311-129F-4C76-9EE2-D9D28FABDDA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346" r="24359" b="-1"/>
          <a:stretch/>
        </p:blipFill>
        <p:spPr>
          <a:xfrm>
            <a:off x="7818120" y="758952"/>
            <a:ext cx="3617432" cy="5330952"/>
          </a:xfrm>
          <a:prstGeom prst="rect">
            <a:avLst/>
          </a:prstGeom>
        </p:spPr>
      </p:pic>
      <p:graphicFrame>
        <p:nvGraphicFramePr>
          <p:cNvPr id="5" name="Content Placeholder 2">
            <a:extLst>
              <a:ext uri="{FF2B5EF4-FFF2-40B4-BE49-F238E27FC236}">
                <a16:creationId xmlns:a16="http://schemas.microsoft.com/office/drawing/2014/main" id="{08E7BD4F-9ECA-4F88-92AD-75D228F24DFC}"/>
              </a:ext>
            </a:extLst>
          </p:cNvPr>
          <p:cNvGraphicFramePr>
            <a:graphicFrameLocks noGrp="1"/>
          </p:cNvGraphicFramePr>
          <p:nvPr>
            <p:ph idx="1"/>
            <p:extLst>
              <p:ext uri="{D42A27DB-BD31-4B8C-83A1-F6EECF244321}">
                <p14:modId xmlns:p14="http://schemas.microsoft.com/office/powerpoint/2010/main" val="2529015619"/>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C2222DFC-2B6D-45D4-89E9-D7D268C5BE55}"/>
              </a:ext>
            </a:extLst>
          </p:cNvPr>
          <p:cNvSpPr txBox="1"/>
          <p:nvPr/>
        </p:nvSpPr>
        <p:spPr>
          <a:xfrm>
            <a:off x="9067596" y="5889849"/>
            <a:ext cx="236795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quammie.wordpress.com/2011/03/17/10-ways-to-avoid-death-by-meeting-via-redpointcoachings-blo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58122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B3E-9401-4D76-8A5B-91CC83F82D48}"/>
              </a:ext>
            </a:extLst>
          </p:cNvPr>
          <p:cNvSpPr>
            <a:spLocks noGrp="1"/>
          </p:cNvSpPr>
          <p:nvPr>
            <p:ph type="title"/>
          </p:nvPr>
        </p:nvSpPr>
        <p:spPr>
          <a:xfrm>
            <a:off x="252919" y="1123837"/>
            <a:ext cx="2947482" cy="4601183"/>
          </a:xfrm>
        </p:spPr>
        <p:txBody>
          <a:bodyPr>
            <a:normAutofit/>
          </a:bodyPr>
          <a:lstStyle/>
          <a:p>
            <a:r>
              <a:rPr lang="en-US" dirty="0"/>
              <a:t>Facilitating the meeting</a:t>
            </a:r>
          </a:p>
        </p:txBody>
      </p:sp>
      <p:sp>
        <p:nvSpPr>
          <p:cNvPr id="3" name="Content Placeholder 2">
            <a:extLst>
              <a:ext uri="{FF2B5EF4-FFF2-40B4-BE49-F238E27FC236}">
                <a16:creationId xmlns:a16="http://schemas.microsoft.com/office/drawing/2014/main" id="{D4184CE5-408F-4540-998C-248CD70891E2}"/>
              </a:ext>
            </a:extLst>
          </p:cNvPr>
          <p:cNvSpPr>
            <a:spLocks noGrp="1"/>
          </p:cNvSpPr>
          <p:nvPr>
            <p:ph idx="1"/>
          </p:nvPr>
        </p:nvSpPr>
        <p:spPr>
          <a:xfrm>
            <a:off x="3869267" y="864108"/>
            <a:ext cx="3585891" cy="5120640"/>
          </a:xfrm>
        </p:spPr>
        <p:txBody>
          <a:bodyPr>
            <a:normAutofit/>
          </a:bodyPr>
          <a:lstStyle/>
          <a:p>
            <a:r>
              <a:rPr lang="en-US" dirty="0"/>
              <a:t>One conversation at a time</a:t>
            </a:r>
          </a:p>
          <a:p>
            <a:r>
              <a:rPr lang="en-US" dirty="0"/>
              <a:t>Stick to the agenda</a:t>
            </a:r>
          </a:p>
          <a:p>
            <a:r>
              <a:rPr lang="en-US" dirty="0"/>
              <a:t>Suggest break out meetings with a schedule and note taker</a:t>
            </a:r>
          </a:p>
          <a:p>
            <a:r>
              <a:rPr lang="en-US" dirty="0"/>
              <a:t>Watch the clock</a:t>
            </a:r>
          </a:p>
          <a:p>
            <a:r>
              <a:rPr lang="en-US" dirty="0"/>
              <a:t>Be sure everyone has a voice</a:t>
            </a:r>
          </a:p>
          <a:p>
            <a:r>
              <a:rPr lang="en-US" dirty="0"/>
              <a:t>Be aware of the emotional temperature in the room</a:t>
            </a:r>
          </a:p>
        </p:txBody>
      </p:sp>
      <p:pic>
        <p:nvPicPr>
          <p:cNvPr id="7" name="Graphic 6" descr="Board Room">
            <a:extLst>
              <a:ext uri="{FF2B5EF4-FFF2-40B4-BE49-F238E27FC236}">
                <a16:creationId xmlns:a16="http://schemas.microsoft.com/office/drawing/2014/main" id="{DA65CB04-F4A1-499C-9FC6-EDDD6B429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322509740"/>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814</Words>
  <Application>Microsoft Office PowerPoint</Application>
  <PresentationFormat>Widescreen</PresentationFormat>
  <Paragraphs>98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Corbel</vt:lpstr>
      <vt:lpstr>Wingdings 2</vt:lpstr>
      <vt:lpstr>Frame</vt:lpstr>
      <vt:lpstr>Meetings</vt:lpstr>
      <vt:lpstr>Agenda</vt:lpstr>
      <vt:lpstr>Design </vt:lpstr>
      <vt:lpstr>Production</vt:lpstr>
      <vt:lpstr>Roving meetings</vt:lpstr>
      <vt:lpstr>scheduling</vt:lpstr>
      <vt:lpstr>Agenda Format</vt:lpstr>
      <vt:lpstr>Preparing the room</vt:lpstr>
      <vt:lpstr>Facilitating the meeting</vt:lpstr>
      <vt:lpstr>Post meeting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Meetings</dc:title>
  <dc:creator>Susan Brandt</dc:creator>
  <cp:lastModifiedBy>Susan Brandt</cp:lastModifiedBy>
  <cp:revision>5</cp:revision>
  <dcterms:created xsi:type="dcterms:W3CDTF">2021-01-07T19:35:33Z</dcterms:created>
  <dcterms:modified xsi:type="dcterms:W3CDTF">2021-01-09T20:15:48Z</dcterms:modified>
</cp:coreProperties>
</file>