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5" r:id="rId2"/>
  </p:sldMasterIdLst>
  <p:notesMasterIdLst>
    <p:notesMasterId r:id="rId9"/>
  </p:notesMasterIdLst>
  <p:handoutMasterIdLst>
    <p:handoutMasterId r:id="rId10"/>
  </p:handoutMasterIdLst>
  <p:sldIdLst>
    <p:sldId id="295" r:id="rId3"/>
    <p:sldId id="280" r:id="rId4"/>
    <p:sldId id="289" r:id="rId5"/>
    <p:sldId id="302" r:id="rId6"/>
    <p:sldId id="303" r:id="rId7"/>
    <p:sldId id="284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60" y="5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C205026-355C-406D-AF6A-45D4064A4CB9}" type="datetimeFigureOut">
              <a:rPr lang="en-US"/>
              <a:pPr>
                <a:defRPr/>
              </a:pPr>
              <a:t>9/29/2016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C272AA3-9E1C-43C8-8641-ACBEF7EAE1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6965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472710-EFAC-44AF-B7C4-76748AD5721E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06865F-BF26-4C3C-8F9D-32A1C22692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393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2CB74C-FEAB-401D-892C-9D0879C4A2F2}" type="datetimeFigureOut">
              <a:rPr lang="en-US" smtClean="0"/>
              <a:pPr>
                <a:defRPr/>
              </a:pPr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EF67BE-F901-4290-83DB-13A2EF21E6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48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575F1D-23F5-40C4-98E0-0E76799B76EE}" type="datetimeFigureOut">
              <a:rPr lang="en-US" smtClean="0"/>
              <a:pPr>
                <a:defRPr/>
              </a:pPr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B26AF-6A97-4DA6-AF7F-5E4ABCD932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955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575F1D-23F5-40C4-98E0-0E76799B76EE}" type="datetimeFigureOut">
              <a:rPr lang="en-US" smtClean="0"/>
              <a:pPr>
                <a:defRPr/>
              </a:pPr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B26AF-6A97-4DA6-AF7F-5E4ABCD932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47581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575F1D-23F5-40C4-98E0-0E76799B76EE}" type="datetimeFigureOut">
              <a:rPr lang="en-US" smtClean="0"/>
              <a:pPr>
                <a:defRPr/>
              </a:pPr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B26AF-6A97-4DA6-AF7F-5E4ABCD932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997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575F1D-23F5-40C4-98E0-0E76799B76EE}" type="datetimeFigureOut">
              <a:rPr lang="en-US" smtClean="0"/>
              <a:pPr>
                <a:defRPr/>
              </a:pPr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B26AF-6A97-4DA6-AF7F-5E4ABCD932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4126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575F1D-23F5-40C4-98E0-0E76799B76EE}" type="datetimeFigureOut">
              <a:rPr lang="en-US" smtClean="0"/>
              <a:pPr>
                <a:defRPr/>
              </a:pPr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B26AF-6A97-4DA6-AF7F-5E4ABCD932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8048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E167B1-8E2A-4009-932D-BA1E4468E2E9}" type="datetimeFigureOut">
              <a:rPr lang="en-US" smtClean="0"/>
              <a:pPr>
                <a:defRPr/>
              </a:pPr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A6A557-B348-43DF-8A6E-33D2D396725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36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4F1CB8-9DB5-410A-8248-939264E7331B}" type="datetimeFigureOut">
              <a:rPr lang="en-US" smtClean="0"/>
              <a:pPr>
                <a:defRPr/>
              </a:pPr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1A264E-7213-4B48-8FC7-5A7D2A7BAA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5579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2CB74C-FEAB-401D-892C-9D0879C4A2F2}" type="datetimeFigureOut">
              <a:rPr lang="en-US" smtClean="0"/>
              <a:pPr>
                <a:defRPr/>
              </a:pPr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EF67BE-F901-4290-83DB-13A2EF21E6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984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EA8C25-0444-4B9A-B3EC-20A83053ECD6}" type="datetimeFigureOut">
              <a:rPr lang="en-US" smtClean="0"/>
              <a:pPr>
                <a:defRPr/>
              </a:pPr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BEBA6E-20FC-4A01-961F-9EDF409961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4203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276ED6-875A-442A-851D-4F65C2973CD0}" type="datetimeFigureOut">
              <a:rPr lang="en-US" smtClean="0"/>
              <a:pPr>
                <a:defRPr/>
              </a:pPr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D06C5D-A6BE-4D5C-9ABC-111A133CB5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911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EA8C25-0444-4B9A-B3EC-20A83053ECD6}" type="datetimeFigureOut">
              <a:rPr lang="en-US" smtClean="0"/>
              <a:pPr>
                <a:defRPr/>
              </a:pPr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BEBA6E-20FC-4A01-961F-9EDF409961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2838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124D9-9F67-48F9-BA82-A32C9E3AA79F}" type="datetimeFigureOut">
              <a:rPr lang="en-US" smtClean="0"/>
              <a:pPr>
                <a:defRPr/>
              </a:pPr>
              <a:t>9/29/2016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80BA9D-B538-4332-8A14-F1E987401DD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4862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C280C9-A687-4921-965D-D8F716441ECF}" type="datetimeFigureOut">
              <a:rPr lang="en-US" smtClean="0"/>
              <a:pPr>
                <a:defRPr/>
              </a:pPr>
              <a:t>9/29/2016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F49B5F-D00E-4E44-9C42-3DFA6EC9E2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6410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9B51E4-342D-469B-812C-E8AA0235C109}" type="datetimeFigureOut">
              <a:rPr lang="en-US" smtClean="0"/>
              <a:pPr>
                <a:defRPr/>
              </a:pPr>
              <a:t>9/29/2016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DF949D-ED67-4D0D-828E-55F133CE75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8829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09DB56-062B-432C-B8CF-145B22F6D676}" type="datetimeFigureOut">
              <a:rPr lang="en-US" smtClean="0"/>
              <a:pPr>
                <a:defRPr/>
              </a:pPr>
              <a:t>9/29/2016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2238D4-9DCA-42AD-8C07-7A84B3C4F3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4269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1A0089-30BE-4827-9842-84CAE6112247}" type="datetimeFigureOut">
              <a:rPr lang="en-US" smtClean="0"/>
              <a:pPr>
                <a:defRPr/>
              </a:pPr>
              <a:t>9/29/2016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8DD480-1B02-483D-9D4E-5FC71D06061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9425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BBE897-C14F-412C-9251-296B147B5418}" type="datetimeFigureOut">
              <a:rPr lang="en-US" smtClean="0"/>
              <a:pPr>
                <a:defRPr/>
              </a:pPr>
              <a:t>9/29/2016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B1D79-2930-41CB-ACA5-E85AEE22DF9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4209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575F1D-23F5-40C4-98E0-0E76799B76EE}" type="datetimeFigureOut">
              <a:rPr lang="en-US" smtClean="0"/>
              <a:pPr>
                <a:defRPr/>
              </a:pPr>
              <a:t>9/29/2016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B26AF-6A97-4DA6-AF7F-5E4ABCD932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2009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575F1D-23F5-40C4-98E0-0E76799B76EE}" type="datetimeFigureOut">
              <a:rPr lang="en-US" smtClean="0"/>
              <a:pPr>
                <a:defRPr/>
              </a:pPr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B26AF-6A97-4DA6-AF7F-5E4ABCD932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7012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575F1D-23F5-40C4-98E0-0E76799B76EE}" type="datetimeFigureOut">
              <a:rPr lang="en-US" smtClean="0"/>
              <a:pPr>
                <a:defRPr/>
              </a:pPr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B26AF-6A97-4DA6-AF7F-5E4ABCD932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91985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575F1D-23F5-40C4-98E0-0E76799B76EE}" type="datetimeFigureOut">
              <a:rPr lang="en-US" smtClean="0"/>
              <a:pPr>
                <a:defRPr/>
              </a:pPr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B26AF-6A97-4DA6-AF7F-5E4ABCD932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77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276ED6-875A-442A-851D-4F65C2973CD0}" type="datetimeFigureOut">
              <a:rPr lang="en-US" smtClean="0"/>
              <a:pPr>
                <a:defRPr/>
              </a:pPr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D06C5D-A6BE-4D5C-9ABC-111A133CB5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4951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575F1D-23F5-40C4-98E0-0E76799B76EE}" type="datetimeFigureOut">
              <a:rPr lang="en-US" smtClean="0"/>
              <a:pPr>
                <a:defRPr/>
              </a:pPr>
              <a:t>9/29/2016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B26AF-6A97-4DA6-AF7F-5E4ABCD932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465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575F1D-23F5-40C4-98E0-0E76799B76EE}" type="datetimeFigureOut">
              <a:rPr lang="en-US" smtClean="0"/>
              <a:pPr>
                <a:defRPr/>
              </a:pPr>
              <a:t>9/29/2016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B26AF-6A97-4DA6-AF7F-5E4ABCD932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2281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E167B1-8E2A-4009-932D-BA1E4468E2E9}" type="datetimeFigureOut">
              <a:rPr lang="en-US" smtClean="0"/>
              <a:pPr>
                <a:defRPr/>
              </a:pPr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A6A557-B348-43DF-8A6E-33D2D396725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8859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4F1CB8-9DB5-410A-8248-939264E7331B}" type="datetimeFigureOut">
              <a:rPr lang="en-US" smtClean="0"/>
              <a:pPr>
                <a:defRPr/>
              </a:pPr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1A264E-7213-4B48-8FC7-5A7D2A7BAA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272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124D9-9F67-48F9-BA82-A32C9E3AA79F}" type="datetimeFigureOut">
              <a:rPr lang="en-US" smtClean="0"/>
              <a:pPr>
                <a:defRPr/>
              </a:pPr>
              <a:t>9/29/2016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80BA9D-B538-4332-8A14-F1E987401DD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477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C280C9-A687-4921-965D-D8F716441ECF}" type="datetimeFigureOut">
              <a:rPr lang="en-US" smtClean="0"/>
              <a:pPr>
                <a:defRPr/>
              </a:pPr>
              <a:t>9/29/2016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F49B5F-D00E-4E44-9C42-3DFA6EC9E2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977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9B51E4-342D-469B-812C-E8AA0235C109}" type="datetimeFigureOut">
              <a:rPr lang="en-US" smtClean="0"/>
              <a:pPr>
                <a:defRPr/>
              </a:pPr>
              <a:t>9/29/2016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DF949D-ED67-4D0D-828E-55F133CE75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668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09DB56-062B-432C-B8CF-145B22F6D676}" type="datetimeFigureOut">
              <a:rPr lang="en-US" smtClean="0"/>
              <a:pPr>
                <a:defRPr/>
              </a:pPr>
              <a:t>9/29/2016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2238D4-9DCA-42AD-8C07-7A84B3C4F3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291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1A0089-30BE-4827-9842-84CAE6112247}" type="datetimeFigureOut">
              <a:rPr lang="en-US" smtClean="0"/>
              <a:pPr>
                <a:defRPr/>
              </a:pPr>
              <a:t>9/29/2016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8DD480-1B02-483D-9D4E-5FC71D06061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042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BBE897-C14F-412C-9251-296B147B5418}" type="datetimeFigureOut">
              <a:rPr lang="en-US" smtClean="0"/>
              <a:pPr>
                <a:defRPr/>
              </a:pPr>
              <a:t>9/29/2016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B1D79-2930-41CB-ACA5-E85AEE22DF9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483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A575F1D-23F5-40C4-98E0-0E76799B76EE}" type="datetimeFigureOut">
              <a:rPr lang="en-US" smtClean="0"/>
              <a:pPr>
                <a:defRPr/>
              </a:pPr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598B26AF-6A97-4DA6-AF7F-5E4ABCD932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86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FA575F1D-23F5-40C4-98E0-0E76799B76EE}" type="datetimeFigureOut">
              <a:rPr lang="en-US" smtClean="0"/>
              <a:pPr>
                <a:defRPr/>
              </a:pPr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98B26AF-6A97-4DA6-AF7F-5E4ABCD932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788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dirty="0" smtClean="0"/>
              <a:t>POSTER </a:t>
            </a:r>
            <a:r>
              <a:rPr lang="en-US" sz="5400" dirty="0" smtClean="0"/>
              <a:t>SAMPLES</a:t>
            </a:r>
            <a:endParaRPr lang="en-US" sz="54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52400" y="360045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Your poster should be 24” High x 36” Wide (ARCH D paper)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9857"/>
            <a:ext cx="9144000" cy="5878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1757"/>
            <a:ext cx="8991600" cy="5780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illim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581"/>
            <a:ext cx="9144000" cy="600083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rg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2000"/>
            <a:ext cx="9144000" cy="565285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2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245</TotalTime>
  <Words>18</Words>
  <Application>Microsoft Office PowerPoint</Application>
  <PresentationFormat>On-screen Show (4:3)</PresentationFormat>
  <Paragraphs>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Century Gothic</vt:lpstr>
      <vt:lpstr>Tahoma</vt:lpstr>
      <vt:lpstr>Trebuchet MS</vt:lpstr>
      <vt:lpstr>Wingdings 3</vt:lpstr>
      <vt:lpstr>Facet</vt:lpstr>
      <vt:lpstr>Ion</vt:lpstr>
      <vt:lpstr>POSTER SAMPLES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City Tech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Poster Session</dc:title>
  <dc:creator>SBrandt</dc:creator>
  <cp:lastModifiedBy>John McCullough</cp:lastModifiedBy>
  <cp:revision>30</cp:revision>
  <dcterms:created xsi:type="dcterms:W3CDTF">2009-07-07T19:02:42Z</dcterms:created>
  <dcterms:modified xsi:type="dcterms:W3CDTF">2016-09-29T19:00:09Z</dcterms:modified>
</cp:coreProperties>
</file>