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handoutMasterIdLst>
    <p:handoutMasterId r:id="rId28"/>
  </p:handoutMasterIdLst>
  <p:sldIdLst>
    <p:sldId id="295" r:id="rId2"/>
    <p:sldId id="294" r:id="rId3"/>
    <p:sldId id="259" r:id="rId4"/>
    <p:sldId id="257" r:id="rId5"/>
    <p:sldId id="296" r:id="rId6"/>
    <p:sldId id="301" r:id="rId7"/>
    <p:sldId id="280" r:id="rId8"/>
    <p:sldId id="289" r:id="rId9"/>
    <p:sldId id="293" r:id="rId10"/>
    <p:sldId id="288" r:id="rId11"/>
    <p:sldId id="287" r:id="rId12"/>
    <p:sldId id="302" r:id="rId13"/>
    <p:sldId id="303" r:id="rId14"/>
    <p:sldId id="284" r:id="rId15"/>
    <p:sldId id="263" r:id="rId16"/>
    <p:sldId id="299" r:id="rId17"/>
    <p:sldId id="264" r:id="rId18"/>
    <p:sldId id="300" r:id="rId19"/>
    <p:sldId id="265" r:id="rId20"/>
    <p:sldId id="266" r:id="rId21"/>
    <p:sldId id="267" r:id="rId22"/>
    <p:sldId id="269" r:id="rId23"/>
    <p:sldId id="268" r:id="rId24"/>
    <p:sldId id="270" r:id="rId25"/>
    <p:sldId id="27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205026-355C-406D-AF6A-45D4064A4CB9}" type="datetimeFigureOut">
              <a:rPr lang="en-US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272AA3-9E1C-43C8-8641-ACBEF7EAE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CB74C-FEAB-401D-892C-9D0879C4A2F2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3EF67BE-F901-4290-83DB-13A2EF21E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97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56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2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167B1-8E2A-4009-932D-BA1E4468E2E9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A557-B348-43DF-8A6E-33D2D39672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8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F1CB8-9DB5-410A-8248-939264E7331B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A264E-7213-4B48-8FC7-5A7D2A7BAA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6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8C25-0444-4B9A-B3EC-20A83053ECD6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EBA6E-20FC-4A01-961F-9EDF409961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6ED6-875A-442A-851D-4F65C2973CD0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BD06C5D-A6BE-4D5C-9ABC-111A133CB5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124D9-9F67-48F9-BA82-A32C9E3AA79F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180BA9D-B538-4332-8A14-F1E98740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280C9-A687-4921-965D-D8F716441ECF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3F49B5F-D00E-4E44-9C42-3DFA6EC9E2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B51E4-342D-469B-812C-E8AA0235C109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949D-ED67-4D0D-828E-55F133CE75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8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9DB56-062B-432C-B8CF-145B22F6D676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38D4-9DCA-42AD-8C07-7A84B3C4F3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6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A0089-30BE-4827-9842-84CAE6112247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DD480-1B02-483D-9D4E-5FC71D0606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2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BE897-C14F-412C-9251-296B147B5418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BCB1D79-2930-41CB-ACA5-E85AEE22D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 smtClean="0"/>
              <a:t>POSTER </a:t>
            </a:r>
            <a:r>
              <a:rPr lang="en-US" sz="5400" dirty="0" smtClean="0"/>
              <a:t>SESSION</a:t>
            </a:r>
            <a:br>
              <a:rPr lang="en-US" sz="5400" dirty="0" smtClean="0"/>
            </a:br>
            <a:r>
              <a:rPr lang="en-US" sz="5400" dirty="0" smtClean="0"/>
              <a:t>2017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Two </a:t>
            </a:r>
            <a:r>
              <a:rPr lang="en-US" sz="3600" dirty="0" smtClean="0"/>
              <a:t>simple </a:t>
            </a:r>
            <a:r>
              <a:rPr lang="en-US" sz="3600" dirty="0" smtClean="0"/>
              <a:t>rules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1) </a:t>
            </a:r>
            <a:r>
              <a:rPr lang="en-US" dirty="0" smtClean="0"/>
              <a:t>Imagination</a:t>
            </a:r>
            <a:r>
              <a:rPr lang="en-US" dirty="0" smtClean="0"/>
              <a:t> should </a:t>
            </a:r>
            <a:r>
              <a:rPr lang="en-US" dirty="0" smtClean="0"/>
              <a:t>not </a:t>
            </a:r>
            <a:r>
              <a:rPr lang="en-US" dirty="0" smtClean="0"/>
              <a:t>replace</a:t>
            </a:r>
            <a:r>
              <a:rPr lang="en-US" dirty="0" smtClean="0"/>
              <a:t> facts.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2) </a:t>
            </a:r>
            <a:r>
              <a:rPr lang="en-US" dirty="0" smtClean="0"/>
              <a:t>A complex</a:t>
            </a:r>
            <a:r>
              <a:rPr lang="en-US" dirty="0" smtClean="0"/>
              <a:t> poster</a:t>
            </a:r>
            <a:r>
              <a:rPr lang="en-US" dirty="0"/>
              <a:t> </a:t>
            </a:r>
            <a:r>
              <a:rPr lang="en-US" dirty="0" smtClean="0"/>
              <a:t>may take a lot of time.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Visual Presentation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5334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 </a:t>
            </a:r>
            <a:r>
              <a:rPr lang="en-US" i="1" dirty="0" smtClean="0"/>
              <a:t>show</a:t>
            </a:r>
            <a:r>
              <a:rPr lang="en-US" dirty="0" smtClean="0"/>
              <a:t>  what was done </a:t>
            </a:r>
          </a:p>
          <a:p>
            <a:pPr eaLnBrk="1" hangingPunct="1">
              <a:defRPr/>
            </a:pPr>
            <a:r>
              <a:rPr lang="en-US" dirty="0" smtClean="0"/>
              <a:t>use </a:t>
            </a:r>
            <a:r>
              <a:rPr lang="en-US" dirty="0" smtClean="0"/>
              <a:t>diagrams </a:t>
            </a:r>
          </a:p>
          <a:p>
            <a:pPr eaLnBrk="1" hangingPunct="1">
              <a:defRPr/>
            </a:pPr>
            <a:r>
              <a:rPr lang="en-US" dirty="0" smtClean="0"/>
              <a:t>Or Arrows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or Mapping</a:t>
            </a:r>
            <a:endParaRPr lang="en-US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581"/>
            <a:ext cx="9144000" cy="600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652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Smart </a:t>
            </a:r>
            <a:r>
              <a:rPr lang="en-US" dirty="0"/>
              <a:t>S</a:t>
            </a:r>
            <a:r>
              <a:rPr lang="en-US" dirty="0" smtClean="0"/>
              <a:t>imple Poster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Title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Could Be</a:t>
            </a:r>
            <a:r>
              <a:rPr lang="en-US" b="1" dirty="0" smtClean="0"/>
              <a:t> 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smtClean="0"/>
              <a:t>question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Y</a:t>
            </a:r>
            <a:r>
              <a:rPr lang="en-US" dirty="0" smtClean="0"/>
              <a:t>our job title </a:t>
            </a:r>
          </a:p>
          <a:p>
            <a:pPr eaLnBrk="1" hangingPunct="1">
              <a:defRPr/>
            </a:pPr>
            <a:r>
              <a:rPr lang="en-US" dirty="0" smtClean="0"/>
              <a:t>Production name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[</a:t>
            </a:r>
            <a:r>
              <a:rPr lang="en-US" dirty="0" smtClean="0"/>
              <a:t>Maximum length: 1-2 lines.]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smtClean="0"/>
              <a:t>short </a:t>
            </a:r>
            <a:r>
              <a:rPr lang="en-US" dirty="0" smtClean="0"/>
              <a:t>summary  </a:t>
            </a:r>
            <a:r>
              <a:rPr lang="en-US" dirty="0" smtClean="0"/>
              <a:t>about your topic.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smtClean="0"/>
              <a:t>statement </a:t>
            </a:r>
            <a:r>
              <a:rPr lang="en-US" dirty="0" smtClean="0"/>
              <a:t>of </a:t>
            </a:r>
            <a:r>
              <a:rPr lang="en-US" dirty="0" smtClean="0"/>
              <a:t>the question you are addressing</a:t>
            </a:r>
          </a:p>
          <a:p>
            <a:pPr eaLnBrk="1" hangingPunct="1">
              <a:defRPr/>
            </a:pPr>
            <a:r>
              <a:rPr lang="en-US" dirty="0" smtClean="0"/>
              <a:t>( 5 sentences max)</a:t>
            </a: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Your background </a:t>
            </a:r>
            <a:r>
              <a:rPr lang="en-US" sz="3000" dirty="0" smtClean="0"/>
              <a:t>information and definitions.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A </a:t>
            </a:r>
            <a:r>
              <a:rPr lang="en-US" sz="3000" dirty="0" smtClean="0"/>
              <a:t>description </a:t>
            </a:r>
            <a:r>
              <a:rPr lang="en-US" sz="3000" dirty="0" smtClean="0"/>
              <a:t>and justification of area of study.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Present your</a:t>
            </a:r>
            <a:r>
              <a:rPr lang="en-US" sz="3000" dirty="0" smtClean="0"/>
              <a:t> </a:t>
            </a:r>
            <a:r>
              <a:rPr lang="en-US" sz="3000" dirty="0" smtClean="0"/>
              <a:t>research question.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[Maximum length: approximately 200 words.]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proposed explanation for an observable phenomenon.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An overview of the work done</a:t>
            </a:r>
          </a:p>
          <a:p>
            <a:pPr eaLnBrk="1" hangingPunct="1">
              <a:defRPr/>
            </a:pPr>
            <a:r>
              <a:rPr lang="en-US" dirty="0" smtClean="0"/>
              <a:t>Scientific: The test will present the idea of an expected outcome. </a:t>
            </a:r>
          </a:p>
          <a:p>
            <a:pPr>
              <a:defRPr/>
            </a:pPr>
            <a:r>
              <a:rPr lang="en-US" dirty="0"/>
              <a:t> a proposed explanation </a:t>
            </a:r>
            <a:r>
              <a:rPr lang="en-US" dirty="0" smtClean="0"/>
              <a:t>of fact or experience.</a:t>
            </a: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Materials and </a:t>
            </a:r>
            <a:r>
              <a:rPr lang="en-US" b="1" dirty="0" smtClean="0"/>
              <a:t>methods could include: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 </a:t>
            </a:r>
            <a:r>
              <a:rPr lang="en-US" sz="2700" dirty="0" smtClean="0"/>
              <a:t>Calendar: GANTT</a:t>
            </a:r>
            <a:endParaRPr lang="en-US" sz="2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Budget </a:t>
            </a:r>
            <a:r>
              <a:rPr lang="en-US" sz="2700" dirty="0" smtClean="0"/>
              <a:t>of labor include the time you spent. </a:t>
            </a:r>
            <a:r>
              <a:rPr lang="en-US" sz="2700" dirty="0" smtClean="0"/>
              <a:t>Plans(Exce</a:t>
            </a:r>
            <a:r>
              <a:rPr lang="en-US" sz="2700" dirty="0" smtClean="0"/>
              <a:t>l)</a:t>
            </a:r>
            <a:endParaRPr lang="en-US" sz="2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Drawings, charts and or diagrams. </a:t>
            </a:r>
            <a:endParaRPr lang="en-US" sz="27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JPG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pu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609600"/>
            <a:ext cx="8616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Outcome</a:t>
            </a:r>
            <a:r>
              <a:rPr lang="en-US" dirty="0"/>
              <a:t>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Data collected </a:t>
            </a:r>
          </a:p>
          <a:p>
            <a:pPr eaLnBrk="1" hangingPunct="1">
              <a:defRPr/>
            </a:pPr>
            <a:r>
              <a:rPr lang="en-US" dirty="0" smtClean="0"/>
              <a:t>Tasks completed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Conclusions: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 </a:t>
            </a:r>
            <a:r>
              <a:rPr lang="en-US" sz="2700" dirty="0" smtClean="0"/>
              <a:t> </a:t>
            </a:r>
            <a:r>
              <a:rPr lang="en-US" sz="2700" dirty="0" smtClean="0"/>
              <a:t>Restate your question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Purpose of project</a:t>
            </a:r>
            <a:r>
              <a:rPr lang="en-US" sz="27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where </a:t>
            </a:r>
            <a:r>
              <a:rPr lang="en-US" sz="2700" dirty="0" smtClean="0"/>
              <a:t>would you like to go with your City Tech degree? 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What </a:t>
            </a:r>
            <a:r>
              <a:rPr lang="en-US" sz="2700" dirty="0" smtClean="0"/>
              <a:t>did you accomplish with your culmination Project?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Research cited: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 </a:t>
            </a:r>
            <a:r>
              <a:rPr lang="en-US" dirty="0" smtClean="0"/>
              <a:t>Citations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Resources</a:t>
            </a:r>
          </a:p>
          <a:p>
            <a:pPr eaLnBrk="1" hangingPunct="1">
              <a:defRPr/>
            </a:pPr>
            <a:r>
              <a:rPr lang="en-US" dirty="0" smtClean="0"/>
              <a:t>Advisers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Acknowledgments: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 Thank individuals for </a:t>
            </a:r>
            <a:r>
              <a:rPr lang="en-US" i="1" dirty="0" smtClean="0"/>
              <a:t>specific</a:t>
            </a:r>
            <a:r>
              <a:rPr lang="en-US" dirty="0" smtClean="0"/>
              <a:t> contributions to project </a:t>
            </a:r>
          </a:p>
          <a:p>
            <a:pPr eaLnBrk="1" hangingPunct="1">
              <a:defRPr/>
            </a:pPr>
            <a:r>
              <a:rPr lang="en-US" dirty="0" smtClean="0"/>
              <a:t>equipment donation </a:t>
            </a:r>
          </a:p>
          <a:p>
            <a:pPr eaLnBrk="1" hangingPunct="1">
              <a:defRPr/>
            </a:pPr>
            <a:r>
              <a:rPr lang="en-US" dirty="0" smtClean="0"/>
              <a:t>professional advice</a:t>
            </a:r>
          </a:p>
          <a:p>
            <a:pPr eaLnBrk="1" hangingPunct="1">
              <a:defRPr/>
            </a:pPr>
            <a:r>
              <a:rPr lang="en-US" dirty="0" smtClean="0"/>
              <a:t>Who </a:t>
            </a:r>
            <a:r>
              <a:rPr lang="en-US" dirty="0" smtClean="0"/>
              <a:t>has provided funding; 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 smtClean="0"/>
              <a:t>do not list people's titles.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Avoiding common mistakes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Keep written content short and sweet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Not a novel</a:t>
            </a:r>
          </a:p>
          <a:p>
            <a:pPr eaLnBrk="1" hangingPunct="1">
              <a:defRPr/>
            </a:pPr>
            <a:r>
              <a:rPr lang="en-US" dirty="0" smtClean="0"/>
              <a:t>Avoid </a:t>
            </a:r>
            <a:r>
              <a:rPr lang="en-US" dirty="0" smtClean="0"/>
              <a:t>titles with </a:t>
            </a:r>
            <a:r>
              <a:rPr lang="en-US" dirty="0" smtClean="0"/>
              <a:t>colons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text boxes </a:t>
            </a:r>
            <a:r>
              <a:rPr lang="en-US" dirty="0" smtClean="0"/>
              <a:t>about 40 </a:t>
            </a:r>
            <a:r>
              <a:rPr lang="en-US" dirty="0"/>
              <a:t>characters (on average: 11 words per line).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 </a:t>
            </a:r>
            <a:r>
              <a:rPr lang="en-US" dirty="0"/>
              <a:t>blocks of text longer than 10 sentences.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Use </a:t>
            </a:r>
            <a:r>
              <a:rPr lang="en-US" dirty="0"/>
              <a:t>lists of sentences rather than blocks of text.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Use </a:t>
            </a:r>
            <a:r>
              <a:rPr lang="en-US" i="1" dirty="0"/>
              <a:t>italics</a:t>
            </a:r>
            <a:r>
              <a:rPr lang="en-US" dirty="0"/>
              <a:t> instead of underlining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Do not use a dark back ground, hard for readers to view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 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/>
              <a:t>Avoid using dark backgrounds.</a:t>
            </a:r>
            <a:r>
              <a:rPr lang="en-US" sz="27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Presenting your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Dress professionally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Stage blacks are ok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No logo wear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Speak to your </a:t>
            </a:r>
            <a:r>
              <a:rPr lang="en-US" i="1" dirty="0"/>
              <a:t>viewers</a:t>
            </a:r>
            <a:r>
              <a:rPr lang="en-US" dirty="0"/>
              <a:t> 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If </a:t>
            </a:r>
            <a:r>
              <a:rPr lang="en-US" dirty="0"/>
              <a:t>more viewers arrive halfway into your </a:t>
            </a:r>
            <a:r>
              <a:rPr lang="en-US" dirty="0" smtClean="0"/>
              <a:t>talk, </a:t>
            </a:r>
            <a:r>
              <a:rPr lang="en-US" dirty="0"/>
              <a:t>finish the tour for the earlier arrivals first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Treat your audience like it is a job interview</a:t>
            </a: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Why a poster session?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4000" dirty="0" smtClean="0"/>
              <a:t> An opportunity to present to a small audience in a large venue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Many projects presented at one time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Poster session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 </a:t>
            </a:r>
            <a:r>
              <a:rPr lang="en-US" sz="4000" dirty="0" smtClean="0"/>
              <a:t>the </a:t>
            </a:r>
            <a:r>
              <a:rPr lang="en-US" sz="4000" dirty="0" smtClean="0"/>
              <a:t>time</a:t>
            </a:r>
            <a:r>
              <a:rPr lang="en-US" sz="4000" dirty="0" smtClean="0"/>
              <a:t> </a:t>
            </a:r>
            <a:r>
              <a:rPr lang="en-US" sz="4000" dirty="0" smtClean="0"/>
              <a:t>to </a:t>
            </a:r>
            <a:r>
              <a:rPr lang="en-US" sz="4000" dirty="0" smtClean="0"/>
              <a:t>present a </a:t>
            </a:r>
            <a:r>
              <a:rPr lang="en-US" sz="4000" dirty="0" smtClean="0"/>
              <a:t>compelling effort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viewers </a:t>
            </a:r>
            <a:r>
              <a:rPr lang="en-US" sz="4000" dirty="0" smtClean="0"/>
              <a:t>to </a:t>
            </a:r>
            <a:r>
              <a:rPr lang="en-US" sz="4000" dirty="0" smtClean="0"/>
              <a:t>take in the content</a:t>
            </a:r>
            <a:r>
              <a:rPr lang="en-US" sz="4000" dirty="0"/>
              <a:t>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 smtClean="0"/>
              <a:t> Prompt discussion and discourse about the project. 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 of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Answer a question</a:t>
            </a:r>
            <a:endParaRPr lang="en-US" sz="4800" dirty="0" smtClean="0"/>
          </a:p>
          <a:p>
            <a:pPr eaLnBrk="1" hangingPunct="1">
              <a:defRPr/>
            </a:pPr>
            <a:endParaRPr lang="en-US" sz="4800" dirty="0" smtClean="0"/>
          </a:p>
          <a:p>
            <a:pPr eaLnBrk="1" hangingPunct="1">
              <a:defRPr/>
            </a:pPr>
            <a:r>
              <a:rPr lang="en-US" sz="4800" dirty="0" smtClean="0"/>
              <a:t>Solve a problem</a:t>
            </a:r>
            <a:endParaRPr lang="en-US" sz="4800" dirty="0" smtClean="0"/>
          </a:p>
          <a:p>
            <a:pPr eaLnBrk="1" hangingPunct="1">
              <a:defRPr/>
            </a:pPr>
            <a:endParaRPr lang="en-US" sz="48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of simple poster format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Smart Poster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71600"/>
            <a:ext cx="8153400" cy="524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One board</a:t>
            </a:r>
          </a:p>
        </p:txBody>
      </p:sp>
      <p:pic>
        <p:nvPicPr>
          <p:cNvPr id="12291" name="Content Placeholder 5" descr="main.ph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7213"/>
            <a:ext cx="6619875" cy="426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257</TotalTime>
  <Words>281</Words>
  <Application>Microsoft Office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Wisp</vt:lpstr>
      <vt:lpstr>POSTER SESSION 2017</vt:lpstr>
      <vt:lpstr>PowerPoint Presentation</vt:lpstr>
      <vt:lpstr>Why a poster session?</vt:lpstr>
      <vt:lpstr>Poster session defined</vt:lpstr>
      <vt:lpstr>PowerPoint Presentation</vt:lpstr>
      <vt:lpstr>Goal of Poster</vt:lpstr>
      <vt:lpstr>Example of simple poster format</vt:lpstr>
      <vt:lpstr>Smart Poster</vt:lpstr>
      <vt:lpstr>One board</vt:lpstr>
      <vt:lpstr>Two simple rules  </vt:lpstr>
      <vt:lpstr>Visual Presentation </vt:lpstr>
      <vt:lpstr>PowerPoint Presentation</vt:lpstr>
      <vt:lpstr>PowerPoint Presentation</vt:lpstr>
      <vt:lpstr>Smart Simple Poster</vt:lpstr>
      <vt:lpstr>Title</vt:lpstr>
      <vt:lpstr>Abstract</vt:lpstr>
      <vt:lpstr>Introduction</vt:lpstr>
      <vt:lpstr>Hypothesis</vt:lpstr>
      <vt:lpstr>Materials and methods could include:</vt:lpstr>
      <vt:lpstr>results</vt:lpstr>
      <vt:lpstr>Conclusions:</vt:lpstr>
      <vt:lpstr>Research cited:</vt:lpstr>
      <vt:lpstr>Acknowledgments:</vt:lpstr>
      <vt:lpstr>Avoiding common mistakes </vt:lpstr>
      <vt:lpstr>Back ground </vt:lpstr>
      <vt:lpstr>Presenting your poster</vt:lpstr>
    </vt:vector>
  </TitlesOfParts>
  <Company>City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Session</dc:title>
  <dc:creator>SBrandt</dc:creator>
  <cp:lastModifiedBy>Sue Brandt</cp:lastModifiedBy>
  <cp:revision>30</cp:revision>
  <dcterms:created xsi:type="dcterms:W3CDTF">2009-07-07T19:02:42Z</dcterms:created>
  <dcterms:modified xsi:type="dcterms:W3CDTF">2017-10-02T21:38:10Z</dcterms:modified>
</cp:coreProperties>
</file>