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71" r:id="rId3"/>
    <p:sldId id="257" r:id="rId4"/>
    <p:sldId id="258" r:id="rId5"/>
    <p:sldId id="259" r:id="rId6"/>
    <p:sldId id="260" r:id="rId7"/>
    <p:sldId id="261" r:id="rId8"/>
    <p:sldId id="262" r:id="rId9"/>
    <p:sldId id="263" r:id="rId10"/>
    <p:sldId id="264"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0635" autoAdjust="0"/>
  </p:normalViewPr>
  <p:slideViewPr>
    <p:cSldViewPr snapToGrid="0">
      <p:cViewPr varScale="1">
        <p:scale>
          <a:sx n="63" d="100"/>
          <a:sy n="63" d="100"/>
        </p:scale>
        <p:origin x="129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11.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svg"/><Relationship Id="rId1" Type="http://schemas.openxmlformats.org/officeDocument/2006/relationships/image" Target="../media/image50.png"/><Relationship Id="rId6" Type="http://schemas.openxmlformats.org/officeDocument/2006/relationships/image" Target="../media/image55.svg"/><Relationship Id="rId5" Type="http://schemas.openxmlformats.org/officeDocument/2006/relationships/image" Target="../media/image54.png"/><Relationship Id="rId4" Type="http://schemas.openxmlformats.org/officeDocument/2006/relationships/image" Target="../media/image53.svg"/></Relationships>
</file>

<file path=ppt/diagrams/_rels/data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ata3.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ata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svg"/><Relationship Id="rId1" Type="http://schemas.openxmlformats.org/officeDocument/2006/relationships/image" Target="../media/image31.png"/><Relationship Id="rId6" Type="http://schemas.openxmlformats.org/officeDocument/2006/relationships/image" Target="../media/image36.svg"/><Relationship Id="rId5" Type="http://schemas.openxmlformats.org/officeDocument/2006/relationships/image" Target="../media/image35.png"/><Relationship Id="rId4" Type="http://schemas.openxmlformats.org/officeDocument/2006/relationships/image" Target="../media/image34.svg"/></Relationships>
</file>

<file path=ppt/diagrams/_rels/data6.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22.svg"/><Relationship Id="rId1" Type="http://schemas.openxmlformats.org/officeDocument/2006/relationships/image" Target="../media/image37.png"/><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image" Target="../media/image39.svg"/></Relationships>
</file>

<file path=ppt/diagrams/_rels/data7.xml.rels><?xml version="1.0" encoding="UTF-8" standalone="yes"?>
<Relationships xmlns="http://schemas.openxmlformats.org/package/2006/relationships"><Relationship Id="rId8" Type="http://schemas.openxmlformats.org/officeDocument/2006/relationships/image" Target="../media/image49.svg"/><Relationship Id="rId3" Type="http://schemas.openxmlformats.org/officeDocument/2006/relationships/image" Target="../media/image44.png"/><Relationship Id="rId7" Type="http://schemas.openxmlformats.org/officeDocument/2006/relationships/image" Target="../media/image48.png"/><Relationship Id="rId2" Type="http://schemas.openxmlformats.org/officeDocument/2006/relationships/image" Target="../media/image43.svg"/><Relationship Id="rId1" Type="http://schemas.openxmlformats.org/officeDocument/2006/relationships/image" Target="../media/image42.png"/><Relationship Id="rId6" Type="http://schemas.openxmlformats.org/officeDocument/2006/relationships/image" Target="../media/image47.svg"/><Relationship Id="rId5" Type="http://schemas.openxmlformats.org/officeDocument/2006/relationships/image" Target="../media/image46.png"/><Relationship Id="rId4" Type="http://schemas.openxmlformats.org/officeDocument/2006/relationships/image" Target="../media/image4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1.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svg"/><Relationship Id="rId1" Type="http://schemas.openxmlformats.org/officeDocument/2006/relationships/image" Target="../media/image50.png"/><Relationship Id="rId6" Type="http://schemas.openxmlformats.org/officeDocument/2006/relationships/image" Target="../media/image55.svg"/><Relationship Id="rId5" Type="http://schemas.openxmlformats.org/officeDocument/2006/relationships/image" Target="../media/image54.png"/><Relationship Id="rId4" Type="http://schemas.openxmlformats.org/officeDocument/2006/relationships/image" Target="../media/image53.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rawing3.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rawing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svg"/><Relationship Id="rId1" Type="http://schemas.openxmlformats.org/officeDocument/2006/relationships/image" Target="../media/image31.png"/><Relationship Id="rId6" Type="http://schemas.openxmlformats.org/officeDocument/2006/relationships/image" Target="../media/image36.svg"/><Relationship Id="rId5" Type="http://schemas.openxmlformats.org/officeDocument/2006/relationships/image" Target="../media/image35.png"/><Relationship Id="rId4" Type="http://schemas.openxmlformats.org/officeDocument/2006/relationships/image" Target="../media/image34.svg"/></Relationships>
</file>

<file path=ppt/diagrams/_rels/drawing6.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22.svg"/><Relationship Id="rId1" Type="http://schemas.openxmlformats.org/officeDocument/2006/relationships/image" Target="../media/image37.png"/><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image" Target="../media/image39.svg"/></Relationships>
</file>

<file path=ppt/diagrams/_rels/drawing7.xml.rels><?xml version="1.0" encoding="UTF-8" standalone="yes"?>
<Relationships xmlns="http://schemas.openxmlformats.org/package/2006/relationships"><Relationship Id="rId8" Type="http://schemas.openxmlformats.org/officeDocument/2006/relationships/image" Target="../media/image49.svg"/><Relationship Id="rId3" Type="http://schemas.openxmlformats.org/officeDocument/2006/relationships/image" Target="../media/image44.png"/><Relationship Id="rId7" Type="http://schemas.openxmlformats.org/officeDocument/2006/relationships/image" Target="../media/image48.png"/><Relationship Id="rId2" Type="http://schemas.openxmlformats.org/officeDocument/2006/relationships/image" Target="../media/image43.svg"/><Relationship Id="rId1" Type="http://schemas.openxmlformats.org/officeDocument/2006/relationships/image" Target="../media/image42.png"/><Relationship Id="rId6" Type="http://schemas.openxmlformats.org/officeDocument/2006/relationships/image" Target="../media/image47.svg"/><Relationship Id="rId5" Type="http://schemas.openxmlformats.org/officeDocument/2006/relationships/image" Target="../media/image46.png"/><Relationship Id="rId4" Type="http://schemas.openxmlformats.org/officeDocument/2006/relationships/image" Target="../media/image45.svg"/></Relationships>
</file>

<file path=ppt/diagrams/colors1.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accent5_2">
  <dgm:title val=""/>
  <dgm:desc val=""/>
  <dgm:catLst>
    <dgm:cat type="accent5" pri="15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a:alpha val="0"/>
      </a:schemeClr>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94CC12-4BBD-4345-B94D-852495D1080B}" type="doc">
      <dgm:prSet loTypeId="urn:microsoft.com/office/officeart/2018/5/layout/IconLeaf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4C505278-E492-4F8A-8235-389E52D411A5}">
      <dgm:prSet/>
      <dgm:spPr/>
      <dgm:t>
        <a:bodyPr/>
        <a:lstStyle/>
        <a:p>
          <a:pPr>
            <a:lnSpc>
              <a:spcPct val="100000"/>
            </a:lnSpc>
            <a:defRPr cap="all"/>
          </a:pPr>
          <a:r>
            <a:rPr lang="en-US"/>
            <a:t>What is the work we were brought together to do?</a:t>
          </a:r>
        </a:p>
      </dgm:t>
    </dgm:pt>
    <dgm:pt modelId="{F8058DA2-0092-446D-9BE1-0C83222DB3CB}" type="parTrans" cxnId="{9EA12F00-45A3-4C4E-8E8C-9823A3770992}">
      <dgm:prSet/>
      <dgm:spPr/>
      <dgm:t>
        <a:bodyPr/>
        <a:lstStyle/>
        <a:p>
          <a:endParaRPr lang="en-US"/>
        </a:p>
      </dgm:t>
    </dgm:pt>
    <dgm:pt modelId="{75E4B1AA-397F-44EE-A365-8BEEAA3B0BF3}" type="sibTrans" cxnId="{9EA12F00-45A3-4C4E-8E8C-9823A3770992}">
      <dgm:prSet/>
      <dgm:spPr/>
      <dgm:t>
        <a:bodyPr/>
        <a:lstStyle/>
        <a:p>
          <a:endParaRPr lang="en-US"/>
        </a:p>
      </dgm:t>
    </dgm:pt>
    <dgm:pt modelId="{FFB8D4A9-2D5C-4D8E-824C-E74A890F5FFB}">
      <dgm:prSet/>
      <dgm:spPr/>
      <dgm:t>
        <a:bodyPr/>
        <a:lstStyle/>
        <a:p>
          <a:pPr>
            <a:lnSpc>
              <a:spcPct val="100000"/>
            </a:lnSpc>
            <a:defRPr cap="all"/>
          </a:pPr>
          <a:r>
            <a:rPr lang="en-US"/>
            <a:t>What will a successful outcome look like for our team? </a:t>
          </a:r>
        </a:p>
      </dgm:t>
    </dgm:pt>
    <dgm:pt modelId="{9AB14578-8D9B-4342-9CFB-6086863222F0}" type="parTrans" cxnId="{98B50D24-D4EE-4318-A9BF-C06EF1520444}">
      <dgm:prSet/>
      <dgm:spPr/>
      <dgm:t>
        <a:bodyPr/>
        <a:lstStyle/>
        <a:p>
          <a:endParaRPr lang="en-US"/>
        </a:p>
      </dgm:t>
    </dgm:pt>
    <dgm:pt modelId="{AACE8AB8-A4A0-4E1D-BB6D-41268749E841}" type="sibTrans" cxnId="{98B50D24-D4EE-4318-A9BF-C06EF1520444}">
      <dgm:prSet/>
      <dgm:spPr/>
      <dgm:t>
        <a:bodyPr/>
        <a:lstStyle/>
        <a:p>
          <a:endParaRPr lang="en-US"/>
        </a:p>
      </dgm:t>
    </dgm:pt>
    <dgm:pt modelId="{21603599-5579-4DC8-8F56-F02ECABB4C1D}">
      <dgm:prSet/>
      <dgm:spPr/>
      <dgm:t>
        <a:bodyPr/>
        <a:lstStyle/>
        <a:p>
          <a:pPr>
            <a:lnSpc>
              <a:spcPct val="100000"/>
            </a:lnSpc>
            <a:defRPr cap="all"/>
          </a:pPr>
          <a:r>
            <a:rPr lang="en-US"/>
            <a:t>How will we know we've completed our task?</a:t>
          </a:r>
        </a:p>
      </dgm:t>
    </dgm:pt>
    <dgm:pt modelId="{2BB8A79E-B5DA-4603-867B-FF035B276A80}" type="parTrans" cxnId="{13C7811E-554B-4612-9EED-D71C968E9D91}">
      <dgm:prSet/>
      <dgm:spPr/>
      <dgm:t>
        <a:bodyPr/>
        <a:lstStyle/>
        <a:p>
          <a:endParaRPr lang="en-US"/>
        </a:p>
      </dgm:t>
    </dgm:pt>
    <dgm:pt modelId="{52C306A0-0BC6-445D-97D7-32455F4DD172}" type="sibTrans" cxnId="{13C7811E-554B-4612-9EED-D71C968E9D91}">
      <dgm:prSet/>
      <dgm:spPr/>
      <dgm:t>
        <a:bodyPr/>
        <a:lstStyle/>
        <a:p>
          <a:endParaRPr lang="en-US"/>
        </a:p>
      </dgm:t>
    </dgm:pt>
    <dgm:pt modelId="{B37FFD98-CC30-482A-99A4-B405ABB02D03}">
      <dgm:prSet/>
      <dgm:spPr/>
      <dgm:t>
        <a:bodyPr/>
        <a:lstStyle/>
        <a:p>
          <a:pPr>
            <a:lnSpc>
              <a:spcPct val="100000"/>
            </a:lnSpc>
            <a:defRPr cap="all"/>
          </a:pPr>
          <a:r>
            <a:rPr lang="en-US"/>
            <a:t>How will we measure our success </a:t>
          </a:r>
        </a:p>
      </dgm:t>
    </dgm:pt>
    <dgm:pt modelId="{6CEFACE1-2A86-40F3-9D90-487923CCEEA9}" type="parTrans" cxnId="{0E7E6CE1-9909-4F7B-9A5D-1A6ABB7043A6}">
      <dgm:prSet/>
      <dgm:spPr/>
      <dgm:t>
        <a:bodyPr/>
        <a:lstStyle/>
        <a:p>
          <a:endParaRPr lang="en-US"/>
        </a:p>
      </dgm:t>
    </dgm:pt>
    <dgm:pt modelId="{6C124254-E2BE-40E9-A15B-4A1BCD34A665}" type="sibTrans" cxnId="{0E7E6CE1-9909-4F7B-9A5D-1A6ABB7043A6}">
      <dgm:prSet/>
      <dgm:spPr/>
      <dgm:t>
        <a:bodyPr/>
        <a:lstStyle/>
        <a:p>
          <a:endParaRPr lang="en-US"/>
        </a:p>
      </dgm:t>
    </dgm:pt>
    <dgm:pt modelId="{F8D1113F-579B-43D5-9010-366BB315FFA1}" type="pres">
      <dgm:prSet presAssocID="{3594CC12-4BBD-4345-B94D-852495D1080B}" presName="root" presStyleCnt="0">
        <dgm:presLayoutVars>
          <dgm:dir/>
          <dgm:resizeHandles val="exact"/>
        </dgm:presLayoutVars>
      </dgm:prSet>
      <dgm:spPr/>
    </dgm:pt>
    <dgm:pt modelId="{9E72F807-14FB-4505-8856-0A03BA14332F}" type="pres">
      <dgm:prSet presAssocID="{4C505278-E492-4F8A-8235-389E52D411A5}" presName="compNode" presStyleCnt="0"/>
      <dgm:spPr/>
    </dgm:pt>
    <dgm:pt modelId="{2A544AEB-DD51-4219-9DFA-6CF615ADEF95}" type="pres">
      <dgm:prSet presAssocID="{4C505278-E492-4F8A-8235-389E52D411A5}" presName="iconBgRect" presStyleLbl="bgShp" presStyleIdx="0" presStyleCnt="4"/>
      <dgm:spPr>
        <a:prstGeom prst="round2DiagRect">
          <a:avLst>
            <a:gd name="adj1" fmla="val 29727"/>
            <a:gd name="adj2" fmla="val 0"/>
          </a:avLst>
        </a:prstGeom>
      </dgm:spPr>
    </dgm:pt>
    <dgm:pt modelId="{A163B8E8-7CE7-43B2-B14F-2F4458E75F46}" type="pres">
      <dgm:prSet presAssocID="{4C505278-E492-4F8A-8235-389E52D411A5}"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ser Network"/>
        </a:ext>
      </dgm:extLst>
    </dgm:pt>
    <dgm:pt modelId="{642E916B-4598-48AA-9FEB-6FC876BD53A4}" type="pres">
      <dgm:prSet presAssocID="{4C505278-E492-4F8A-8235-389E52D411A5}" presName="spaceRect" presStyleCnt="0"/>
      <dgm:spPr/>
    </dgm:pt>
    <dgm:pt modelId="{A24F91C3-8298-4E56-815B-28AE4E2B9583}" type="pres">
      <dgm:prSet presAssocID="{4C505278-E492-4F8A-8235-389E52D411A5}" presName="textRect" presStyleLbl="revTx" presStyleIdx="0" presStyleCnt="4">
        <dgm:presLayoutVars>
          <dgm:chMax val="1"/>
          <dgm:chPref val="1"/>
        </dgm:presLayoutVars>
      </dgm:prSet>
      <dgm:spPr/>
    </dgm:pt>
    <dgm:pt modelId="{CF5522D1-F611-40B0-BF33-67431444379A}" type="pres">
      <dgm:prSet presAssocID="{75E4B1AA-397F-44EE-A365-8BEEAA3B0BF3}" presName="sibTrans" presStyleCnt="0"/>
      <dgm:spPr/>
    </dgm:pt>
    <dgm:pt modelId="{9D060478-5F37-4EEB-9618-474B4BD1498D}" type="pres">
      <dgm:prSet presAssocID="{FFB8D4A9-2D5C-4D8E-824C-E74A890F5FFB}" presName="compNode" presStyleCnt="0"/>
      <dgm:spPr/>
    </dgm:pt>
    <dgm:pt modelId="{A0E64493-4AC1-4272-8885-C4DD094C251C}" type="pres">
      <dgm:prSet presAssocID="{FFB8D4A9-2D5C-4D8E-824C-E74A890F5FFB}" presName="iconBgRect" presStyleLbl="bgShp" presStyleIdx="1" presStyleCnt="4"/>
      <dgm:spPr>
        <a:prstGeom prst="round2DiagRect">
          <a:avLst>
            <a:gd name="adj1" fmla="val 29727"/>
            <a:gd name="adj2" fmla="val 0"/>
          </a:avLst>
        </a:prstGeom>
      </dgm:spPr>
    </dgm:pt>
    <dgm:pt modelId="{6ECB7F22-9B98-485C-80CC-1A2253D430E2}" type="pres">
      <dgm:prSet presAssocID="{FFB8D4A9-2D5C-4D8E-824C-E74A890F5FF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Success"/>
        </a:ext>
      </dgm:extLst>
    </dgm:pt>
    <dgm:pt modelId="{BC739A80-77C2-4BF7-BE9B-8A4C6D36E709}" type="pres">
      <dgm:prSet presAssocID="{FFB8D4A9-2D5C-4D8E-824C-E74A890F5FFB}" presName="spaceRect" presStyleCnt="0"/>
      <dgm:spPr/>
    </dgm:pt>
    <dgm:pt modelId="{BACF9553-EC46-4AD9-8362-429ABB1F4135}" type="pres">
      <dgm:prSet presAssocID="{FFB8D4A9-2D5C-4D8E-824C-E74A890F5FFB}" presName="textRect" presStyleLbl="revTx" presStyleIdx="1" presStyleCnt="4">
        <dgm:presLayoutVars>
          <dgm:chMax val="1"/>
          <dgm:chPref val="1"/>
        </dgm:presLayoutVars>
      </dgm:prSet>
      <dgm:spPr/>
    </dgm:pt>
    <dgm:pt modelId="{BA2DA4EF-D085-4EE0-B6DE-200DE795803B}" type="pres">
      <dgm:prSet presAssocID="{AACE8AB8-A4A0-4E1D-BB6D-41268749E841}" presName="sibTrans" presStyleCnt="0"/>
      <dgm:spPr/>
    </dgm:pt>
    <dgm:pt modelId="{5E84097B-2ED0-4769-864B-D41D51D487E9}" type="pres">
      <dgm:prSet presAssocID="{21603599-5579-4DC8-8F56-F02ECABB4C1D}" presName="compNode" presStyleCnt="0"/>
      <dgm:spPr/>
    </dgm:pt>
    <dgm:pt modelId="{76FEC2E3-B262-45F9-8B3E-4576C9590536}" type="pres">
      <dgm:prSet presAssocID="{21603599-5579-4DC8-8F56-F02ECABB4C1D}" presName="iconBgRect" presStyleLbl="bgShp" presStyleIdx="2" presStyleCnt="4"/>
      <dgm:spPr>
        <a:prstGeom prst="round2DiagRect">
          <a:avLst>
            <a:gd name="adj1" fmla="val 29727"/>
            <a:gd name="adj2" fmla="val 0"/>
          </a:avLst>
        </a:prstGeom>
      </dgm:spPr>
    </dgm:pt>
    <dgm:pt modelId="{1A435AEF-2282-4D09-B271-5AB8DC398318}" type="pres">
      <dgm:prSet presAssocID="{21603599-5579-4DC8-8F56-F02ECABB4C1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ightning"/>
        </a:ext>
      </dgm:extLst>
    </dgm:pt>
    <dgm:pt modelId="{2C7C233F-D77B-4731-861F-A576C7717780}" type="pres">
      <dgm:prSet presAssocID="{21603599-5579-4DC8-8F56-F02ECABB4C1D}" presName="spaceRect" presStyleCnt="0"/>
      <dgm:spPr/>
    </dgm:pt>
    <dgm:pt modelId="{892A6B09-46ED-451F-9BED-45DC8C3B1CD4}" type="pres">
      <dgm:prSet presAssocID="{21603599-5579-4DC8-8F56-F02ECABB4C1D}" presName="textRect" presStyleLbl="revTx" presStyleIdx="2" presStyleCnt="4">
        <dgm:presLayoutVars>
          <dgm:chMax val="1"/>
          <dgm:chPref val="1"/>
        </dgm:presLayoutVars>
      </dgm:prSet>
      <dgm:spPr/>
    </dgm:pt>
    <dgm:pt modelId="{573D7366-5AA5-46D1-ABA4-F8D0BAA83352}" type="pres">
      <dgm:prSet presAssocID="{52C306A0-0BC6-445D-97D7-32455F4DD172}" presName="sibTrans" presStyleCnt="0"/>
      <dgm:spPr/>
    </dgm:pt>
    <dgm:pt modelId="{3652BDC6-BBEA-404E-A2A3-831CD4187641}" type="pres">
      <dgm:prSet presAssocID="{B37FFD98-CC30-482A-99A4-B405ABB02D03}" presName="compNode" presStyleCnt="0"/>
      <dgm:spPr/>
    </dgm:pt>
    <dgm:pt modelId="{41133ABB-4AF2-4697-95E0-DB97B9C693B2}" type="pres">
      <dgm:prSet presAssocID="{B37FFD98-CC30-482A-99A4-B405ABB02D03}" presName="iconBgRect" presStyleLbl="bgShp" presStyleIdx="3" presStyleCnt="4"/>
      <dgm:spPr>
        <a:prstGeom prst="round2DiagRect">
          <a:avLst>
            <a:gd name="adj1" fmla="val 29727"/>
            <a:gd name="adj2" fmla="val 0"/>
          </a:avLst>
        </a:prstGeom>
      </dgm:spPr>
    </dgm:pt>
    <dgm:pt modelId="{2B4FB0A0-20B1-48E8-9199-09344D55085B}" type="pres">
      <dgm:prSet presAssocID="{B37FFD98-CC30-482A-99A4-B405ABB02D0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aze"/>
        </a:ext>
      </dgm:extLst>
    </dgm:pt>
    <dgm:pt modelId="{7D0A873E-2D2A-4A21-8FFB-1CE02D30A99D}" type="pres">
      <dgm:prSet presAssocID="{B37FFD98-CC30-482A-99A4-B405ABB02D03}" presName="spaceRect" presStyleCnt="0"/>
      <dgm:spPr/>
    </dgm:pt>
    <dgm:pt modelId="{8AF035BB-2756-41E9-8042-8E18B1BD16E9}" type="pres">
      <dgm:prSet presAssocID="{B37FFD98-CC30-482A-99A4-B405ABB02D03}" presName="textRect" presStyleLbl="revTx" presStyleIdx="3" presStyleCnt="4">
        <dgm:presLayoutVars>
          <dgm:chMax val="1"/>
          <dgm:chPref val="1"/>
        </dgm:presLayoutVars>
      </dgm:prSet>
      <dgm:spPr/>
    </dgm:pt>
  </dgm:ptLst>
  <dgm:cxnLst>
    <dgm:cxn modelId="{9EA12F00-45A3-4C4E-8E8C-9823A3770992}" srcId="{3594CC12-4BBD-4345-B94D-852495D1080B}" destId="{4C505278-E492-4F8A-8235-389E52D411A5}" srcOrd="0" destOrd="0" parTransId="{F8058DA2-0092-446D-9BE1-0C83222DB3CB}" sibTransId="{75E4B1AA-397F-44EE-A365-8BEEAA3B0BF3}"/>
    <dgm:cxn modelId="{13C7811E-554B-4612-9EED-D71C968E9D91}" srcId="{3594CC12-4BBD-4345-B94D-852495D1080B}" destId="{21603599-5579-4DC8-8F56-F02ECABB4C1D}" srcOrd="2" destOrd="0" parTransId="{2BB8A79E-B5DA-4603-867B-FF035B276A80}" sibTransId="{52C306A0-0BC6-445D-97D7-32455F4DD172}"/>
    <dgm:cxn modelId="{98B50D24-D4EE-4318-A9BF-C06EF1520444}" srcId="{3594CC12-4BBD-4345-B94D-852495D1080B}" destId="{FFB8D4A9-2D5C-4D8E-824C-E74A890F5FFB}" srcOrd="1" destOrd="0" parTransId="{9AB14578-8D9B-4342-9CFB-6086863222F0}" sibTransId="{AACE8AB8-A4A0-4E1D-BB6D-41268749E841}"/>
    <dgm:cxn modelId="{EE622C2F-5FBC-46D1-A1C1-1C460F8B1D67}" type="presOf" srcId="{3594CC12-4BBD-4345-B94D-852495D1080B}" destId="{F8D1113F-579B-43D5-9010-366BB315FFA1}" srcOrd="0" destOrd="0" presId="urn:microsoft.com/office/officeart/2018/5/layout/IconLeafLabelList"/>
    <dgm:cxn modelId="{DFC2BE35-7074-44D6-828E-C3E6CA6F5939}" type="presOf" srcId="{FFB8D4A9-2D5C-4D8E-824C-E74A890F5FFB}" destId="{BACF9553-EC46-4AD9-8362-429ABB1F4135}" srcOrd="0" destOrd="0" presId="urn:microsoft.com/office/officeart/2018/5/layout/IconLeafLabelList"/>
    <dgm:cxn modelId="{EF069097-4C83-4336-92F8-86E441B6B48B}" type="presOf" srcId="{4C505278-E492-4F8A-8235-389E52D411A5}" destId="{A24F91C3-8298-4E56-815B-28AE4E2B9583}" srcOrd="0" destOrd="0" presId="urn:microsoft.com/office/officeart/2018/5/layout/IconLeafLabelList"/>
    <dgm:cxn modelId="{882C7FA6-0C28-4082-AE45-E481B306B8B1}" type="presOf" srcId="{21603599-5579-4DC8-8F56-F02ECABB4C1D}" destId="{892A6B09-46ED-451F-9BED-45DC8C3B1CD4}" srcOrd="0" destOrd="0" presId="urn:microsoft.com/office/officeart/2018/5/layout/IconLeafLabelList"/>
    <dgm:cxn modelId="{1365D6C0-E9D8-4947-8701-E910320FBDD0}" type="presOf" srcId="{B37FFD98-CC30-482A-99A4-B405ABB02D03}" destId="{8AF035BB-2756-41E9-8042-8E18B1BD16E9}" srcOrd="0" destOrd="0" presId="urn:microsoft.com/office/officeart/2018/5/layout/IconLeafLabelList"/>
    <dgm:cxn modelId="{0E7E6CE1-9909-4F7B-9A5D-1A6ABB7043A6}" srcId="{3594CC12-4BBD-4345-B94D-852495D1080B}" destId="{B37FFD98-CC30-482A-99A4-B405ABB02D03}" srcOrd="3" destOrd="0" parTransId="{6CEFACE1-2A86-40F3-9D90-487923CCEEA9}" sibTransId="{6C124254-E2BE-40E9-A15B-4A1BCD34A665}"/>
    <dgm:cxn modelId="{C37590AA-681D-481C-9C2F-17E575A92D58}" type="presParOf" srcId="{F8D1113F-579B-43D5-9010-366BB315FFA1}" destId="{9E72F807-14FB-4505-8856-0A03BA14332F}" srcOrd="0" destOrd="0" presId="urn:microsoft.com/office/officeart/2018/5/layout/IconLeafLabelList"/>
    <dgm:cxn modelId="{C0F0DF3E-6F85-4C64-87C8-85FA2136CEED}" type="presParOf" srcId="{9E72F807-14FB-4505-8856-0A03BA14332F}" destId="{2A544AEB-DD51-4219-9DFA-6CF615ADEF95}" srcOrd="0" destOrd="0" presId="urn:microsoft.com/office/officeart/2018/5/layout/IconLeafLabelList"/>
    <dgm:cxn modelId="{A5507B79-5DA8-4444-A7C9-19F3F907DE67}" type="presParOf" srcId="{9E72F807-14FB-4505-8856-0A03BA14332F}" destId="{A163B8E8-7CE7-43B2-B14F-2F4458E75F46}" srcOrd="1" destOrd="0" presId="urn:microsoft.com/office/officeart/2018/5/layout/IconLeafLabelList"/>
    <dgm:cxn modelId="{56D35D6F-8E1B-4096-BBF7-F15892FAF16C}" type="presParOf" srcId="{9E72F807-14FB-4505-8856-0A03BA14332F}" destId="{642E916B-4598-48AA-9FEB-6FC876BD53A4}" srcOrd="2" destOrd="0" presId="urn:microsoft.com/office/officeart/2018/5/layout/IconLeafLabelList"/>
    <dgm:cxn modelId="{A690B0CF-14B4-4F62-9693-94C53EAAB399}" type="presParOf" srcId="{9E72F807-14FB-4505-8856-0A03BA14332F}" destId="{A24F91C3-8298-4E56-815B-28AE4E2B9583}" srcOrd="3" destOrd="0" presId="urn:microsoft.com/office/officeart/2018/5/layout/IconLeafLabelList"/>
    <dgm:cxn modelId="{699F80D0-A1C0-4283-BE9B-91E7CB27CEB0}" type="presParOf" srcId="{F8D1113F-579B-43D5-9010-366BB315FFA1}" destId="{CF5522D1-F611-40B0-BF33-67431444379A}" srcOrd="1" destOrd="0" presId="urn:microsoft.com/office/officeart/2018/5/layout/IconLeafLabelList"/>
    <dgm:cxn modelId="{E8ABC9DA-60E4-4600-914B-1ABEED165BB1}" type="presParOf" srcId="{F8D1113F-579B-43D5-9010-366BB315FFA1}" destId="{9D060478-5F37-4EEB-9618-474B4BD1498D}" srcOrd="2" destOrd="0" presId="urn:microsoft.com/office/officeart/2018/5/layout/IconLeafLabelList"/>
    <dgm:cxn modelId="{AADB481A-2F46-495A-86DA-832AFF109ECE}" type="presParOf" srcId="{9D060478-5F37-4EEB-9618-474B4BD1498D}" destId="{A0E64493-4AC1-4272-8885-C4DD094C251C}" srcOrd="0" destOrd="0" presId="urn:microsoft.com/office/officeart/2018/5/layout/IconLeafLabelList"/>
    <dgm:cxn modelId="{B45F989E-9D48-478C-BB4F-90315FA9EEEC}" type="presParOf" srcId="{9D060478-5F37-4EEB-9618-474B4BD1498D}" destId="{6ECB7F22-9B98-485C-80CC-1A2253D430E2}" srcOrd="1" destOrd="0" presId="urn:microsoft.com/office/officeart/2018/5/layout/IconLeafLabelList"/>
    <dgm:cxn modelId="{AFCCD771-A5C8-413C-8540-F5F286A4611E}" type="presParOf" srcId="{9D060478-5F37-4EEB-9618-474B4BD1498D}" destId="{BC739A80-77C2-4BF7-BE9B-8A4C6D36E709}" srcOrd="2" destOrd="0" presId="urn:microsoft.com/office/officeart/2018/5/layout/IconLeafLabelList"/>
    <dgm:cxn modelId="{88819D77-E143-48C5-9580-E5919BBE0BE7}" type="presParOf" srcId="{9D060478-5F37-4EEB-9618-474B4BD1498D}" destId="{BACF9553-EC46-4AD9-8362-429ABB1F4135}" srcOrd="3" destOrd="0" presId="urn:microsoft.com/office/officeart/2018/5/layout/IconLeafLabelList"/>
    <dgm:cxn modelId="{797AE716-E33E-44A7-9E0C-20C9202FEA48}" type="presParOf" srcId="{F8D1113F-579B-43D5-9010-366BB315FFA1}" destId="{BA2DA4EF-D085-4EE0-B6DE-200DE795803B}" srcOrd="3" destOrd="0" presId="urn:microsoft.com/office/officeart/2018/5/layout/IconLeafLabelList"/>
    <dgm:cxn modelId="{2D1E3B2A-C8B1-440C-8E5E-30FBCED802E3}" type="presParOf" srcId="{F8D1113F-579B-43D5-9010-366BB315FFA1}" destId="{5E84097B-2ED0-4769-864B-D41D51D487E9}" srcOrd="4" destOrd="0" presId="urn:microsoft.com/office/officeart/2018/5/layout/IconLeafLabelList"/>
    <dgm:cxn modelId="{730BCA09-F723-4A61-9DED-039A78F01E1C}" type="presParOf" srcId="{5E84097B-2ED0-4769-864B-D41D51D487E9}" destId="{76FEC2E3-B262-45F9-8B3E-4576C9590536}" srcOrd="0" destOrd="0" presId="urn:microsoft.com/office/officeart/2018/5/layout/IconLeafLabelList"/>
    <dgm:cxn modelId="{2500A0BA-4609-4459-8495-5C83F51BFEC9}" type="presParOf" srcId="{5E84097B-2ED0-4769-864B-D41D51D487E9}" destId="{1A435AEF-2282-4D09-B271-5AB8DC398318}" srcOrd="1" destOrd="0" presId="urn:microsoft.com/office/officeart/2018/5/layout/IconLeafLabelList"/>
    <dgm:cxn modelId="{0D115827-B302-4AD6-B2F7-67302C77D330}" type="presParOf" srcId="{5E84097B-2ED0-4769-864B-D41D51D487E9}" destId="{2C7C233F-D77B-4731-861F-A576C7717780}" srcOrd="2" destOrd="0" presId="urn:microsoft.com/office/officeart/2018/5/layout/IconLeafLabelList"/>
    <dgm:cxn modelId="{99CC2F6E-95BF-40EA-B0F9-8CEA2B4B651E}" type="presParOf" srcId="{5E84097B-2ED0-4769-864B-D41D51D487E9}" destId="{892A6B09-46ED-451F-9BED-45DC8C3B1CD4}" srcOrd="3" destOrd="0" presId="urn:microsoft.com/office/officeart/2018/5/layout/IconLeafLabelList"/>
    <dgm:cxn modelId="{D999A8C4-5DFE-4314-8EBD-C0538D61835B}" type="presParOf" srcId="{F8D1113F-579B-43D5-9010-366BB315FFA1}" destId="{573D7366-5AA5-46D1-ABA4-F8D0BAA83352}" srcOrd="5" destOrd="0" presId="urn:microsoft.com/office/officeart/2018/5/layout/IconLeafLabelList"/>
    <dgm:cxn modelId="{9086DD72-06DE-4BFB-9AB9-9DEC68AB68B4}" type="presParOf" srcId="{F8D1113F-579B-43D5-9010-366BB315FFA1}" destId="{3652BDC6-BBEA-404E-A2A3-831CD4187641}" srcOrd="6" destOrd="0" presId="urn:microsoft.com/office/officeart/2018/5/layout/IconLeafLabelList"/>
    <dgm:cxn modelId="{F919F72A-C863-4739-9026-43BDC5164365}" type="presParOf" srcId="{3652BDC6-BBEA-404E-A2A3-831CD4187641}" destId="{41133ABB-4AF2-4697-95E0-DB97B9C693B2}" srcOrd="0" destOrd="0" presId="urn:microsoft.com/office/officeart/2018/5/layout/IconLeafLabelList"/>
    <dgm:cxn modelId="{7DBEBAB3-20EC-4C9D-8D6D-52F95BA7CDD1}" type="presParOf" srcId="{3652BDC6-BBEA-404E-A2A3-831CD4187641}" destId="{2B4FB0A0-20B1-48E8-9199-09344D55085B}" srcOrd="1" destOrd="0" presId="urn:microsoft.com/office/officeart/2018/5/layout/IconLeafLabelList"/>
    <dgm:cxn modelId="{78838886-5BD3-4F74-82DE-03BD468EE4A4}" type="presParOf" srcId="{3652BDC6-BBEA-404E-A2A3-831CD4187641}" destId="{7D0A873E-2D2A-4A21-8FFB-1CE02D30A99D}" srcOrd="2" destOrd="0" presId="urn:microsoft.com/office/officeart/2018/5/layout/IconLeafLabelList"/>
    <dgm:cxn modelId="{3AF68A21-41EE-4549-9C68-EE29016D28DD}" type="presParOf" srcId="{3652BDC6-BBEA-404E-A2A3-831CD4187641}" destId="{8AF035BB-2756-41E9-8042-8E18B1BD16E9}"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6BF0C6D-E092-4137-8174-B9E86C49E033}" type="doc">
      <dgm:prSet loTypeId="urn:microsoft.com/office/officeart/2016/7/layout/RepeatingBendingProcessNew" loCatId="process" qsTypeId="urn:microsoft.com/office/officeart/2005/8/quickstyle/simple1" qsCatId="simple" csTypeId="urn:microsoft.com/office/officeart/2005/8/colors/colorful1" csCatId="colorful"/>
      <dgm:spPr/>
      <dgm:t>
        <a:bodyPr/>
        <a:lstStyle/>
        <a:p>
          <a:endParaRPr lang="en-US"/>
        </a:p>
      </dgm:t>
    </dgm:pt>
    <dgm:pt modelId="{DF413306-91C5-4BD6-9C27-620569F0DF12}">
      <dgm:prSet/>
      <dgm:spPr/>
      <dgm:t>
        <a:bodyPr/>
        <a:lstStyle/>
        <a:p>
          <a:r>
            <a:rPr lang="en-US"/>
            <a:t>Focus on solutions </a:t>
          </a:r>
        </a:p>
      </dgm:t>
    </dgm:pt>
    <dgm:pt modelId="{53EE9264-0659-4275-991F-1BA00C1BD182}" type="parTrans" cxnId="{BFDEEF4E-CB3A-4403-AFB3-49160BA13BEF}">
      <dgm:prSet/>
      <dgm:spPr/>
      <dgm:t>
        <a:bodyPr/>
        <a:lstStyle/>
        <a:p>
          <a:endParaRPr lang="en-US"/>
        </a:p>
      </dgm:t>
    </dgm:pt>
    <dgm:pt modelId="{F13E079D-CEF1-4040-A428-83DE2ED9496B}" type="sibTrans" cxnId="{BFDEEF4E-CB3A-4403-AFB3-49160BA13BEF}">
      <dgm:prSet/>
      <dgm:spPr/>
      <dgm:t>
        <a:bodyPr/>
        <a:lstStyle/>
        <a:p>
          <a:endParaRPr lang="en-US"/>
        </a:p>
      </dgm:t>
    </dgm:pt>
    <dgm:pt modelId="{1CFAD689-1BDF-462C-BB51-A712477A11B5}">
      <dgm:prSet/>
      <dgm:spPr/>
      <dgm:t>
        <a:bodyPr/>
        <a:lstStyle/>
        <a:p>
          <a:r>
            <a:rPr lang="en-US"/>
            <a:t>Ask for additional information if needed </a:t>
          </a:r>
        </a:p>
      </dgm:t>
    </dgm:pt>
    <dgm:pt modelId="{4DA75AA2-1ABA-4F69-94E2-16BB6AEC922D}" type="parTrans" cxnId="{9994F97B-6773-41DB-8A89-17D9CCDB854B}">
      <dgm:prSet/>
      <dgm:spPr/>
      <dgm:t>
        <a:bodyPr/>
        <a:lstStyle/>
        <a:p>
          <a:endParaRPr lang="en-US"/>
        </a:p>
      </dgm:t>
    </dgm:pt>
    <dgm:pt modelId="{87DEC7BA-B9F2-47A7-89FB-14E489BA2FBC}" type="sibTrans" cxnId="{9994F97B-6773-41DB-8A89-17D9CCDB854B}">
      <dgm:prSet/>
      <dgm:spPr/>
      <dgm:t>
        <a:bodyPr/>
        <a:lstStyle/>
        <a:p>
          <a:endParaRPr lang="en-US"/>
        </a:p>
      </dgm:t>
    </dgm:pt>
    <dgm:pt modelId="{472D3673-662B-473B-9A18-E0CE5DF2404E}">
      <dgm:prSet/>
      <dgm:spPr/>
      <dgm:t>
        <a:bodyPr/>
        <a:lstStyle/>
        <a:p>
          <a:r>
            <a:rPr lang="en-US"/>
            <a:t>Explore options  </a:t>
          </a:r>
        </a:p>
      </dgm:t>
    </dgm:pt>
    <dgm:pt modelId="{648F6A43-E37A-42A4-8E1C-12F905DE64F8}" type="parTrans" cxnId="{B2DF10D3-B621-4EF1-A914-2F3E73B7932B}">
      <dgm:prSet/>
      <dgm:spPr/>
      <dgm:t>
        <a:bodyPr/>
        <a:lstStyle/>
        <a:p>
          <a:endParaRPr lang="en-US"/>
        </a:p>
      </dgm:t>
    </dgm:pt>
    <dgm:pt modelId="{999844F5-A6FD-4A9E-8A4B-A239BC622C34}" type="sibTrans" cxnId="{B2DF10D3-B621-4EF1-A914-2F3E73B7932B}">
      <dgm:prSet/>
      <dgm:spPr/>
      <dgm:t>
        <a:bodyPr/>
        <a:lstStyle/>
        <a:p>
          <a:endParaRPr lang="en-US"/>
        </a:p>
      </dgm:t>
    </dgm:pt>
    <dgm:pt modelId="{F12A5E29-2DB2-436A-B0F8-38A7FFF4758C}">
      <dgm:prSet/>
      <dgm:spPr/>
      <dgm:t>
        <a:bodyPr/>
        <a:lstStyle/>
        <a:p>
          <a:r>
            <a:rPr lang="en-US"/>
            <a:t>Look for workable, realistic options –recognize that compromise may be necessary however collaboration is always best </a:t>
          </a:r>
        </a:p>
      </dgm:t>
    </dgm:pt>
    <dgm:pt modelId="{A3C18FB1-78CA-4D9E-83BD-CC44F273CBD8}" type="parTrans" cxnId="{C98CC4D3-FD25-4080-B7D0-9600898BB24C}">
      <dgm:prSet/>
      <dgm:spPr/>
      <dgm:t>
        <a:bodyPr/>
        <a:lstStyle/>
        <a:p>
          <a:endParaRPr lang="en-US"/>
        </a:p>
      </dgm:t>
    </dgm:pt>
    <dgm:pt modelId="{049587DD-58DC-4131-AB68-673EA3976133}" type="sibTrans" cxnId="{C98CC4D3-FD25-4080-B7D0-9600898BB24C}">
      <dgm:prSet/>
      <dgm:spPr/>
      <dgm:t>
        <a:bodyPr/>
        <a:lstStyle/>
        <a:p>
          <a:endParaRPr lang="en-US"/>
        </a:p>
      </dgm:t>
    </dgm:pt>
    <dgm:pt modelId="{8A80715B-CEAE-4D47-A8D1-38B973E15B1A}">
      <dgm:prSet/>
      <dgm:spPr/>
      <dgm:t>
        <a:bodyPr/>
        <a:lstStyle/>
        <a:p>
          <a:r>
            <a:rPr lang="en-US"/>
            <a:t>Under-promise and over-deliver, but honor your agreements </a:t>
          </a:r>
        </a:p>
      </dgm:t>
    </dgm:pt>
    <dgm:pt modelId="{9F69ADD8-921C-4428-A8DB-8058FDD09D6D}" type="parTrans" cxnId="{702CFED3-F0C2-4ADF-AC22-F3EF18FA19E2}">
      <dgm:prSet/>
      <dgm:spPr/>
      <dgm:t>
        <a:bodyPr/>
        <a:lstStyle/>
        <a:p>
          <a:endParaRPr lang="en-US"/>
        </a:p>
      </dgm:t>
    </dgm:pt>
    <dgm:pt modelId="{9FBD04A3-D390-4C88-90B0-9A0188B8C13D}" type="sibTrans" cxnId="{702CFED3-F0C2-4ADF-AC22-F3EF18FA19E2}">
      <dgm:prSet/>
      <dgm:spPr/>
      <dgm:t>
        <a:bodyPr/>
        <a:lstStyle/>
        <a:p>
          <a:endParaRPr lang="en-US"/>
        </a:p>
      </dgm:t>
    </dgm:pt>
    <dgm:pt modelId="{6711F095-490D-4D33-84AD-D88BA5C82194}">
      <dgm:prSet/>
      <dgm:spPr/>
      <dgm:t>
        <a:bodyPr/>
        <a:lstStyle/>
        <a:p>
          <a:r>
            <a:rPr lang="en-US"/>
            <a:t>Reframe to move towards solutions </a:t>
          </a:r>
        </a:p>
      </dgm:t>
    </dgm:pt>
    <dgm:pt modelId="{C710435A-479C-41EC-A8E3-0DCD0F9A6685}" type="parTrans" cxnId="{93668099-27DF-436A-AF80-4A59D79BB69D}">
      <dgm:prSet/>
      <dgm:spPr/>
      <dgm:t>
        <a:bodyPr/>
        <a:lstStyle/>
        <a:p>
          <a:endParaRPr lang="en-US"/>
        </a:p>
      </dgm:t>
    </dgm:pt>
    <dgm:pt modelId="{B0534FB1-90D1-48CC-9704-5C0C3FF07A51}" type="sibTrans" cxnId="{93668099-27DF-436A-AF80-4A59D79BB69D}">
      <dgm:prSet/>
      <dgm:spPr/>
      <dgm:t>
        <a:bodyPr/>
        <a:lstStyle/>
        <a:p>
          <a:endParaRPr lang="en-US"/>
        </a:p>
      </dgm:t>
    </dgm:pt>
    <dgm:pt modelId="{34A54767-AE01-4372-A50F-8D8B8E7A3B3F}">
      <dgm:prSet/>
      <dgm:spPr/>
      <dgm:t>
        <a:bodyPr/>
        <a:lstStyle/>
        <a:p>
          <a:r>
            <a:rPr lang="en-US"/>
            <a:t>Clarify potential consequences of actions, or lack thereof </a:t>
          </a:r>
        </a:p>
      </dgm:t>
    </dgm:pt>
    <dgm:pt modelId="{DBFCD772-683F-449D-BB32-5927861A6B6A}" type="parTrans" cxnId="{EC099DDD-C75B-4951-BA11-8AC24C036824}">
      <dgm:prSet/>
      <dgm:spPr/>
      <dgm:t>
        <a:bodyPr/>
        <a:lstStyle/>
        <a:p>
          <a:endParaRPr lang="en-US"/>
        </a:p>
      </dgm:t>
    </dgm:pt>
    <dgm:pt modelId="{6AA8A009-4221-437E-8AD5-3A380603354F}" type="sibTrans" cxnId="{EC099DDD-C75B-4951-BA11-8AC24C036824}">
      <dgm:prSet/>
      <dgm:spPr/>
      <dgm:t>
        <a:bodyPr/>
        <a:lstStyle/>
        <a:p>
          <a:endParaRPr lang="en-US"/>
        </a:p>
      </dgm:t>
    </dgm:pt>
    <dgm:pt modelId="{30968F1C-0178-41D1-88A7-350BCEB1757D}">
      <dgm:prSet/>
      <dgm:spPr/>
      <dgm:t>
        <a:bodyPr/>
        <a:lstStyle/>
        <a:p>
          <a:r>
            <a:rPr lang="en-US"/>
            <a:t>Take a "time-out" if necessary  </a:t>
          </a:r>
        </a:p>
      </dgm:t>
    </dgm:pt>
    <dgm:pt modelId="{E9372159-C91A-4CEE-AAC1-CE3A8E24266A}" type="parTrans" cxnId="{030F06D1-19E4-4757-93AD-4BB6A7827D33}">
      <dgm:prSet/>
      <dgm:spPr/>
      <dgm:t>
        <a:bodyPr/>
        <a:lstStyle/>
        <a:p>
          <a:endParaRPr lang="en-US"/>
        </a:p>
      </dgm:t>
    </dgm:pt>
    <dgm:pt modelId="{C8D95F4C-27AF-4577-BC75-09BB5BAA6863}" type="sibTrans" cxnId="{030F06D1-19E4-4757-93AD-4BB6A7827D33}">
      <dgm:prSet/>
      <dgm:spPr/>
      <dgm:t>
        <a:bodyPr/>
        <a:lstStyle/>
        <a:p>
          <a:endParaRPr lang="en-US"/>
        </a:p>
      </dgm:t>
    </dgm:pt>
    <dgm:pt modelId="{6E2956A4-6421-42EF-95BC-3A5D9342E39C}" type="pres">
      <dgm:prSet presAssocID="{E6BF0C6D-E092-4137-8174-B9E86C49E033}" presName="Name0" presStyleCnt="0">
        <dgm:presLayoutVars>
          <dgm:dir/>
          <dgm:resizeHandles val="exact"/>
        </dgm:presLayoutVars>
      </dgm:prSet>
      <dgm:spPr/>
    </dgm:pt>
    <dgm:pt modelId="{EFAD4C0E-BAC0-4BA7-882D-4F1F5747174B}" type="pres">
      <dgm:prSet presAssocID="{DF413306-91C5-4BD6-9C27-620569F0DF12}" presName="node" presStyleLbl="node1" presStyleIdx="0" presStyleCnt="8">
        <dgm:presLayoutVars>
          <dgm:bulletEnabled val="1"/>
        </dgm:presLayoutVars>
      </dgm:prSet>
      <dgm:spPr/>
    </dgm:pt>
    <dgm:pt modelId="{22AF5BBF-1D1F-4F7A-80F1-85E064276310}" type="pres">
      <dgm:prSet presAssocID="{F13E079D-CEF1-4040-A428-83DE2ED9496B}" presName="sibTrans" presStyleLbl="sibTrans1D1" presStyleIdx="0" presStyleCnt="7"/>
      <dgm:spPr/>
    </dgm:pt>
    <dgm:pt modelId="{5209F007-4A6D-49A2-8EBF-2FFEA55DE519}" type="pres">
      <dgm:prSet presAssocID="{F13E079D-CEF1-4040-A428-83DE2ED9496B}" presName="connectorText" presStyleLbl="sibTrans1D1" presStyleIdx="0" presStyleCnt="7"/>
      <dgm:spPr/>
    </dgm:pt>
    <dgm:pt modelId="{5D3078F1-CEBF-4858-9386-8B1100DC6133}" type="pres">
      <dgm:prSet presAssocID="{1CFAD689-1BDF-462C-BB51-A712477A11B5}" presName="node" presStyleLbl="node1" presStyleIdx="1" presStyleCnt="8">
        <dgm:presLayoutVars>
          <dgm:bulletEnabled val="1"/>
        </dgm:presLayoutVars>
      </dgm:prSet>
      <dgm:spPr/>
    </dgm:pt>
    <dgm:pt modelId="{677B1539-F5DA-4C5F-A9F5-B99FFC146CC8}" type="pres">
      <dgm:prSet presAssocID="{87DEC7BA-B9F2-47A7-89FB-14E489BA2FBC}" presName="sibTrans" presStyleLbl="sibTrans1D1" presStyleIdx="1" presStyleCnt="7"/>
      <dgm:spPr/>
    </dgm:pt>
    <dgm:pt modelId="{8683D73E-D420-4075-BACB-9581902F93C2}" type="pres">
      <dgm:prSet presAssocID="{87DEC7BA-B9F2-47A7-89FB-14E489BA2FBC}" presName="connectorText" presStyleLbl="sibTrans1D1" presStyleIdx="1" presStyleCnt="7"/>
      <dgm:spPr/>
    </dgm:pt>
    <dgm:pt modelId="{90238C1F-872B-4E85-8BCA-4C4A326AD4BD}" type="pres">
      <dgm:prSet presAssocID="{472D3673-662B-473B-9A18-E0CE5DF2404E}" presName="node" presStyleLbl="node1" presStyleIdx="2" presStyleCnt="8">
        <dgm:presLayoutVars>
          <dgm:bulletEnabled val="1"/>
        </dgm:presLayoutVars>
      </dgm:prSet>
      <dgm:spPr/>
    </dgm:pt>
    <dgm:pt modelId="{E3301B8D-B2A4-4A34-8B48-2F6E493B776B}" type="pres">
      <dgm:prSet presAssocID="{999844F5-A6FD-4A9E-8A4B-A239BC622C34}" presName="sibTrans" presStyleLbl="sibTrans1D1" presStyleIdx="2" presStyleCnt="7"/>
      <dgm:spPr/>
    </dgm:pt>
    <dgm:pt modelId="{56A434D8-24ED-4256-89F7-46F344A4A495}" type="pres">
      <dgm:prSet presAssocID="{999844F5-A6FD-4A9E-8A4B-A239BC622C34}" presName="connectorText" presStyleLbl="sibTrans1D1" presStyleIdx="2" presStyleCnt="7"/>
      <dgm:spPr/>
    </dgm:pt>
    <dgm:pt modelId="{0572D2BB-36BA-4931-A149-862CE11A1C8B}" type="pres">
      <dgm:prSet presAssocID="{F12A5E29-2DB2-436A-B0F8-38A7FFF4758C}" presName="node" presStyleLbl="node1" presStyleIdx="3" presStyleCnt="8">
        <dgm:presLayoutVars>
          <dgm:bulletEnabled val="1"/>
        </dgm:presLayoutVars>
      </dgm:prSet>
      <dgm:spPr/>
    </dgm:pt>
    <dgm:pt modelId="{D44C526B-AFB4-4147-B010-E304AAE02796}" type="pres">
      <dgm:prSet presAssocID="{049587DD-58DC-4131-AB68-673EA3976133}" presName="sibTrans" presStyleLbl="sibTrans1D1" presStyleIdx="3" presStyleCnt="7"/>
      <dgm:spPr/>
    </dgm:pt>
    <dgm:pt modelId="{57C54C0D-9C21-4C02-BA4E-6D40E75704A8}" type="pres">
      <dgm:prSet presAssocID="{049587DD-58DC-4131-AB68-673EA3976133}" presName="connectorText" presStyleLbl="sibTrans1D1" presStyleIdx="3" presStyleCnt="7"/>
      <dgm:spPr/>
    </dgm:pt>
    <dgm:pt modelId="{CA598313-FE89-47BC-9EEB-C19934A37E87}" type="pres">
      <dgm:prSet presAssocID="{8A80715B-CEAE-4D47-A8D1-38B973E15B1A}" presName="node" presStyleLbl="node1" presStyleIdx="4" presStyleCnt="8">
        <dgm:presLayoutVars>
          <dgm:bulletEnabled val="1"/>
        </dgm:presLayoutVars>
      </dgm:prSet>
      <dgm:spPr/>
    </dgm:pt>
    <dgm:pt modelId="{78F9FB9E-9CBD-4C34-B110-F752C234D72E}" type="pres">
      <dgm:prSet presAssocID="{9FBD04A3-D390-4C88-90B0-9A0188B8C13D}" presName="sibTrans" presStyleLbl="sibTrans1D1" presStyleIdx="4" presStyleCnt="7"/>
      <dgm:spPr/>
    </dgm:pt>
    <dgm:pt modelId="{6D2F26EA-E645-4545-9076-F8961CAF8BF9}" type="pres">
      <dgm:prSet presAssocID="{9FBD04A3-D390-4C88-90B0-9A0188B8C13D}" presName="connectorText" presStyleLbl="sibTrans1D1" presStyleIdx="4" presStyleCnt="7"/>
      <dgm:spPr/>
    </dgm:pt>
    <dgm:pt modelId="{AF8D8CF8-7B77-4C14-8218-8EE6B0871691}" type="pres">
      <dgm:prSet presAssocID="{6711F095-490D-4D33-84AD-D88BA5C82194}" presName="node" presStyleLbl="node1" presStyleIdx="5" presStyleCnt="8">
        <dgm:presLayoutVars>
          <dgm:bulletEnabled val="1"/>
        </dgm:presLayoutVars>
      </dgm:prSet>
      <dgm:spPr/>
    </dgm:pt>
    <dgm:pt modelId="{9A7318E9-E423-4A8A-A68B-CED00B649F52}" type="pres">
      <dgm:prSet presAssocID="{B0534FB1-90D1-48CC-9704-5C0C3FF07A51}" presName="sibTrans" presStyleLbl="sibTrans1D1" presStyleIdx="5" presStyleCnt="7"/>
      <dgm:spPr/>
    </dgm:pt>
    <dgm:pt modelId="{494BC318-775C-42DD-BB32-51FC416EDC28}" type="pres">
      <dgm:prSet presAssocID="{B0534FB1-90D1-48CC-9704-5C0C3FF07A51}" presName="connectorText" presStyleLbl="sibTrans1D1" presStyleIdx="5" presStyleCnt="7"/>
      <dgm:spPr/>
    </dgm:pt>
    <dgm:pt modelId="{17531F27-6CDE-44C2-88C8-3E4C78447433}" type="pres">
      <dgm:prSet presAssocID="{34A54767-AE01-4372-A50F-8D8B8E7A3B3F}" presName="node" presStyleLbl="node1" presStyleIdx="6" presStyleCnt="8">
        <dgm:presLayoutVars>
          <dgm:bulletEnabled val="1"/>
        </dgm:presLayoutVars>
      </dgm:prSet>
      <dgm:spPr/>
    </dgm:pt>
    <dgm:pt modelId="{525DE4E7-F97A-41B0-BC23-6C66B1522AE1}" type="pres">
      <dgm:prSet presAssocID="{6AA8A009-4221-437E-8AD5-3A380603354F}" presName="sibTrans" presStyleLbl="sibTrans1D1" presStyleIdx="6" presStyleCnt="7"/>
      <dgm:spPr/>
    </dgm:pt>
    <dgm:pt modelId="{87463623-A3C9-4A08-97EF-D465BD6058FE}" type="pres">
      <dgm:prSet presAssocID="{6AA8A009-4221-437E-8AD5-3A380603354F}" presName="connectorText" presStyleLbl="sibTrans1D1" presStyleIdx="6" presStyleCnt="7"/>
      <dgm:spPr/>
    </dgm:pt>
    <dgm:pt modelId="{E797B3AD-9A53-4E0A-98C5-F37D6805B945}" type="pres">
      <dgm:prSet presAssocID="{30968F1C-0178-41D1-88A7-350BCEB1757D}" presName="node" presStyleLbl="node1" presStyleIdx="7" presStyleCnt="8">
        <dgm:presLayoutVars>
          <dgm:bulletEnabled val="1"/>
        </dgm:presLayoutVars>
      </dgm:prSet>
      <dgm:spPr/>
    </dgm:pt>
  </dgm:ptLst>
  <dgm:cxnLst>
    <dgm:cxn modelId="{F84C6A0F-1D88-46CC-9E2E-A4A3E41A57B9}" type="presOf" srcId="{8A80715B-CEAE-4D47-A8D1-38B973E15B1A}" destId="{CA598313-FE89-47BC-9EEB-C19934A37E87}" srcOrd="0" destOrd="0" presId="urn:microsoft.com/office/officeart/2016/7/layout/RepeatingBendingProcessNew"/>
    <dgm:cxn modelId="{F69EE62E-C977-4A7D-A047-163264701323}" type="presOf" srcId="{6AA8A009-4221-437E-8AD5-3A380603354F}" destId="{87463623-A3C9-4A08-97EF-D465BD6058FE}" srcOrd="1" destOrd="0" presId="urn:microsoft.com/office/officeart/2016/7/layout/RepeatingBendingProcessNew"/>
    <dgm:cxn modelId="{6CF07D35-B829-44EC-B59F-D8479B80C8CE}" type="presOf" srcId="{30968F1C-0178-41D1-88A7-350BCEB1757D}" destId="{E797B3AD-9A53-4E0A-98C5-F37D6805B945}" srcOrd="0" destOrd="0" presId="urn:microsoft.com/office/officeart/2016/7/layout/RepeatingBendingProcessNew"/>
    <dgm:cxn modelId="{34F5E23E-825B-4D8B-8C2A-F58F1680E686}" type="presOf" srcId="{87DEC7BA-B9F2-47A7-89FB-14E489BA2FBC}" destId="{677B1539-F5DA-4C5F-A9F5-B99FFC146CC8}" srcOrd="0" destOrd="0" presId="urn:microsoft.com/office/officeart/2016/7/layout/RepeatingBendingProcessNew"/>
    <dgm:cxn modelId="{973AB940-4197-41FB-939C-16CE4D1DD55C}" type="presOf" srcId="{B0534FB1-90D1-48CC-9704-5C0C3FF07A51}" destId="{9A7318E9-E423-4A8A-A68B-CED00B649F52}" srcOrd="0" destOrd="0" presId="urn:microsoft.com/office/officeart/2016/7/layout/RepeatingBendingProcessNew"/>
    <dgm:cxn modelId="{120DCD4C-2E18-43D8-88B2-8FF144774FB7}" type="presOf" srcId="{9FBD04A3-D390-4C88-90B0-9A0188B8C13D}" destId="{78F9FB9E-9CBD-4C34-B110-F752C234D72E}" srcOrd="0" destOrd="0" presId="urn:microsoft.com/office/officeart/2016/7/layout/RepeatingBendingProcessNew"/>
    <dgm:cxn modelId="{BFDEEF4E-CB3A-4403-AFB3-49160BA13BEF}" srcId="{E6BF0C6D-E092-4137-8174-B9E86C49E033}" destId="{DF413306-91C5-4BD6-9C27-620569F0DF12}" srcOrd="0" destOrd="0" parTransId="{53EE9264-0659-4275-991F-1BA00C1BD182}" sibTransId="{F13E079D-CEF1-4040-A428-83DE2ED9496B}"/>
    <dgm:cxn modelId="{8A109C52-6C14-4FCA-ACB2-C3EE4E62FE1B}" type="presOf" srcId="{E6BF0C6D-E092-4137-8174-B9E86C49E033}" destId="{6E2956A4-6421-42EF-95BC-3A5D9342E39C}" srcOrd="0" destOrd="0" presId="urn:microsoft.com/office/officeart/2016/7/layout/RepeatingBendingProcessNew"/>
    <dgm:cxn modelId="{BD56F657-1C3C-4F76-95AB-68DDE57C0413}" type="presOf" srcId="{049587DD-58DC-4131-AB68-673EA3976133}" destId="{D44C526B-AFB4-4147-B010-E304AAE02796}" srcOrd="0" destOrd="0" presId="urn:microsoft.com/office/officeart/2016/7/layout/RepeatingBendingProcessNew"/>
    <dgm:cxn modelId="{9994F97B-6773-41DB-8A89-17D9CCDB854B}" srcId="{E6BF0C6D-E092-4137-8174-B9E86C49E033}" destId="{1CFAD689-1BDF-462C-BB51-A712477A11B5}" srcOrd="1" destOrd="0" parTransId="{4DA75AA2-1ABA-4F69-94E2-16BB6AEC922D}" sibTransId="{87DEC7BA-B9F2-47A7-89FB-14E489BA2FBC}"/>
    <dgm:cxn modelId="{BC15AD7E-F1F0-466C-8409-5C6BE00A274A}" type="presOf" srcId="{999844F5-A6FD-4A9E-8A4B-A239BC622C34}" destId="{E3301B8D-B2A4-4A34-8B48-2F6E493B776B}" srcOrd="0" destOrd="0" presId="urn:microsoft.com/office/officeart/2016/7/layout/RepeatingBendingProcessNew"/>
    <dgm:cxn modelId="{C0BA1884-70C1-4D29-AE51-822D7DD2A49E}" type="presOf" srcId="{F13E079D-CEF1-4040-A428-83DE2ED9496B}" destId="{5209F007-4A6D-49A2-8EBF-2FFEA55DE519}" srcOrd="1" destOrd="0" presId="urn:microsoft.com/office/officeart/2016/7/layout/RepeatingBendingProcessNew"/>
    <dgm:cxn modelId="{F2623085-3393-417A-8EA7-10D19CF6BBF8}" type="presOf" srcId="{B0534FB1-90D1-48CC-9704-5C0C3FF07A51}" destId="{494BC318-775C-42DD-BB32-51FC416EDC28}" srcOrd="1" destOrd="0" presId="urn:microsoft.com/office/officeart/2016/7/layout/RepeatingBendingProcessNew"/>
    <dgm:cxn modelId="{030DC986-DA74-4654-8B37-B66CB3A4FFA6}" type="presOf" srcId="{F13E079D-CEF1-4040-A428-83DE2ED9496B}" destId="{22AF5BBF-1D1F-4F7A-80F1-85E064276310}" srcOrd="0" destOrd="0" presId="urn:microsoft.com/office/officeart/2016/7/layout/RepeatingBendingProcessNew"/>
    <dgm:cxn modelId="{93668099-27DF-436A-AF80-4A59D79BB69D}" srcId="{E6BF0C6D-E092-4137-8174-B9E86C49E033}" destId="{6711F095-490D-4D33-84AD-D88BA5C82194}" srcOrd="5" destOrd="0" parTransId="{C710435A-479C-41EC-A8E3-0DCD0F9A6685}" sibTransId="{B0534FB1-90D1-48CC-9704-5C0C3FF07A51}"/>
    <dgm:cxn modelId="{952724AF-7ADE-4790-B72C-9C4BC06308E4}" type="presOf" srcId="{87DEC7BA-B9F2-47A7-89FB-14E489BA2FBC}" destId="{8683D73E-D420-4075-BACB-9581902F93C2}" srcOrd="1" destOrd="0" presId="urn:microsoft.com/office/officeart/2016/7/layout/RepeatingBendingProcessNew"/>
    <dgm:cxn modelId="{8F0A62B3-3454-47D9-8DBE-B4A94F8CEE59}" type="presOf" srcId="{F12A5E29-2DB2-436A-B0F8-38A7FFF4758C}" destId="{0572D2BB-36BA-4931-A149-862CE11A1C8B}" srcOrd="0" destOrd="0" presId="urn:microsoft.com/office/officeart/2016/7/layout/RepeatingBendingProcessNew"/>
    <dgm:cxn modelId="{5D9147BF-3A82-472D-B5D1-FB80734808EB}" type="presOf" srcId="{6711F095-490D-4D33-84AD-D88BA5C82194}" destId="{AF8D8CF8-7B77-4C14-8218-8EE6B0871691}" srcOrd="0" destOrd="0" presId="urn:microsoft.com/office/officeart/2016/7/layout/RepeatingBendingProcessNew"/>
    <dgm:cxn modelId="{C29878C1-D28C-4FE8-9D43-25BDB51F3664}" type="presOf" srcId="{34A54767-AE01-4372-A50F-8D8B8E7A3B3F}" destId="{17531F27-6CDE-44C2-88C8-3E4C78447433}" srcOrd="0" destOrd="0" presId="urn:microsoft.com/office/officeart/2016/7/layout/RepeatingBendingProcessNew"/>
    <dgm:cxn modelId="{9E4521C6-F1D7-4705-B4A6-00DC58E529EB}" type="presOf" srcId="{DF413306-91C5-4BD6-9C27-620569F0DF12}" destId="{EFAD4C0E-BAC0-4BA7-882D-4F1F5747174B}" srcOrd="0" destOrd="0" presId="urn:microsoft.com/office/officeart/2016/7/layout/RepeatingBendingProcessNew"/>
    <dgm:cxn modelId="{CD5F02C9-1789-425F-BDC4-A412FB9D025A}" type="presOf" srcId="{472D3673-662B-473B-9A18-E0CE5DF2404E}" destId="{90238C1F-872B-4E85-8BCA-4C4A326AD4BD}" srcOrd="0" destOrd="0" presId="urn:microsoft.com/office/officeart/2016/7/layout/RepeatingBendingProcessNew"/>
    <dgm:cxn modelId="{030F06D1-19E4-4757-93AD-4BB6A7827D33}" srcId="{E6BF0C6D-E092-4137-8174-B9E86C49E033}" destId="{30968F1C-0178-41D1-88A7-350BCEB1757D}" srcOrd="7" destOrd="0" parTransId="{E9372159-C91A-4CEE-AAC1-CE3A8E24266A}" sibTransId="{C8D95F4C-27AF-4577-BC75-09BB5BAA6863}"/>
    <dgm:cxn modelId="{B2DF10D3-B621-4EF1-A914-2F3E73B7932B}" srcId="{E6BF0C6D-E092-4137-8174-B9E86C49E033}" destId="{472D3673-662B-473B-9A18-E0CE5DF2404E}" srcOrd="2" destOrd="0" parTransId="{648F6A43-E37A-42A4-8E1C-12F905DE64F8}" sibTransId="{999844F5-A6FD-4A9E-8A4B-A239BC622C34}"/>
    <dgm:cxn modelId="{C98CC4D3-FD25-4080-B7D0-9600898BB24C}" srcId="{E6BF0C6D-E092-4137-8174-B9E86C49E033}" destId="{F12A5E29-2DB2-436A-B0F8-38A7FFF4758C}" srcOrd="3" destOrd="0" parTransId="{A3C18FB1-78CA-4D9E-83BD-CC44F273CBD8}" sibTransId="{049587DD-58DC-4131-AB68-673EA3976133}"/>
    <dgm:cxn modelId="{702CFED3-F0C2-4ADF-AC22-F3EF18FA19E2}" srcId="{E6BF0C6D-E092-4137-8174-B9E86C49E033}" destId="{8A80715B-CEAE-4D47-A8D1-38B973E15B1A}" srcOrd="4" destOrd="0" parTransId="{9F69ADD8-921C-4428-A8DB-8058FDD09D6D}" sibTransId="{9FBD04A3-D390-4C88-90B0-9A0188B8C13D}"/>
    <dgm:cxn modelId="{EC099DDD-C75B-4951-BA11-8AC24C036824}" srcId="{E6BF0C6D-E092-4137-8174-B9E86C49E033}" destId="{34A54767-AE01-4372-A50F-8D8B8E7A3B3F}" srcOrd="6" destOrd="0" parTransId="{DBFCD772-683F-449D-BB32-5927861A6B6A}" sibTransId="{6AA8A009-4221-437E-8AD5-3A380603354F}"/>
    <dgm:cxn modelId="{A005F7E9-3099-4381-98A8-1B769011644D}" type="presOf" srcId="{6AA8A009-4221-437E-8AD5-3A380603354F}" destId="{525DE4E7-F97A-41B0-BC23-6C66B1522AE1}" srcOrd="0" destOrd="0" presId="urn:microsoft.com/office/officeart/2016/7/layout/RepeatingBendingProcessNew"/>
    <dgm:cxn modelId="{416CD6EA-4A58-4C45-BF5A-BC0A47DDAF16}" type="presOf" srcId="{049587DD-58DC-4131-AB68-673EA3976133}" destId="{57C54C0D-9C21-4C02-BA4E-6D40E75704A8}" srcOrd="1" destOrd="0" presId="urn:microsoft.com/office/officeart/2016/7/layout/RepeatingBendingProcessNew"/>
    <dgm:cxn modelId="{F3A87BEE-FF38-4D5B-8715-499392D15784}" type="presOf" srcId="{1CFAD689-1BDF-462C-BB51-A712477A11B5}" destId="{5D3078F1-CEBF-4858-9386-8B1100DC6133}" srcOrd="0" destOrd="0" presId="urn:microsoft.com/office/officeart/2016/7/layout/RepeatingBendingProcessNew"/>
    <dgm:cxn modelId="{4D3CC7FB-968B-4C52-A9DD-F96F9E586381}" type="presOf" srcId="{999844F5-A6FD-4A9E-8A4B-A239BC622C34}" destId="{56A434D8-24ED-4256-89F7-46F344A4A495}" srcOrd="1" destOrd="0" presId="urn:microsoft.com/office/officeart/2016/7/layout/RepeatingBendingProcessNew"/>
    <dgm:cxn modelId="{0E975EFF-3978-4846-B992-08BF813D3642}" type="presOf" srcId="{9FBD04A3-D390-4C88-90B0-9A0188B8C13D}" destId="{6D2F26EA-E645-4545-9076-F8961CAF8BF9}" srcOrd="1" destOrd="0" presId="urn:microsoft.com/office/officeart/2016/7/layout/RepeatingBendingProcessNew"/>
    <dgm:cxn modelId="{5AA6D9AD-0513-4C49-9B8C-2E87D0EB7371}" type="presParOf" srcId="{6E2956A4-6421-42EF-95BC-3A5D9342E39C}" destId="{EFAD4C0E-BAC0-4BA7-882D-4F1F5747174B}" srcOrd="0" destOrd="0" presId="urn:microsoft.com/office/officeart/2016/7/layout/RepeatingBendingProcessNew"/>
    <dgm:cxn modelId="{07324A85-4FCA-4312-AFF6-0BA4D99E7CC9}" type="presParOf" srcId="{6E2956A4-6421-42EF-95BC-3A5D9342E39C}" destId="{22AF5BBF-1D1F-4F7A-80F1-85E064276310}" srcOrd="1" destOrd="0" presId="urn:microsoft.com/office/officeart/2016/7/layout/RepeatingBendingProcessNew"/>
    <dgm:cxn modelId="{4F658DCD-3655-4CBF-8EE4-627ADAF79B9A}" type="presParOf" srcId="{22AF5BBF-1D1F-4F7A-80F1-85E064276310}" destId="{5209F007-4A6D-49A2-8EBF-2FFEA55DE519}" srcOrd="0" destOrd="0" presId="urn:microsoft.com/office/officeart/2016/7/layout/RepeatingBendingProcessNew"/>
    <dgm:cxn modelId="{90B09CD7-F3CE-4B5A-9FAE-A55EE5342253}" type="presParOf" srcId="{6E2956A4-6421-42EF-95BC-3A5D9342E39C}" destId="{5D3078F1-CEBF-4858-9386-8B1100DC6133}" srcOrd="2" destOrd="0" presId="urn:microsoft.com/office/officeart/2016/7/layout/RepeatingBendingProcessNew"/>
    <dgm:cxn modelId="{4A8D3C96-68F8-4E28-A973-B619B1F7DE16}" type="presParOf" srcId="{6E2956A4-6421-42EF-95BC-3A5D9342E39C}" destId="{677B1539-F5DA-4C5F-A9F5-B99FFC146CC8}" srcOrd="3" destOrd="0" presId="urn:microsoft.com/office/officeart/2016/7/layout/RepeatingBendingProcessNew"/>
    <dgm:cxn modelId="{DDDEF297-F39A-4BDB-8754-8C1F59513978}" type="presParOf" srcId="{677B1539-F5DA-4C5F-A9F5-B99FFC146CC8}" destId="{8683D73E-D420-4075-BACB-9581902F93C2}" srcOrd="0" destOrd="0" presId="urn:microsoft.com/office/officeart/2016/7/layout/RepeatingBendingProcessNew"/>
    <dgm:cxn modelId="{6A8E81C1-2B73-4A17-B747-21AE2A16EA96}" type="presParOf" srcId="{6E2956A4-6421-42EF-95BC-3A5D9342E39C}" destId="{90238C1F-872B-4E85-8BCA-4C4A326AD4BD}" srcOrd="4" destOrd="0" presId="urn:microsoft.com/office/officeart/2016/7/layout/RepeatingBendingProcessNew"/>
    <dgm:cxn modelId="{AB58E86B-2DB1-41E7-B82A-D91C8EE3B14D}" type="presParOf" srcId="{6E2956A4-6421-42EF-95BC-3A5D9342E39C}" destId="{E3301B8D-B2A4-4A34-8B48-2F6E493B776B}" srcOrd="5" destOrd="0" presId="urn:microsoft.com/office/officeart/2016/7/layout/RepeatingBendingProcessNew"/>
    <dgm:cxn modelId="{BC5D6876-6107-45D4-91A2-2C076E67639F}" type="presParOf" srcId="{E3301B8D-B2A4-4A34-8B48-2F6E493B776B}" destId="{56A434D8-24ED-4256-89F7-46F344A4A495}" srcOrd="0" destOrd="0" presId="urn:microsoft.com/office/officeart/2016/7/layout/RepeatingBendingProcessNew"/>
    <dgm:cxn modelId="{02AF9462-2B42-4E56-85BF-5000CB1D0A16}" type="presParOf" srcId="{6E2956A4-6421-42EF-95BC-3A5D9342E39C}" destId="{0572D2BB-36BA-4931-A149-862CE11A1C8B}" srcOrd="6" destOrd="0" presId="urn:microsoft.com/office/officeart/2016/7/layout/RepeatingBendingProcessNew"/>
    <dgm:cxn modelId="{3F3B49B5-F1DF-4502-BC70-5A86AD5E2B92}" type="presParOf" srcId="{6E2956A4-6421-42EF-95BC-3A5D9342E39C}" destId="{D44C526B-AFB4-4147-B010-E304AAE02796}" srcOrd="7" destOrd="0" presId="urn:microsoft.com/office/officeart/2016/7/layout/RepeatingBendingProcessNew"/>
    <dgm:cxn modelId="{B9697E78-C743-4DA8-A876-39AA8A8E9ADC}" type="presParOf" srcId="{D44C526B-AFB4-4147-B010-E304AAE02796}" destId="{57C54C0D-9C21-4C02-BA4E-6D40E75704A8}" srcOrd="0" destOrd="0" presId="urn:microsoft.com/office/officeart/2016/7/layout/RepeatingBendingProcessNew"/>
    <dgm:cxn modelId="{51E88826-944C-4A7F-83EC-C9FC51E89F59}" type="presParOf" srcId="{6E2956A4-6421-42EF-95BC-3A5D9342E39C}" destId="{CA598313-FE89-47BC-9EEB-C19934A37E87}" srcOrd="8" destOrd="0" presId="urn:microsoft.com/office/officeart/2016/7/layout/RepeatingBendingProcessNew"/>
    <dgm:cxn modelId="{60CBE8EA-5859-4D93-8197-C1A90F24FF37}" type="presParOf" srcId="{6E2956A4-6421-42EF-95BC-3A5D9342E39C}" destId="{78F9FB9E-9CBD-4C34-B110-F752C234D72E}" srcOrd="9" destOrd="0" presId="urn:microsoft.com/office/officeart/2016/7/layout/RepeatingBendingProcessNew"/>
    <dgm:cxn modelId="{C739E2F0-E5C7-45B8-ACDC-11753B18CAE0}" type="presParOf" srcId="{78F9FB9E-9CBD-4C34-B110-F752C234D72E}" destId="{6D2F26EA-E645-4545-9076-F8961CAF8BF9}" srcOrd="0" destOrd="0" presId="urn:microsoft.com/office/officeart/2016/7/layout/RepeatingBendingProcessNew"/>
    <dgm:cxn modelId="{E57B38BA-AADD-4A42-8688-F0BC4E42351B}" type="presParOf" srcId="{6E2956A4-6421-42EF-95BC-3A5D9342E39C}" destId="{AF8D8CF8-7B77-4C14-8218-8EE6B0871691}" srcOrd="10" destOrd="0" presId="urn:microsoft.com/office/officeart/2016/7/layout/RepeatingBendingProcessNew"/>
    <dgm:cxn modelId="{78582224-433B-4001-BD82-77E88C37BC3E}" type="presParOf" srcId="{6E2956A4-6421-42EF-95BC-3A5D9342E39C}" destId="{9A7318E9-E423-4A8A-A68B-CED00B649F52}" srcOrd="11" destOrd="0" presId="urn:microsoft.com/office/officeart/2016/7/layout/RepeatingBendingProcessNew"/>
    <dgm:cxn modelId="{144BED67-973E-4124-8348-EA14088ECC1E}" type="presParOf" srcId="{9A7318E9-E423-4A8A-A68B-CED00B649F52}" destId="{494BC318-775C-42DD-BB32-51FC416EDC28}" srcOrd="0" destOrd="0" presId="urn:microsoft.com/office/officeart/2016/7/layout/RepeatingBendingProcessNew"/>
    <dgm:cxn modelId="{3F4FC12B-3E27-45F6-8368-9AEAAE88D5B6}" type="presParOf" srcId="{6E2956A4-6421-42EF-95BC-3A5D9342E39C}" destId="{17531F27-6CDE-44C2-88C8-3E4C78447433}" srcOrd="12" destOrd="0" presId="urn:microsoft.com/office/officeart/2016/7/layout/RepeatingBendingProcessNew"/>
    <dgm:cxn modelId="{3C7F49E0-F9FE-4322-B0D2-59E4820F63A7}" type="presParOf" srcId="{6E2956A4-6421-42EF-95BC-3A5D9342E39C}" destId="{525DE4E7-F97A-41B0-BC23-6C66B1522AE1}" srcOrd="13" destOrd="0" presId="urn:microsoft.com/office/officeart/2016/7/layout/RepeatingBendingProcessNew"/>
    <dgm:cxn modelId="{5F2A94C2-9AF4-418D-B6AB-F2394B61548D}" type="presParOf" srcId="{525DE4E7-F97A-41B0-BC23-6C66B1522AE1}" destId="{87463623-A3C9-4A08-97EF-D465BD6058FE}" srcOrd="0" destOrd="0" presId="urn:microsoft.com/office/officeart/2016/7/layout/RepeatingBendingProcessNew"/>
    <dgm:cxn modelId="{0EAC2E0B-91CE-4CF1-933B-9608A6245684}" type="presParOf" srcId="{6E2956A4-6421-42EF-95BC-3A5D9342E39C}" destId="{E797B3AD-9A53-4E0A-98C5-F37D6805B945}" srcOrd="14"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61F4BA2-97AC-4CB8-945E-33033294B257}" type="doc">
      <dgm:prSet loTypeId="urn:microsoft.com/office/officeart/2018/5/layout/IconCircleLabel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53EC8351-C1BA-4FB4-A213-87BFB76C2DD8}">
      <dgm:prSet/>
      <dgm:spPr/>
      <dgm:t>
        <a:bodyPr/>
        <a:lstStyle/>
        <a:p>
          <a:pPr>
            <a:defRPr cap="all"/>
          </a:pPr>
          <a:r>
            <a:rPr lang="en-US"/>
            <a:t>Take the time to know your team.</a:t>
          </a:r>
        </a:p>
      </dgm:t>
    </dgm:pt>
    <dgm:pt modelId="{D66C86CC-DBAB-42B6-B54F-275506E7679F}" type="parTrans" cxnId="{62C782FC-5857-41E3-8D29-119B26EDA62F}">
      <dgm:prSet/>
      <dgm:spPr/>
      <dgm:t>
        <a:bodyPr/>
        <a:lstStyle/>
        <a:p>
          <a:endParaRPr lang="en-US"/>
        </a:p>
      </dgm:t>
    </dgm:pt>
    <dgm:pt modelId="{D9B41608-9C93-458C-9573-02F54A410183}" type="sibTrans" cxnId="{62C782FC-5857-41E3-8D29-119B26EDA62F}">
      <dgm:prSet phldrT="1" phldr="0"/>
      <dgm:spPr/>
      <dgm:t>
        <a:bodyPr/>
        <a:lstStyle/>
        <a:p>
          <a:endParaRPr lang="en-US"/>
        </a:p>
      </dgm:t>
    </dgm:pt>
    <dgm:pt modelId="{C5866492-E58D-4BCB-B33E-FC0575B7AD4F}">
      <dgm:prSet/>
      <dgm:spPr/>
      <dgm:t>
        <a:bodyPr/>
        <a:lstStyle/>
        <a:p>
          <a:pPr>
            <a:defRPr cap="all"/>
          </a:pPr>
          <a:r>
            <a:rPr lang="en-US"/>
            <a:t>Be aware ongoing tasks and their deadlines.</a:t>
          </a:r>
        </a:p>
      </dgm:t>
    </dgm:pt>
    <dgm:pt modelId="{5177E09B-4659-4C49-955E-06C05B84D156}" type="parTrans" cxnId="{E691338B-C19C-4C14-A324-16ACB47E17C1}">
      <dgm:prSet/>
      <dgm:spPr/>
      <dgm:t>
        <a:bodyPr/>
        <a:lstStyle/>
        <a:p>
          <a:endParaRPr lang="en-US"/>
        </a:p>
      </dgm:t>
    </dgm:pt>
    <dgm:pt modelId="{BF21AF08-DFA9-4A07-BF7A-93222F785C8B}" type="sibTrans" cxnId="{E691338B-C19C-4C14-A324-16ACB47E17C1}">
      <dgm:prSet phldrT="2" phldr="0"/>
      <dgm:spPr/>
      <dgm:t>
        <a:bodyPr/>
        <a:lstStyle/>
        <a:p>
          <a:endParaRPr lang="en-US"/>
        </a:p>
      </dgm:t>
    </dgm:pt>
    <dgm:pt modelId="{4F4D4EF6-020D-44C9-A1BA-F363C6E88F0A}">
      <dgm:prSet/>
      <dgm:spPr/>
      <dgm:t>
        <a:bodyPr/>
        <a:lstStyle/>
        <a:p>
          <a:pPr>
            <a:defRPr cap="all"/>
          </a:pPr>
          <a:r>
            <a:rPr lang="en-US"/>
            <a:t>Pay special attention to dependency linkages.</a:t>
          </a:r>
        </a:p>
      </dgm:t>
    </dgm:pt>
    <dgm:pt modelId="{71C9129E-D59C-481C-A95F-95381A500264}" type="parTrans" cxnId="{1D9509D9-3825-4337-982D-49663581F397}">
      <dgm:prSet/>
      <dgm:spPr/>
      <dgm:t>
        <a:bodyPr/>
        <a:lstStyle/>
        <a:p>
          <a:endParaRPr lang="en-US"/>
        </a:p>
      </dgm:t>
    </dgm:pt>
    <dgm:pt modelId="{4E92A838-0BAF-4515-84CF-E5698CB52048}" type="sibTrans" cxnId="{1D9509D9-3825-4337-982D-49663581F397}">
      <dgm:prSet phldrT="3" phldr="0"/>
      <dgm:spPr/>
      <dgm:t>
        <a:bodyPr/>
        <a:lstStyle/>
        <a:p>
          <a:endParaRPr lang="en-US"/>
        </a:p>
      </dgm:t>
    </dgm:pt>
    <dgm:pt modelId="{8FAE5F86-AC67-4026-AB44-9862D9F96DB2}" type="pres">
      <dgm:prSet presAssocID="{961F4BA2-97AC-4CB8-945E-33033294B257}" presName="root" presStyleCnt="0">
        <dgm:presLayoutVars>
          <dgm:dir/>
          <dgm:resizeHandles val="exact"/>
        </dgm:presLayoutVars>
      </dgm:prSet>
      <dgm:spPr/>
    </dgm:pt>
    <dgm:pt modelId="{3ED6D8CC-AB61-4D37-B650-9A43FED54748}" type="pres">
      <dgm:prSet presAssocID="{53EC8351-C1BA-4FB4-A213-87BFB76C2DD8}" presName="compNode" presStyleCnt="0"/>
      <dgm:spPr/>
    </dgm:pt>
    <dgm:pt modelId="{638838E3-3779-4937-A4C1-BD30CCD751D6}" type="pres">
      <dgm:prSet presAssocID="{53EC8351-C1BA-4FB4-A213-87BFB76C2DD8}" presName="iconBgRect" presStyleLbl="bgShp" presStyleIdx="0" presStyleCnt="3"/>
      <dgm:spPr/>
    </dgm:pt>
    <dgm:pt modelId="{D93E4E30-40E4-43E6-A105-B897BCCAFE3F}" type="pres">
      <dgm:prSet presAssocID="{53EC8351-C1BA-4FB4-A213-87BFB76C2DD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oker Hat"/>
        </a:ext>
      </dgm:extLst>
    </dgm:pt>
    <dgm:pt modelId="{56F6FE05-9C79-434F-AE4D-CE07251FF1EA}" type="pres">
      <dgm:prSet presAssocID="{53EC8351-C1BA-4FB4-A213-87BFB76C2DD8}" presName="spaceRect" presStyleCnt="0"/>
      <dgm:spPr/>
    </dgm:pt>
    <dgm:pt modelId="{E609865D-2248-4784-9A7F-E92854496027}" type="pres">
      <dgm:prSet presAssocID="{53EC8351-C1BA-4FB4-A213-87BFB76C2DD8}" presName="textRect" presStyleLbl="revTx" presStyleIdx="0" presStyleCnt="3">
        <dgm:presLayoutVars>
          <dgm:chMax val="1"/>
          <dgm:chPref val="1"/>
        </dgm:presLayoutVars>
      </dgm:prSet>
      <dgm:spPr/>
    </dgm:pt>
    <dgm:pt modelId="{D9DD4554-EA43-484D-8B3E-2AFBB2EAE6FA}" type="pres">
      <dgm:prSet presAssocID="{D9B41608-9C93-458C-9573-02F54A410183}" presName="sibTrans" presStyleCnt="0"/>
      <dgm:spPr/>
    </dgm:pt>
    <dgm:pt modelId="{2230D4EB-569B-4CA2-82D9-8CD1DBE5754A}" type="pres">
      <dgm:prSet presAssocID="{C5866492-E58D-4BCB-B33E-FC0575B7AD4F}" presName="compNode" presStyleCnt="0"/>
      <dgm:spPr/>
    </dgm:pt>
    <dgm:pt modelId="{D5997D7D-1B08-4E63-B466-B0535F2FCE98}" type="pres">
      <dgm:prSet presAssocID="{C5866492-E58D-4BCB-B33E-FC0575B7AD4F}" presName="iconBgRect" presStyleLbl="bgShp" presStyleIdx="1" presStyleCnt="3"/>
      <dgm:spPr/>
    </dgm:pt>
    <dgm:pt modelId="{A38E1C09-67AD-4CA3-88FF-B8CC7379087D}" type="pres">
      <dgm:prSet presAssocID="{C5866492-E58D-4BCB-B33E-FC0575B7AD4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 List"/>
        </a:ext>
      </dgm:extLst>
    </dgm:pt>
    <dgm:pt modelId="{8DC3462F-8444-431C-9C4F-49902B2B8195}" type="pres">
      <dgm:prSet presAssocID="{C5866492-E58D-4BCB-B33E-FC0575B7AD4F}" presName="spaceRect" presStyleCnt="0"/>
      <dgm:spPr/>
    </dgm:pt>
    <dgm:pt modelId="{2961E6AD-2834-486E-B768-9FAC8BEA6FF4}" type="pres">
      <dgm:prSet presAssocID="{C5866492-E58D-4BCB-B33E-FC0575B7AD4F}" presName="textRect" presStyleLbl="revTx" presStyleIdx="1" presStyleCnt="3">
        <dgm:presLayoutVars>
          <dgm:chMax val="1"/>
          <dgm:chPref val="1"/>
        </dgm:presLayoutVars>
      </dgm:prSet>
      <dgm:spPr/>
    </dgm:pt>
    <dgm:pt modelId="{1FA29FBF-6A20-4A5D-B3B7-471C70F0BEF9}" type="pres">
      <dgm:prSet presAssocID="{BF21AF08-DFA9-4A07-BF7A-93222F785C8B}" presName="sibTrans" presStyleCnt="0"/>
      <dgm:spPr/>
    </dgm:pt>
    <dgm:pt modelId="{007D7B8B-A2A6-45D6-BE29-A1DFFF7F3383}" type="pres">
      <dgm:prSet presAssocID="{4F4D4EF6-020D-44C9-A1BA-F363C6E88F0A}" presName="compNode" presStyleCnt="0"/>
      <dgm:spPr/>
    </dgm:pt>
    <dgm:pt modelId="{19A0D8FB-1716-4E9E-873A-7BA90AAF3404}" type="pres">
      <dgm:prSet presAssocID="{4F4D4EF6-020D-44C9-A1BA-F363C6E88F0A}" presName="iconBgRect" presStyleLbl="bgShp" presStyleIdx="2" presStyleCnt="3"/>
      <dgm:spPr/>
    </dgm:pt>
    <dgm:pt modelId="{5B9DFC06-95E4-4F41-AC82-12469DA05CAF}" type="pres">
      <dgm:prSet presAssocID="{4F4D4EF6-020D-44C9-A1BA-F363C6E88F0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Warning"/>
        </a:ext>
      </dgm:extLst>
    </dgm:pt>
    <dgm:pt modelId="{657C7B7B-CB5A-45D9-A2DA-43E5A2936153}" type="pres">
      <dgm:prSet presAssocID="{4F4D4EF6-020D-44C9-A1BA-F363C6E88F0A}" presName="spaceRect" presStyleCnt="0"/>
      <dgm:spPr/>
    </dgm:pt>
    <dgm:pt modelId="{2BB69F3D-55CF-4304-8622-D3806806E584}" type="pres">
      <dgm:prSet presAssocID="{4F4D4EF6-020D-44C9-A1BA-F363C6E88F0A}" presName="textRect" presStyleLbl="revTx" presStyleIdx="2" presStyleCnt="3">
        <dgm:presLayoutVars>
          <dgm:chMax val="1"/>
          <dgm:chPref val="1"/>
        </dgm:presLayoutVars>
      </dgm:prSet>
      <dgm:spPr/>
    </dgm:pt>
  </dgm:ptLst>
  <dgm:cxnLst>
    <dgm:cxn modelId="{5F5F033F-1AF1-4796-8338-5F2E2302FBCB}" type="presOf" srcId="{C5866492-E58D-4BCB-B33E-FC0575B7AD4F}" destId="{2961E6AD-2834-486E-B768-9FAC8BEA6FF4}" srcOrd="0" destOrd="0" presId="urn:microsoft.com/office/officeart/2018/5/layout/IconCircleLabelList"/>
    <dgm:cxn modelId="{30C7F789-AD06-4E4A-A409-CB2C4FA213E7}" type="presOf" srcId="{53EC8351-C1BA-4FB4-A213-87BFB76C2DD8}" destId="{E609865D-2248-4784-9A7F-E92854496027}" srcOrd="0" destOrd="0" presId="urn:microsoft.com/office/officeart/2018/5/layout/IconCircleLabelList"/>
    <dgm:cxn modelId="{E691338B-C19C-4C14-A324-16ACB47E17C1}" srcId="{961F4BA2-97AC-4CB8-945E-33033294B257}" destId="{C5866492-E58D-4BCB-B33E-FC0575B7AD4F}" srcOrd="1" destOrd="0" parTransId="{5177E09B-4659-4C49-955E-06C05B84D156}" sibTransId="{BF21AF08-DFA9-4A07-BF7A-93222F785C8B}"/>
    <dgm:cxn modelId="{948F72A2-9A67-4E19-957B-B2F6E1652E8A}" type="presOf" srcId="{961F4BA2-97AC-4CB8-945E-33033294B257}" destId="{8FAE5F86-AC67-4026-AB44-9862D9F96DB2}" srcOrd="0" destOrd="0" presId="urn:microsoft.com/office/officeart/2018/5/layout/IconCircleLabelList"/>
    <dgm:cxn modelId="{3CEDCACD-EAF7-482D-AC9F-69EC1EF22132}" type="presOf" srcId="{4F4D4EF6-020D-44C9-A1BA-F363C6E88F0A}" destId="{2BB69F3D-55CF-4304-8622-D3806806E584}" srcOrd="0" destOrd="0" presId="urn:microsoft.com/office/officeart/2018/5/layout/IconCircleLabelList"/>
    <dgm:cxn modelId="{1D9509D9-3825-4337-982D-49663581F397}" srcId="{961F4BA2-97AC-4CB8-945E-33033294B257}" destId="{4F4D4EF6-020D-44C9-A1BA-F363C6E88F0A}" srcOrd="2" destOrd="0" parTransId="{71C9129E-D59C-481C-A95F-95381A500264}" sibTransId="{4E92A838-0BAF-4515-84CF-E5698CB52048}"/>
    <dgm:cxn modelId="{62C782FC-5857-41E3-8D29-119B26EDA62F}" srcId="{961F4BA2-97AC-4CB8-945E-33033294B257}" destId="{53EC8351-C1BA-4FB4-A213-87BFB76C2DD8}" srcOrd="0" destOrd="0" parTransId="{D66C86CC-DBAB-42B6-B54F-275506E7679F}" sibTransId="{D9B41608-9C93-458C-9573-02F54A410183}"/>
    <dgm:cxn modelId="{57B108AB-1338-4C47-A081-F5806D67AE3A}" type="presParOf" srcId="{8FAE5F86-AC67-4026-AB44-9862D9F96DB2}" destId="{3ED6D8CC-AB61-4D37-B650-9A43FED54748}" srcOrd="0" destOrd="0" presId="urn:microsoft.com/office/officeart/2018/5/layout/IconCircleLabelList"/>
    <dgm:cxn modelId="{2F4C82EA-22A6-4083-BD1E-9E3C741496C8}" type="presParOf" srcId="{3ED6D8CC-AB61-4D37-B650-9A43FED54748}" destId="{638838E3-3779-4937-A4C1-BD30CCD751D6}" srcOrd="0" destOrd="0" presId="urn:microsoft.com/office/officeart/2018/5/layout/IconCircleLabelList"/>
    <dgm:cxn modelId="{CB124EC9-AFD1-4018-A7E0-56A06D6A2544}" type="presParOf" srcId="{3ED6D8CC-AB61-4D37-B650-9A43FED54748}" destId="{D93E4E30-40E4-43E6-A105-B897BCCAFE3F}" srcOrd="1" destOrd="0" presId="urn:microsoft.com/office/officeart/2018/5/layout/IconCircleLabelList"/>
    <dgm:cxn modelId="{0C478DE9-5597-4307-B660-7692D30DAAD9}" type="presParOf" srcId="{3ED6D8CC-AB61-4D37-B650-9A43FED54748}" destId="{56F6FE05-9C79-434F-AE4D-CE07251FF1EA}" srcOrd="2" destOrd="0" presId="urn:microsoft.com/office/officeart/2018/5/layout/IconCircleLabelList"/>
    <dgm:cxn modelId="{7652EAFE-E6E4-4D90-9C04-E4A712E35373}" type="presParOf" srcId="{3ED6D8CC-AB61-4D37-B650-9A43FED54748}" destId="{E609865D-2248-4784-9A7F-E92854496027}" srcOrd="3" destOrd="0" presId="urn:microsoft.com/office/officeart/2018/5/layout/IconCircleLabelList"/>
    <dgm:cxn modelId="{34803FC5-3177-4D2C-A680-E8C6FE59F3E7}" type="presParOf" srcId="{8FAE5F86-AC67-4026-AB44-9862D9F96DB2}" destId="{D9DD4554-EA43-484D-8B3E-2AFBB2EAE6FA}" srcOrd="1" destOrd="0" presId="urn:microsoft.com/office/officeart/2018/5/layout/IconCircleLabelList"/>
    <dgm:cxn modelId="{D855383A-E931-44E9-814F-F0B4A2236F94}" type="presParOf" srcId="{8FAE5F86-AC67-4026-AB44-9862D9F96DB2}" destId="{2230D4EB-569B-4CA2-82D9-8CD1DBE5754A}" srcOrd="2" destOrd="0" presId="urn:microsoft.com/office/officeart/2018/5/layout/IconCircleLabelList"/>
    <dgm:cxn modelId="{2C56B7F9-1E06-42E0-B162-12AE5550B3D4}" type="presParOf" srcId="{2230D4EB-569B-4CA2-82D9-8CD1DBE5754A}" destId="{D5997D7D-1B08-4E63-B466-B0535F2FCE98}" srcOrd="0" destOrd="0" presId="urn:microsoft.com/office/officeart/2018/5/layout/IconCircleLabelList"/>
    <dgm:cxn modelId="{CA9F61AC-2723-4E06-ADEF-3B3850D6F014}" type="presParOf" srcId="{2230D4EB-569B-4CA2-82D9-8CD1DBE5754A}" destId="{A38E1C09-67AD-4CA3-88FF-B8CC7379087D}" srcOrd="1" destOrd="0" presId="urn:microsoft.com/office/officeart/2018/5/layout/IconCircleLabelList"/>
    <dgm:cxn modelId="{320FDD78-06F8-4F80-9E93-1CFB02966A31}" type="presParOf" srcId="{2230D4EB-569B-4CA2-82D9-8CD1DBE5754A}" destId="{8DC3462F-8444-431C-9C4F-49902B2B8195}" srcOrd="2" destOrd="0" presId="urn:microsoft.com/office/officeart/2018/5/layout/IconCircleLabelList"/>
    <dgm:cxn modelId="{86E7D457-3310-4C32-BE83-13C107B8EF59}" type="presParOf" srcId="{2230D4EB-569B-4CA2-82D9-8CD1DBE5754A}" destId="{2961E6AD-2834-486E-B768-9FAC8BEA6FF4}" srcOrd="3" destOrd="0" presId="urn:microsoft.com/office/officeart/2018/5/layout/IconCircleLabelList"/>
    <dgm:cxn modelId="{56CA2A66-82B9-45C8-A0A1-0577E1DDAFA1}" type="presParOf" srcId="{8FAE5F86-AC67-4026-AB44-9862D9F96DB2}" destId="{1FA29FBF-6A20-4A5D-B3B7-471C70F0BEF9}" srcOrd="3" destOrd="0" presId="urn:microsoft.com/office/officeart/2018/5/layout/IconCircleLabelList"/>
    <dgm:cxn modelId="{0DF0A862-7509-4F0E-913D-24486D28D01C}" type="presParOf" srcId="{8FAE5F86-AC67-4026-AB44-9862D9F96DB2}" destId="{007D7B8B-A2A6-45D6-BE29-A1DFFF7F3383}" srcOrd="4" destOrd="0" presId="urn:microsoft.com/office/officeart/2018/5/layout/IconCircleLabelList"/>
    <dgm:cxn modelId="{40F1C530-6161-45A4-87F9-C031B49E3101}" type="presParOf" srcId="{007D7B8B-A2A6-45D6-BE29-A1DFFF7F3383}" destId="{19A0D8FB-1716-4E9E-873A-7BA90AAF3404}" srcOrd="0" destOrd="0" presId="urn:microsoft.com/office/officeart/2018/5/layout/IconCircleLabelList"/>
    <dgm:cxn modelId="{5F4A35D8-185F-4AF5-B7B8-F68A50077E69}" type="presParOf" srcId="{007D7B8B-A2A6-45D6-BE29-A1DFFF7F3383}" destId="{5B9DFC06-95E4-4F41-AC82-12469DA05CAF}" srcOrd="1" destOrd="0" presId="urn:microsoft.com/office/officeart/2018/5/layout/IconCircleLabelList"/>
    <dgm:cxn modelId="{4E4A7638-F5C3-4425-8F51-F91BBC4ED4D7}" type="presParOf" srcId="{007D7B8B-A2A6-45D6-BE29-A1DFFF7F3383}" destId="{657C7B7B-CB5A-45D9-A2DA-43E5A2936153}" srcOrd="2" destOrd="0" presId="urn:microsoft.com/office/officeart/2018/5/layout/IconCircleLabelList"/>
    <dgm:cxn modelId="{3EB438F5-EEE3-4EF8-A5D7-77B21C5BA1FD}" type="presParOf" srcId="{007D7B8B-A2A6-45D6-BE29-A1DFFF7F3383}" destId="{2BB69F3D-55CF-4304-8622-D3806806E584}"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DBB237-08CB-4CC3-984E-59602BA8FBC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5559FA4-1F62-43D4-A5BF-F8883A3162F1}">
      <dgm:prSet/>
      <dgm:spPr/>
      <dgm:t>
        <a:bodyPr/>
        <a:lstStyle/>
        <a:p>
          <a:r>
            <a:rPr lang="en-US" dirty="0"/>
            <a:t>Global outcomes of project</a:t>
          </a:r>
        </a:p>
      </dgm:t>
    </dgm:pt>
    <dgm:pt modelId="{E1A2586A-D495-475B-8F79-D0FAD5570691}" type="parTrans" cxnId="{F730D86D-959B-4A6A-AF66-56128E66271C}">
      <dgm:prSet/>
      <dgm:spPr/>
      <dgm:t>
        <a:bodyPr/>
        <a:lstStyle/>
        <a:p>
          <a:endParaRPr lang="en-US"/>
        </a:p>
      </dgm:t>
    </dgm:pt>
    <dgm:pt modelId="{9A507CA7-851D-472E-9F2A-0FC6A449D012}" type="sibTrans" cxnId="{F730D86D-959B-4A6A-AF66-56128E66271C}">
      <dgm:prSet/>
      <dgm:spPr/>
      <dgm:t>
        <a:bodyPr/>
        <a:lstStyle/>
        <a:p>
          <a:endParaRPr lang="en-US"/>
        </a:p>
      </dgm:t>
    </dgm:pt>
    <dgm:pt modelId="{987E9EC1-C254-47A5-AE24-3D0BC23D954E}">
      <dgm:prSet/>
      <dgm:spPr/>
      <dgm:t>
        <a:bodyPr/>
        <a:lstStyle/>
        <a:p>
          <a:r>
            <a:rPr lang="en-US" dirty="0"/>
            <a:t>Measurable (Select specific </a:t>
          </a:r>
          <a:r>
            <a:rPr lang="en-US" dirty="0" err="1"/>
            <a:t>outomes</a:t>
          </a:r>
          <a:r>
            <a:rPr lang="en-US" dirty="0"/>
            <a:t> that measure your success)</a:t>
          </a:r>
        </a:p>
      </dgm:t>
    </dgm:pt>
    <dgm:pt modelId="{C4C33CDB-5EEA-4B32-B23F-2249BC19E7FE}" type="parTrans" cxnId="{0ACDB68F-F29E-403C-90E4-6C40387E7345}">
      <dgm:prSet/>
      <dgm:spPr/>
      <dgm:t>
        <a:bodyPr/>
        <a:lstStyle/>
        <a:p>
          <a:endParaRPr lang="en-US"/>
        </a:p>
      </dgm:t>
    </dgm:pt>
    <dgm:pt modelId="{502BD206-19E0-4D5C-B77E-9F0A632EC8D9}" type="sibTrans" cxnId="{0ACDB68F-F29E-403C-90E4-6C40387E7345}">
      <dgm:prSet/>
      <dgm:spPr/>
      <dgm:t>
        <a:bodyPr/>
        <a:lstStyle/>
        <a:p>
          <a:endParaRPr lang="en-US"/>
        </a:p>
      </dgm:t>
    </dgm:pt>
    <dgm:pt modelId="{32F9401E-8B68-4192-9026-382A20DE750B}">
      <dgm:prSet/>
      <dgm:spPr/>
      <dgm:t>
        <a:bodyPr/>
        <a:lstStyle/>
        <a:p>
          <a:r>
            <a:rPr lang="en-US" dirty="0"/>
            <a:t>Achievable (did the project selected allow for new achievable individual goals?)</a:t>
          </a:r>
        </a:p>
      </dgm:t>
    </dgm:pt>
    <dgm:pt modelId="{D506E495-154A-48BB-B0B4-239C1FCCDBFF}" type="parTrans" cxnId="{95995E21-9F76-46C2-9D58-55C428EDD070}">
      <dgm:prSet/>
      <dgm:spPr/>
      <dgm:t>
        <a:bodyPr/>
        <a:lstStyle/>
        <a:p>
          <a:endParaRPr lang="en-US"/>
        </a:p>
      </dgm:t>
    </dgm:pt>
    <dgm:pt modelId="{C5029C83-2708-4273-993E-240BA242AD55}" type="sibTrans" cxnId="{95995E21-9F76-46C2-9D58-55C428EDD070}">
      <dgm:prSet/>
      <dgm:spPr/>
      <dgm:t>
        <a:bodyPr/>
        <a:lstStyle/>
        <a:p>
          <a:endParaRPr lang="en-US"/>
        </a:p>
      </dgm:t>
    </dgm:pt>
    <dgm:pt modelId="{F3680176-7441-4045-AC67-E1B6B3DFC89C}">
      <dgm:prSet/>
      <dgm:spPr/>
      <dgm:t>
        <a:bodyPr/>
        <a:lstStyle/>
        <a:p>
          <a:r>
            <a:rPr lang="en-US" dirty="0"/>
            <a:t>Relevant (Again, the team will know - is slow call-back time an issue for the customers? For the team's manager? Is reducing call-back time important enough to merit team effort?)</a:t>
          </a:r>
        </a:p>
      </dgm:t>
    </dgm:pt>
    <dgm:pt modelId="{F4755485-E8B4-45C3-B790-2623CE290C5B}" type="parTrans" cxnId="{32D563C8-F0D9-4A91-842B-9395636E4057}">
      <dgm:prSet/>
      <dgm:spPr/>
      <dgm:t>
        <a:bodyPr/>
        <a:lstStyle/>
        <a:p>
          <a:endParaRPr lang="en-US"/>
        </a:p>
      </dgm:t>
    </dgm:pt>
    <dgm:pt modelId="{CC9A9340-EFB9-4234-BA5F-A135E18F9CB5}" type="sibTrans" cxnId="{32D563C8-F0D9-4A91-842B-9395636E4057}">
      <dgm:prSet/>
      <dgm:spPr/>
      <dgm:t>
        <a:bodyPr/>
        <a:lstStyle/>
        <a:p>
          <a:endParaRPr lang="en-US"/>
        </a:p>
      </dgm:t>
    </dgm:pt>
    <dgm:pt modelId="{8041E306-3207-4FB3-9952-78FBF8E3C360}">
      <dgm:prSet/>
      <dgm:spPr/>
      <dgm:t>
        <a:bodyPr/>
        <a:lstStyle/>
        <a:p>
          <a:r>
            <a:rPr lang="en-US" dirty="0"/>
            <a:t>Time bound (Selection and development of project)</a:t>
          </a:r>
        </a:p>
      </dgm:t>
    </dgm:pt>
    <dgm:pt modelId="{B7486456-CD52-49E4-AC9D-EFBB23175871}" type="parTrans" cxnId="{00F9A1AF-1914-4145-87D5-B18A657D0E47}">
      <dgm:prSet/>
      <dgm:spPr/>
      <dgm:t>
        <a:bodyPr/>
        <a:lstStyle/>
        <a:p>
          <a:endParaRPr lang="en-US"/>
        </a:p>
      </dgm:t>
    </dgm:pt>
    <dgm:pt modelId="{4AAAD455-791A-429C-BD1F-C5A3E844BC93}" type="sibTrans" cxnId="{00F9A1AF-1914-4145-87D5-B18A657D0E47}">
      <dgm:prSet/>
      <dgm:spPr/>
      <dgm:t>
        <a:bodyPr/>
        <a:lstStyle/>
        <a:p>
          <a:endParaRPr lang="en-US"/>
        </a:p>
      </dgm:t>
    </dgm:pt>
    <dgm:pt modelId="{61389990-F901-4BC8-81A4-F16E02FF343B}" type="pres">
      <dgm:prSet presAssocID="{4ADBB237-08CB-4CC3-984E-59602BA8FBCB}" presName="root" presStyleCnt="0">
        <dgm:presLayoutVars>
          <dgm:dir/>
          <dgm:resizeHandles val="exact"/>
        </dgm:presLayoutVars>
      </dgm:prSet>
      <dgm:spPr/>
    </dgm:pt>
    <dgm:pt modelId="{8903A1BD-FEEF-4C27-BC9F-066289BC8CD9}" type="pres">
      <dgm:prSet presAssocID="{35559FA4-1F62-43D4-A5BF-F8883A3162F1}" presName="compNode" presStyleCnt="0"/>
      <dgm:spPr/>
    </dgm:pt>
    <dgm:pt modelId="{BD71AD14-2C89-424B-81E8-DE889625A580}" type="pres">
      <dgm:prSet presAssocID="{35559FA4-1F62-43D4-A5BF-F8883A3162F1}" presName="bgRect" presStyleLbl="bgShp" presStyleIdx="0" presStyleCnt="5"/>
      <dgm:spPr/>
    </dgm:pt>
    <dgm:pt modelId="{16A7C771-A5FA-4922-B34A-9507EABA497C}" type="pres">
      <dgm:prSet presAssocID="{35559FA4-1F62-43D4-A5BF-F8883A3162F1}"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avicon"/>
        </a:ext>
      </dgm:extLst>
    </dgm:pt>
    <dgm:pt modelId="{D5F786EF-B886-4968-8039-ED40D2AAACF7}" type="pres">
      <dgm:prSet presAssocID="{35559FA4-1F62-43D4-A5BF-F8883A3162F1}" presName="spaceRect" presStyleCnt="0"/>
      <dgm:spPr/>
    </dgm:pt>
    <dgm:pt modelId="{5D6887D3-1185-4491-8361-F481B2B2FE29}" type="pres">
      <dgm:prSet presAssocID="{35559FA4-1F62-43D4-A5BF-F8883A3162F1}" presName="parTx" presStyleLbl="revTx" presStyleIdx="0" presStyleCnt="5">
        <dgm:presLayoutVars>
          <dgm:chMax val="0"/>
          <dgm:chPref val="0"/>
        </dgm:presLayoutVars>
      </dgm:prSet>
      <dgm:spPr/>
    </dgm:pt>
    <dgm:pt modelId="{18A1E962-6131-4550-88C2-B0DCEE81688D}" type="pres">
      <dgm:prSet presAssocID="{9A507CA7-851D-472E-9F2A-0FC6A449D012}" presName="sibTrans" presStyleCnt="0"/>
      <dgm:spPr/>
    </dgm:pt>
    <dgm:pt modelId="{A3A98107-623D-4861-A60F-A53086675F34}" type="pres">
      <dgm:prSet presAssocID="{987E9EC1-C254-47A5-AE24-3D0BC23D954E}" presName="compNode" presStyleCnt="0"/>
      <dgm:spPr/>
    </dgm:pt>
    <dgm:pt modelId="{54A9A3CF-C47C-4343-BA31-5CB0E298BD99}" type="pres">
      <dgm:prSet presAssocID="{987E9EC1-C254-47A5-AE24-3D0BC23D954E}" presName="bgRect" presStyleLbl="bgShp" presStyleIdx="1" presStyleCnt="5"/>
      <dgm:spPr/>
    </dgm:pt>
    <dgm:pt modelId="{8B122F4A-9A8A-4E65-8AA1-8E080C1BD5A1}" type="pres">
      <dgm:prSet presAssocID="{987E9EC1-C254-47A5-AE24-3D0BC23D954E}"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oll"/>
        </a:ext>
      </dgm:extLst>
    </dgm:pt>
    <dgm:pt modelId="{E603F55D-6145-4EDF-99D4-2E859CA23B85}" type="pres">
      <dgm:prSet presAssocID="{987E9EC1-C254-47A5-AE24-3D0BC23D954E}" presName="spaceRect" presStyleCnt="0"/>
      <dgm:spPr/>
    </dgm:pt>
    <dgm:pt modelId="{ADEB50CD-4909-4627-A33D-732E58444F79}" type="pres">
      <dgm:prSet presAssocID="{987E9EC1-C254-47A5-AE24-3D0BC23D954E}" presName="parTx" presStyleLbl="revTx" presStyleIdx="1" presStyleCnt="5">
        <dgm:presLayoutVars>
          <dgm:chMax val="0"/>
          <dgm:chPref val="0"/>
        </dgm:presLayoutVars>
      </dgm:prSet>
      <dgm:spPr/>
    </dgm:pt>
    <dgm:pt modelId="{5ACCB29C-9014-40E2-89D4-4FD981D240FB}" type="pres">
      <dgm:prSet presAssocID="{502BD206-19E0-4D5C-B77E-9F0A632EC8D9}" presName="sibTrans" presStyleCnt="0"/>
      <dgm:spPr/>
    </dgm:pt>
    <dgm:pt modelId="{584C9587-6ECD-410D-BBF0-8AE206F5B4D0}" type="pres">
      <dgm:prSet presAssocID="{32F9401E-8B68-4192-9026-382A20DE750B}" presName="compNode" presStyleCnt="0"/>
      <dgm:spPr/>
    </dgm:pt>
    <dgm:pt modelId="{DA8AE643-E84A-4F37-A101-B2CB28A09B31}" type="pres">
      <dgm:prSet presAssocID="{32F9401E-8B68-4192-9026-382A20DE750B}" presName="bgRect" presStyleLbl="bgShp" presStyleIdx="2" presStyleCnt="5"/>
      <dgm:spPr/>
    </dgm:pt>
    <dgm:pt modelId="{61900F0E-36E6-4915-8778-A909E0597A92}" type="pres">
      <dgm:prSet presAssocID="{32F9401E-8B68-4192-9026-382A20DE750B}"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mmand Prompt"/>
        </a:ext>
      </dgm:extLst>
    </dgm:pt>
    <dgm:pt modelId="{CA29F31B-7D34-47E8-A412-57B24883AE0F}" type="pres">
      <dgm:prSet presAssocID="{32F9401E-8B68-4192-9026-382A20DE750B}" presName="spaceRect" presStyleCnt="0"/>
      <dgm:spPr/>
    </dgm:pt>
    <dgm:pt modelId="{3A3061DC-360E-4E15-A5AF-D42BF539ECB1}" type="pres">
      <dgm:prSet presAssocID="{32F9401E-8B68-4192-9026-382A20DE750B}" presName="parTx" presStyleLbl="revTx" presStyleIdx="2" presStyleCnt="5">
        <dgm:presLayoutVars>
          <dgm:chMax val="0"/>
          <dgm:chPref val="0"/>
        </dgm:presLayoutVars>
      </dgm:prSet>
      <dgm:spPr/>
    </dgm:pt>
    <dgm:pt modelId="{7CEB0C93-3497-4140-9731-174551197A88}" type="pres">
      <dgm:prSet presAssocID="{C5029C83-2708-4273-993E-240BA242AD55}" presName="sibTrans" presStyleCnt="0"/>
      <dgm:spPr/>
    </dgm:pt>
    <dgm:pt modelId="{90DC21FA-999A-477C-B98C-77263F4273B4}" type="pres">
      <dgm:prSet presAssocID="{F3680176-7441-4045-AC67-E1B6B3DFC89C}" presName="compNode" presStyleCnt="0"/>
      <dgm:spPr/>
    </dgm:pt>
    <dgm:pt modelId="{D4C32DAB-265E-4D85-B6A2-8413E91EB6C7}" type="pres">
      <dgm:prSet presAssocID="{F3680176-7441-4045-AC67-E1B6B3DFC89C}" presName="bgRect" presStyleLbl="bgShp" presStyleIdx="3" presStyleCnt="5"/>
      <dgm:spPr/>
    </dgm:pt>
    <dgm:pt modelId="{09545DB1-2FBD-4267-88C8-C2731FC14902}" type="pres">
      <dgm:prSet presAssocID="{F3680176-7441-4045-AC67-E1B6B3DFC89C}"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iles"/>
        </a:ext>
      </dgm:extLst>
    </dgm:pt>
    <dgm:pt modelId="{F181A06B-F343-48A2-8CB7-735A7CF20B85}" type="pres">
      <dgm:prSet presAssocID="{F3680176-7441-4045-AC67-E1B6B3DFC89C}" presName="spaceRect" presStyleCnt="0"/>
      <dgm:spPr/>
    </dgm:pt>
    <dgm:pt modelId="{456AB204-DA79-4658-82FD-DA89556269DD}" type="pres">
      <dgm:prSet presAssocID="{F3680176-7441-4045-AC67-E1B6B3DFC89C}" presName="parTx" presStyleLbl="revTx" presStyleIdx="3" presStyleCnt="5">
        <dgm:presLayoutVars>
          <dgm:chMax val="0"/>
          <dgm:chPref val="0"/>
        </dgm:presLayoutVars>
      </dgm:prSet>
      <dgm:spPr/>
    </dgm:pt>
    <dgm:pt modelId="{988AAC86-F99D-4784-BCEA-113189019A72}" type="pres">
      <dgm:prSet presAssocID="{CC9A9340-EFB9-4234-BA5F-A135E18F9CB5}" presName="sibTrans" presStyleCnt="0"/>
      <dgm:spPr/>
    </dgm:pt>
    <dgm:pt modelId="{D65D663B-96E8-407B-BA39-173D036F1CAE}" type="pres">
      <dgm:prSet presAssocID="{8041E306-3207-4FB3-9952-78FBF8E3C360}" presName="compNode" presStyleCnt="0"/>
      <dgm:spPr/>
    </dgm:pt>
    <dgm:pt modelId="{0287E319-E7A8-4BC3-85AA-49FBC196DD57}" type="pres">
      <dgm:prSet presAssocID="{8041E306-3207-4FB3-9952-78FBF8E3C360}" presName="bgRect" presStyleLbl="bgShp" presStyleIdx="4" presStyleCnt="5"/>
      <dgm:spPr/>
    </dgm:pt>
    <dgm:pt modelId="{B377B9F9-E881-46DA-9704-3940CA6C190A}" type="pres">
      <dgm:prSet presAssocID="{8041E306-3207-4FB3-9952-78FBF8E3C360}"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Import"/>
        </a:ext>
      </dgm:extLst>
    </dgm:pt>
    <dgm:pt modelId="{151D4BFA-110F-46A5-8481-CCF8FC0B1954}" type="pres">
      <dgm:prSet presAssocID="{8041E306-3207-4FB3-9952-78FBF8E3C360}" presName="spaceRect" presStyleCnt="0"/>
      <dgm:spPr/>
    </dgm:pt>
    <dgm:pt modelId="{EDD93AE1-56A0-4661-84C9-294C237813EC}" type="pres">
      <dgm:prSet presAssocID="{8041E306-3207-4FB3-9952-78FBF8E3C360}" presName="parTx" presStyleLbl="revTx" presStyleIdx="4" presStyleCnt="5">
        <dgm:presLayoutVars>
          <dgm:chMax val="0"/>
          <dgm:chPref val="0"/>
        </dgm:presLayoutVars>
      </dgm:prSet>
      <dgm:spPr/>
    </dgm:pt>
  </dgm:ptLst>
  <dgm:cxnLst>
    <dgm:cxn modelId="{8FF57B04-24DD-4E25-B720-86E7F655749B}" type="presOf" srcId="{4ADBB237-08CB-4CC3-984E-59602BA8FBCB}" destId="{61389990-F901-4BC8-81A4-F16E02FF343B}" srcOrd="0" destOrd="0" presId="urn:microsoft.com/office/officeart/2018/2/layout/IconVerticalSolidList"/>
    <dgm:cxn modelId="{95995E21-9F76-46C2-9D58-55C428EDD070}" srcId="{4ADBB237-08CB-4CC3-984E-59602BA8FBCB}" destId="{32F9401E-8B68-4192-9026-382A20DE750B}" srcOrd="2" destOrd="0" parTransId="{D506E495-154A-48BB-B0B4-239C1FCCDBFF}" sibTransId="{C5029C83-2708-4273-993E-240BA242AD55}"/>
    <dgm:cxn modelId="{EE56865E-0B63-4579-A813-0B9B6402581E}" type="presOf" srcId="{F3680176-7441-4045-AC67-E1B6B3DFC89C}" destId="{456AB204-DA79-4658-82FD-DA89556269DD}" srcOrd="0" destOrd="0" presId="urn:microsoft.com/office/officeart/2018/2/layout/IconVerticalSolidList"/>
    <dgm:cxn modelId="{C223B765-AA53-4748-8A71-D31D10637D2C}" type="presOf" srcId="{32F9401E-8B68-4192-9026-382A20DE750B}" destId="{3A3061DC-360E-4E15-A5AF-D42BF539ECB1}" srcOrd="0" destOrd="0" presId="urn:microsoft.com/office/officeart/2018/2/layout/IconVerticalSolidList"/>
    <dgm:cxn modelId="{E1046766-9B8D-490C-8D5C-3F4E0C78BB6D}" type="presOf" srcId="{8041E306-3207-4FB3-9952-78FBF8E3C360}" destId="{EDD93AE1-56A0-4661-84C9-294C237813EC}" srcOrd="0" destOrd="0" presId="urn:microsoft.com/office/officeart/2018/2/layout/IconVerticalSolidList"/>
    <dgm:cxn modelId="{F730D86D-959B-4A6A-AF66-56128E66271C}" srcId="{4ADBB237-08CB-4CC3-984E-59602BA8FBCB}" destId="{35559FA4-1F62-43D4-A5BF-F8883A3162F1}" srcOrd="0" destOrd="0" parTransId="{E1A2586A-D495-475B-8F79-D0FAD5570691}" sibTransId="{9A507CA7-851D-472E-9F2A-0FC6A449D012}"/>
    <dgm:cxn modelId="{0ACDB68F-F29E-403C-90E4-6C40387E7345}" srcId="{4ADBB237-08CB-4CC3-984E-59602BA8FBCB}" destId="{987E9EC1-C254-47A5-AE24-3D0BC23D954E}" srcOrd="1" destOrd="0" parTransId="{C4C33CDB-5EEA-4B32-B23F-2249BC19E7FE}" sibTransId="{502BD206-19E0-4D5C-B77E-9F0A632EC8D9}"/>
    <dgm:cxn modelId="{00F9A1AF-1914-4145-87D5-B18A657D0E47}" srcId="{4ADBB237-08CB-4CC3-984E-59602BA8FBCB}" destId="{8041E306-3207-4FB3-9952-78FBF8E3C360}" srcOrd="4" destOrd="0" parTransId="{B7486456-CD52-49E4-AC9D-EFBB23175871}" sibTransId="{4AAAD455-791A-429C-BD1F-C5A3E844BC93}"/>
    <dgm:cxn modelId="{067E92C1-AF9E-415C-89AD-7F3F3055D234}" type="presOf" srcId="{35559FA4-1F62-43D4-A5BF-F8883A3162F1}" destId="{5D6887D3-1185-4491-8361-F481B2B2FE29}" srcOrd="0" destOrd="0" presId="urn:microsoft.com/office/officeart/2018/2/layout/IconVerticalSolidList"/>
    <dgm:cxn modelId="{32D563C8-F0D9-4A91-842B-9395636E4057}" srcId="{4ADBB237-08CB-4CC3-984E-59602BA8FBCB}" destId="{F3680176-7441-4045-AC67-E1B6B3DFC89C}" srcOrd="3" destOrd="0" parTransId="{F4755485-E8B4-45C3-B790-2623CE290C5B}" sibTransId="{CC9A9340-EFB9-4234-BA5F-A135E18F9CB5}"/>
    <dgm:cxn modelId="{C6F32EE5-4CC2-473C-BF06-FB9A6FAFD677}" type="presOf" srcId="{987E9EC1-C254-47A5-AE24-3D0BC23D954E}" destId="{ADEB50CD-4909-4627-A33D-732E58444F79}" srcOrd="0" destOrd="0" presId="urn:microsoft.com/office/officeart/2018/2/layout/IconVerticalSolidList"/>
    <dgm:cxn modelId="{388A1E60-29BA-4572-9F30-D838ADA10DAC}" type="presParOf" srcId="{61389990-F901-4BC8-81A4-F16E02FF343B}" destId="{8903A1BD-FEEF-4C27-BC9F-066289BC8CD9}" srcOrd="0" destOrd="0" presId="urn:microsoft.com/office/officeart/2018/2/layout/IconVerticalSolidList"/>
    <dgm:cxn modelId="{28EC29DC-A7E5-4343-A69B-798FB9D691B9}" type="presParOf" srcId="{8903A1BD-FEEF-4C27-BC9F-066289BC8CD9}" destId="{BD71AD14-2C89-424B-81E8-DE889625A580}" srcOrd="0" destOrd="0" presId="urn:microsoft.com/office/officeart/2018/2/layout/IconVerticalSolidList"/>
    <dgm:cxn modelId="{30F5D3A4-99DF-43F3-8AB4-0A3C4937EE1D}" type="presParOf" srcId="{8903A1BD-FEEF-4C27-BC9F-066289BC8CD9}" destId="{16A7C771-A5FA-4922-B34A-9507EABA497C}" srcOrd="1" destOrd="0" presId="urn:microsoft.com/office/officeart/2018/2/layout/IconVerticalSolidList"/>
    <dgm:cxn modelId="{3AB25BA1-4A04-4F61-82C2-5A6A44656515}" type="presParOf" srcId="{8903A1BD-FEEF-4C27-BC9F-066289BC8CD9}" destId="{D5F786EF-B886-4968-8039-ED40D2AAACF7}" srcOrd="2" destOrd="0" presId="urn:microsoft.com/office/officeart/2018/2/layout/IconVerticalSolidList"/>
    <dgm:cxn modelId="{18CB9031-D8ED-44DA-8279-C596985D352C}" type="presParOf" srcId="{8903A1BD-FEEF-4C27-BC9F-066289BC8CD9}" destId="{5D6887D3-1185-4491-8361-F481B2B2FE29}" srcOrd="3" destOrd="0" presId="urn:microsoft.com/office/officeart/2018/2/layout/IconVerticalSolidList"/>
    <dgm:cxn modelId="{AF18EA61-C2CA-4117-A9FF-288DE1828A3C}" type="presParOf" srcId="{61389990-F901-4BC8-81A4-F16E02FF343B}" destId="{18A1E962-6131-4550-88C2-B0DCEE81688D}" srcOrd="1" destOrd="0" presId="urn:microsoft.com/office/officeart/2018/2/layout/IconVerticalSolidList"/>
    <dgm:cxn modelId="{1F580245-670F-4AE7-8898-E75506B1E2D1}" type="presParOf" srcId="{61389990-F901-4BC8-81A4-F16E02FF343B}" destId="{A3A98107-623D-4861-A60F-A53086675F34}" srcOrd="2" destOrd="0" presId="urn:microsoft.com/office/officeart/2018/2/layout/IconVerticalSolidList"/>
    <dgm:cxn modelId="{971FADCA-E44C-4826-A66C-A47226AEF6E9}" type="presParOf" srcId="{A3A98107-623D-4861-A60F-A53086675F34}" destId="{54A9A3CF-C47C-4343-BA31-5CB0E298BD99}" srcOrd="0" destOrd="0" presId="urn:microsoft.com/office/officeart/2018/2/layout/IconVerticalSolidList"/>
    <dgm:cxn modelId="{3D25BAE2-E955-4DE5-B0BE-E763FA11A261}" type="presParOf" srcId="{A3A98107-623D-4861-A60F-A53086675F34}" destId="{8B122F4A-9A8A-4E65-8AA1-8E080C1BD5A1}" srcOrd="1" destOrd="0" presId="urn:microsoft.com/office/officeart/2018/2/layout/IconVerticalSolidList"/>
    <dgm:cxn modelId="{15172272-DD3F-4726-BCC0-A238FCE59862}" type="presParOf" srcId="{A3A98107-623D-4861-A60F-A53086675F34}" destId="{E603F55D-6145-4EDF-99D4-2E859CA23B85}" srcOrd="2" destOrd="0" presId="urn:microsoft.com/office/officeart/2018/2/layout/IconVerticalSolidList"/>
    <dgm:cxn modelId="{6C6DA13F-3A05-4A15-9236-BCBFFDE7AF3D}" type="presParOf" srcId="{A3A98107-623D-4861-A60F-A53086675F34}" destId="{ADEB50CD-4909-4627-A33D-732E58444F79}" srcOrd="3" destOrd="0" presId="urn:microsoft.com/office/officeart/2018/2/layout/IconVerticalSolidList"/>
    <dgm:cxn modelId="{4F269020-E930-4A5E-8D9F-3048BE773867}" type="presParOf" srcId="{61389990-F901-4BC8-81A4-F16E02FF343B}" destId="{5ACCB29C-9014-40E2-89D4-4FD981D240FB}" srcOrd="3" destOrd="0" presId="urn:microsoft.com/office/officeart/2018/2/layout/IconVerticalSolidList"/>
    <dgm:cxn modelId="{FA77BBF5-1A61-4147-BE59-8A3EF7DDAE19}" type="presParOf" srcId="{61389990-F901-4BC8-81A4-F16E02FF343B}" destId="{584C9587-6ECD-410D-BBF0-8AE206F5B4D0}" srcOrd="4" destOrd="0" presId="urn:microsoft.com/office/officeart/2018/2/layout/IconVerticalSolidList"/>
    <dgm:cxn modelId="{C03B719B-6C10-4B91-80AC-EB31DF61A7B7}" type="presParOf" srcId="{584C9587-6ECD-410D-BBF0-8AE206F5B4D0}" destId="{DA8AE643-E84A-4F37-A101-B2CB28A09B31}" srcOrd="0" destOrd="0" presId="urn:microsoft.com/office/officeart/2018/2/layout/IconVerticalSolidList"/>
    <dgm:cxn modelId="{D4B491A2-96DF-4885-A4E4-B453F3C0DD56}" type="presParOf" srcId="{584C9587-6ECD-410D-BBF0-8AE206F5B4D0}" destId="{61900F0E-36E6-4915-8778-A909E0597A92}" srcOrd="1" destOrd="0" presId="urn:microsoft.com/office/officeart/2018/2/layout/IconVerticalSolidList"/>
    <dgm:cxn modelId="{6E5C4952-2C16-4AC9-9A95-A9609309D893}" type="presParOf" srcId="{584C9587-6ECD-410D-BBF0-8AE206F5B4D0}" destId="{CA29F31B-7D34-47E8-A412-57B24883AE0F}" srcOrd="2" destOrd="0" presId="urn:microsoft.com/office/officeart/2018/2/layout/IconVerticalSolidList"/>
    <dgm:cxn modelId="{97C3A30D-0702-4320-85EA-CC86879AEC23}" type="presParOf" srcId="{584C9587-6ECD-410D-BBF0-8AE206F5B4D0}" destId="{3A3061DC-360E-4E15-A5AF-D42BF539ECB1}" srcOrd="3" destOrd="0" presId="urn:microsoft.com/office/officeart/2018/2/layout/IconVerticalSolidList"/>
    <dgm:cxn modelId="{07DD596E-C79D-4F22-B9A0-625F14723354}" type="presParOf" srcId="{61389990-F901-4BC8-81A4-F16E02FF343B}" destId="{7CEB0C93-3497-4140-9731-174551197A88}" srcOrd="5" destOrd="0" presId="urn:microsoft.com/office/officeart/2018/2/layout/IconVerticalSolidList"/>
    <dgm:cxn modelId="{11EEEA48-25A5-474A-ACDB-4CBDDE2BBB67}" type="presParOf" srcId="{61389990-F901-4BC8-81A4-F16E02FF343B}" destId="{90DC21FA-999A-477C-B98C-77263F4273B4}" srcOrd="6" destOrd="0" presId="urn:microsoft.com/office/officeart/2018/2/layout/IconVerticalSolidList"/>
    <dgm:cxn modelId="{3E447898-D643-443B-9079-5787A43BA85D}" type="presParOf" srcId="{90DC21FA-999A-477C-B98C-77263F4273B4}" destId="{D4C32DAB-265E-4D85-B6A2-8413E91EB6C7}" srcOrd="0" destOrd="0" presId="urn:microsoft.com/office/officeart/2018/2/layout/IconVerticalSolidList"/>
    <dgm:cxn modelId="{D1B5BC9C-3653-41DC-A45D-BE9B09D997CD}" type="presParOf" srcId="{90DC21FA-999A-477C-B98C-77263F4273B4}" destId="{09545DB1-2FBD-4267-88C8-C2731FC14902}" srcOrd="1" destOrd="0" presId="urn:microsoft.com/office/officeart/2018/2/layout/IconVerticalSolidList"/>
    <dgm:cxn modelId="{E98C3AF5-96DB-464B-8EC0-A77BE251F135}" type="presParOf" srcId="{90DC21FA-999A-477C-B98C-77263F4273B4}" destId="{F181A06B-F343-48A2-8CB7-735A7CF20B85}" srcOrd="2" destOrd="0" presId="urn:microsoft.com/office/officeart/2018/2/layout/IconVerticalSolidList"/>
    <dgm:cxn modelId="{E2F8D783-2D18-4EE0-898C-810BED7335C9}" type="presParOf" srcId="{90DC21FA-999A-477C-B98C-77263F4273B4}" destId="{456AB204-DA79-4658-82FD-DA89556269DD}" srcOrd="3" destOrd="0" presId="urn:microsoft.com/office/officeart/2018/2/layout/IconVerticalSolidList"/>
    <dgm:cxn modelId="{0467A3D3-78E5-45E5-9CAE-E139AA116E51}" type="presParOf" srcId="{61389990-F901-4BC8-81A4-F16E02FF343B}" destId="{988AAC86-F99D-4784-BCEA-113189019A72}" srcOrd="7" destOrd="0" presId="urn:microsoft.com/office/officeart/2018/2/layout/IconVerticalSolidList"/>
    <dgm:cxn modelId="{5C8A7049-A817-43DC-80F1-053E24087BDC}" type="presParOf" srcId="{61389990-F901-4BC8-81A4-F16E02FF343B}" destId="{D65D663B-96E8-407B-BA39-173D036F1CAE}" srcOrd="8" destOrd="0" presId="urn:microsoft.com/office/officeart/2018/2/layout/IconVerticalSolidList"/>
    <dgm:cxn modelId="{1F804F80-9ED7-41F7-8E7D-DE72C4DEF02E}" type="presParOf" srcId="{D65D663B-96E8-407B-BA39-173D036F1CAE}" destId="{0287E319-E7A8-4BC3-85AA-49FBC196DD57}" srcOrd="0" destOrd="0" presId="urn:microsoft.com/office/officeart/2018/2/layout/IconVerticalSolidList"/>
    <dgm:cxn modelId="{001E8924-DAEE-4C42-8D72-023C682AA6CD}" type="presParOf" srcId="{D65D663B-96E8-407B-BA39-173D036F1CAE}" destId="{B377B9F9-E881-46DA-9704-3940CA6C190A}" srcOrd="1" destOrd="0" presId="urn:microsoft.com/office/officeart/2018/2/layout/IconVerticalSolidList"/>
    <dgm:cxn modelId="{806FF8D8-FC2A-4770-BC10-EB70D066BB9C}" type="presParOf" srcId="{D65D663B-96E8-407B-BA39-173D036F1CAE}" destId="{151D4BFA-110F-46A5-8481-CCF8FC0B1954}" srcOrd="2" destOrd="0" presId="urn:microsoft.com/office/officeart/2018/2/layout/IconVerticalSolidList"/>
    <dgm:cxn modelId="{9C297C14-0F46-4B47-B8A1-0168E6E11AB1}" type="presParOf" srcId="{D65D663B-96E8-407B-BA39-173D036F1CAE}" destId="{EDD93AE1-56A0-4661-84C9-294C237813E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355647-A7DF-458D-81BB-EE3AC0219C8D}" type="doc">
      <dgm:prSet loTypeId="urn:microsoft.com/office/officeart/2018/5/layout/IconLeaf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CFC68F2A-07AA-4314-959B-F8612B541291}">
      <dgm:prSet/>
      <dgm:spPr/>
      <dgm:t>
        <a:bodyPr/>
        <a:lstStyle/>
        <a:p>
          <a:pPr>
            <a:lnSpc>
              <a:spcPct val="100000"/>
            </a:lnSpc>
            <a:defRPr cap="all"/>
          </a:pPr>
          <a:r>
            <a:rPr lang="en-US"/>
            <a:t>Job description</a:t>
          </a:r>
        </a:p>
      </dgm:t>
    </dgm:pt>
    <dgm:pt modelId="{46187A9C-70CB-4C0A-ADC8-14E75716DD02}" type="parTrans" cxnId="{B35B6623-5546-4B15-9E22-904A78546526}">
      <dgm:prSet/>
      <dgm:spPr/>
      <dgm:t>
        <a:bodyPr/>
        <a:lstStyle/>
        <a:p>
          <a:endParaRPr lang="en-US"/>
        </a:p>
      </dgm:t>
    </dgm:pt>
    <dgm:pt modelId="{28AF2343-FF00-4507-951F-D2F6907524D2}" type="sibTrans" cxnId="{B35B6623-5546-4B15-9E22-904A78546526}">
      <dgm:prSet/>
      <dgm:spPr/>
      <dgm:t>
        <a:bodyPr/>
        <a:lstStyle/>
        <a:p>
          <a:endParaRPr lang="en-US"/>
        </a:p>
      </dgm:t>
    </dgm:pt>
    <dgm:pt modelId="{CF712368-42E2-45ED-908F-8E59C85436BF}">
      <dgm:prSet/>
      <dgm:spPr/>
      <dgm:t>
        <a:bodyPr/>
        <a:lstStyle/>
        <a:p>
          <a:pPr>
            <a:lnSpc>
              <a:spcPct val="100000"/>
            </a:lnSpc>
            <a:defRPr cap="all"/>
          </a:pPr>
          <a:r>
            <a:rPr lang="en-US"/>
            <a:t>Milestones</a:t>
          </a:r>
        </a:p>
      </dgm:t>
    </dgm:pt>
    <dgm:pt modelId="{C0803099-C6E7-47E6-955E-8373FC32C778}" type="parTrans" cxnId="{08C2951C-CCED-4492-9466-AC50654D0543}">
      <dgm:prSet/>
      <dgm:spPr/>
      <dgm:t>
        <a:bodyPr/>
        <a:lstStyle/>
        <a:p>
          <a:endParaRPr lang="en-US"/>
        </a:p>
      </dgm:t>
    </dgm:pt>
    <dgm:pt modelId="{8723EF53-A835-48AB-B59B-58535EFFB9FA}" type="sibTrans" cxnId="{08C2951C-CCED-4492-9466-AC50654D0543}">
      <dgm:prSet/>
      <dgm:spPr/>
      <dgm:t>
        <a:bodyPr/>
        <a:lstStyle/>
        <a:p>
          <a:endParaRPr lang="en-US"/>
        </a:p>
      </dgm:t>
    </dgm:pt>
    <dgm:pt modelId="{7EBD22C0-3F30-4F1F-8298-F332DE087A8A}">
      <dgm:prSet/>
      <dgm:spPr/>
      <dgm:t>
        <a:bodyPr/>
        <a:lstStyle/>
        <a:p>
          <a:pPr>
            <a:lnSpc>
              <a:spcPct val="100000"/>
            </a:lnSpc>
            <a:defRPr cap="all"/>
          </a:pPr>
          <a:r>
            <a:rPr lang="en-US"/>
            <a:t>Timelines</a:t>
          </a:r>
        </a:p>
      </dgm:t>
    </dgm:pt>
    <dgm:pt modelId="{2415C27F-ADCD-4BB5-8558-3698B649B345}" type="parTrans" cxnId="{6124EB28-EB86-478A-AC2F-D2E369310E33}">
      <dgm:prSet/>
      <dgm:spPr/>
      <dgm:t>
        <a:bodyPr/>
        <a:lstStyle/>
        <a:p>
          <a:endParaRPr lang="en-US"/>
        </a:p>
      </dgm:t>
    </dgm:pt>
    <dgm:pt modelId="{3EA9F616-202B-42D1-ACA0-24942DDD3B2E}" type="sibTrans" cxnId="{6124EB28-EB86-478A-AC2F-D2E369310E33}">
      <dgm:prSet/>
      <dgm:spPr/>
      <dgm:t>
        <a:bodyPr/>
        <a:lstStyle/>
        <a:p>
          <a:endParaRPr lang="en-US"/>
        </a:p>
      </dgm:t>
    </dgm:pt>
    <dgm:pt modelId="{9DD8DCEB-E3FC-4CD7-A6AE-1B1162E9D372}">
      <dgm:prSet/>
      <dgm:spPr/>
      <dgm:t>
        <a:bodyPr/>
        <a:lstStyle/>
        <a:p>
          <a:pPr>
            <a:lnSpc>
              <a:spcPct val="100000"/>
            </a:lnSpc>
            <a:defRPr cap="all"/>
          </a:pPr>
          <a:r>
            <a:rPr lang="en-US"/>
            <a:t>Deadlines</a:t>
          </a:r>
        </a:p>
      </dgm:t>
    </dgm:pt>
    <dgm:pt modelId="{A3F97F9A-FF10-447B-B986-F3CEEB1031D8}" type="parTrans" cxnId="{61212F2C-91B5-4AC4-9B52-E962B56CB4F0}">
      <dgm:prSet/>
      <dgm:spPr/>
      <dgm:t>
        <a:bodyPr/>
        <a:lstStyle/>
        <a:p>
          <a:endParaRPr lang="en-US"/>
        </a:p>
      </dgm:t>
    </dgm:pt>
    <dgm:pt modelId="{111B20C4-184B-4C4C-9C2E-A668B262418E}" type="sibTrans" cxnId="{61212F2C-91B5-4AC4-9B52-E962B56CB4F0}">
      <dgm:prSet/>
      <dgm:spPr/>
      <dgm:t>
        <a:bodyPr/>
        <a:lstStyle/>
        <a:p>
          <a:endParaRPr lang="en-US"/>
        </a:p>
      </dgm:t>
    </dgm:pt>
    <dgm:pt modelId="{08461634-1D15-44D0-A415-2FC3A12D92D6}" type="pres">
      <dgm:prSet presAssocID="{98355647-A7DF-458D-81BB-EE3AC0219C8D}" presName="root" presStyleCnt="0">
        <dgm:presLayoutVars>
          <dgm:dir/>
          <dgm:resizeHandles val="exact"/>
        </dgm:presLayoutVars>
      </dgm:prSet>
      <dgm:spPr/>
    </dgm:pt>
    <dgm:pt modelId="{61266FE9-21FE-43F4-8568-90C5E118B89E}" type="pres">
      <dgm:prSet presAssocID="{CFC68F2A-07AA-4314-959B-F8612B541291}" presName="compNode" presStyleCnt="0"/>
      <dgm:spPr/>
    </dgm:pt>
    <dgm:pt modelId="{58216E72-52DC-403D-8087-63BF9CD34047}" type="pres">
      <dgm:prSet presAssocID="{CFC68F2A-07AA-4314-959B-F8612B541291}" presName="iconBgRect" presStyleLbl="bgShp" presStyleIdx="0" presStyleCnt="4"/>
      <dgm:spPr>
        <a:prstGeom prst="round2DiagRect">
          <a:avLst>
            <a:gd name="adj1" fmla="val 29727"/>
            <a:gd name="adj2" fmla="val 0"/>
          </a:avLst>
        </a:prstGeom>
      </dgm:spPr>
    </dgm:pt>
    <dgm:pt modelId="{0BA25427-714F-46E3-AA96-83E6763393C3}" type="pres">
      <dgm:prSet presAssocID="{CFC68F2A-07AA-4314-959B-F8612B54129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iefcase"/>
        </a:ext>
      </dgm:extLst>
    </dgm:pt>
    <dgm:pt modelId="{93705C42-3F23-4C31-A4A0-75F763870A00}" type="pres">
      <dgm:prSet presAssocID="{CFC68F2A-07AA-4314-959B-F8612B541291}" presName="spaceRect" presStyleCnt="0"/>
      <dgm:spPr/>
    </dgm:pt>
    <dgm:pt modelId="{D9F9180E-6D1D-4BAA-99A6-2CB9E997BB83}" type="pres">
      <dgm:prSet presAssocID="{CFC68F2A-07AA-4314-959B-F8612B541291}" presName="textRect" presStyleLbl="revTx" presStyleIdx="0" presStyleCnt="4">
        <dgm:presLayoutVars>
          <dgm:chMax val="1"/>
          <dgm:chPref val="1"/>
        </dgm:presLayoutVars>
      </dgm:prSet>
      <dgm:spPr/>
    </dgm:pt>
    <dgm:pt modelId="{B8849EB1-1C82-4A33-AB00-7BCD87B5E953}" type="pres">
      <dgm:prSet presAssocID="{28AF2343-FF00-4507-951F-D2F6907524D2}" presName="sibTrans" presStyleCnt="0"/>
      <dgm:spPr/>
    </dgm:pt>
    <dgm:pt modelId="{F7403189-7D33-4ED7-831A-8F400A463260}" type="pres">
      <dgm:prSet presAssocID="{CF712368-42E2-45ED-908F-8E59C85436BF}" presName="compNode" presStyleCnt="0"/>
      <dgm:spPr/>
    </dgm:pt>
    <dgm:pt modelId="{40CB2088-C495-4233-9992-7DFFCA99D825}" type="pres">
      <dgm:prSet presAssocID="{CF712368-42E2-45ED-908F-8E59C85436BF}" presName="iconBgRect" presStyleLbl="bgShp" presStyleIdx="1" presStyleCnt="4"/>
      <dgm:spPr>
        <a:prstGeom prst="round2DiagRect">
          <a:avLst>
            <a:gd name="adj1" fmla="val 29727"/>
            <a:gd name="adj2" fmla="val 0"/>
          </a:avLst>
        </a:prstGeom>
      </dgm:spPr>
    </dgm:pt>
    <dgm:pt modelId="{B2B4D4C9-6D06-4580-A171-8ED72B769497}" type="pres">
      <dgm:prSet presAssocID="{CF712368-42E2-45ED-908F-8E59C85436B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CC59BA60-0966-49CA-98C9-9B0FFFE6C3CD}" type="pres">
      <dgm:prSet presAssocID="{CF712368-42E2-45ED-908F-8E59C85436BF}" presName="spaceRect" presStyleCnt="0"/>
      <dgm:spPr/>
    </dgm:pt>
    <dgm:pt modelId="{2CF559CB-292B-4F64-A338-C6CB6C8972BE}" type="pres">
      <dgm:prSet presAssocID="{CF712368-42E2-45ED-908F-8E59C85436BF}" presName="textRect" presStyleLbl="revTx" presStyleIdx="1" presStyleCnt="4">
        <dgm:presLayoutVars>
          <dgm:chMax val="1"/>
          <dgm:chPref val="1"/>
        </dgm:presLayoutVars>
      </dgm:prSet>
      <dgm:spPr/>
    </dgm:pt>
    <dgm:pt modelId="{A355B82E-7622-421B-9711-3E1EED37A3E5}" type="pres">
      <dgm:prSet presAssocID="{8723EF53-A835-48AB-B59B-58535EFFB9FA}" presName="sibTrans" presStyleCnt="0"/>
      <dgm:spPr/>
    </dgm:pt>
    <dgm:pt modelId="{E049C9B1-1859-4307-A563-CF9AB93A3241}" type="pres">
      <dgm:prSet presAssocID="{7EBD22C0-3F30-4F1F-8298-F332DE087A8A}" presName="compNode" presStyleCnt="0"/>
      <dgm:spPr/>
    </dgm:pt>
    <dgm:pt modelId="{EF85A4FC-DE25-4AA4-9770-1C41E9204079}" type="pres">
      <dgm:prSet presAssocID="{7EBD22C0-3F30-4F1F-8298-F332DE087A8A}" presName="iconBgRect" presStyleLbl="bgShp" presStyleIdx="2" presStyleCnt="4"/>
      <dgm:spPr>
        <a:prstGeom prst="round2DiagRect">
          <a:avLst>
            <a:gd name="adj1" fmla="val 29727"/>
            <a:gd name="adj2" fmla="val 0"/>
          </a:avLst>
        </a:prstGeom>
      </dgm:spPr>
    </dgm:pt>
    <dgm:pt modelId="{7511EB51-100F-4C77-920A-E709C7F75F65}" type="pres">
      <dgm:prSet presAssocID="{7EBD22C0-3F30-4F1F-8298-F332DE087A8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opwatch"/>
        </a:ext>
      </dgm:extLst>
    </dgm:pt>
    <dgm:pt modelId="{049B49F1-EB0F-431F-87F4-48AB74555D69}" type="pres">
      <dgm:prSet presAssocID="{7EBD22C0-3F30-4F1F-8298-F332DE087A8A}" presName="spaceRect" presStyleCnt="0"/>
      <dgm:spPr/>
    </dgm:pt>
    <dgm:pt modelId="{CD45B8D2-A1F7-490F-8F86-9F35F0952945}" type="pres">
      <dgm:prSet presAssocID="{7EBD22C0-3F30-4F1F-8298-F332DE087A8A}" presName="textRect" presStyleLbl="revTx" presStyleIdx="2" presStyleCnt="4">
        <dgm:presLayoutVars>
          <dgm:chMax val="1"/>
          <dgm:chPref val="1"/>
        </dgm:presLayoutVars>
      </dgm:prSet>
      <dgm:spPr/>
    </dgm:pt>
    <dgm:pt modelId="{206666FD-8CEA-42ED-B481-45B5B92610C6}" type="pres">
      <dgm:prSet presAssocID="{3EA9F616-202B-42D1-ACA0-24942DDD3B2E}" presName="sibTrans" presStyleCnt="0"/>
      <dgm:spPr/>
    </dgm:pt>
    <dgm:pt modelId="{E0EBF7F7-DD8A-4124-8F30-C9C6FD9B5F0D}" type="pres">
      <dgm:prSet presAssocID="{9DD8DCEB-E3FC-4CD7-A6AE-1B1162E9D372}" presName="compNode" presStyleCnt="0"/>
      <dgm:spPr/>
    </dgm:pt>
    <dgm:pt modelId="{D58753DA-D5F6-41B9-87B8-F486512E27A7}" type="pres">
      <dgm:prSet presAssocID="{9DD8DCEB-E3FC-4CD7-A6AE-1B1162E9D372}" presName="iconBgRect" presStyleLbl="bgShp" presStyleIdx="3" presStyleCnt="4"/>
      <dgm:spPr>
        <a:prstGeom prst="round2DiagRect">
          <a:avLst>
            <a:gd name="adj1" fmla="val 29727"/>
            <a:gd name="adj2" fmla="val 0"/>
          </a:avLst>
        </a:prstGeom>
      </dgm:spPr>
    </dgm:pt>
    <dgm:pt modelId="{F5576C5E-C9E8-46FD-8403-B776C9A0162E}" type="pres">
      <dgm:prSet presAssocID="{9DD8DCEB-E3FC-4CD7-A6AE-1B1162E9D372}"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 List"/>
        </a:ext>
      </dgm:extLst>
    </dgm:pt>
    <dgm:pt modelId="{30F0BD30-5051-4BDE-A7C5-6E1A9772575F}" type="pres">
      <dgm:prSet presAssocID="{9DD8DCEB-E3FC-4CD7-A6AE-1B1162E9D372}" presName="spaceRect" presStyleCnt="0"/>
      <dgm:spPr/>
    </dgm:pt>
    <dgm:pt modelId="{F8D49D53-7D0F-4067-88A2-A68369E155BD}" type="pres">
      <dgm:prSet presAssocID="{9DD8DCEB-E3FC-4CD7-A6AE-1B1162E9D372}" presName="textRect" presStyleLbl="revTx" presStyleIdx="3" presStyleCnt="4">
        <dgm:presLayoutVars>
          <dgm:chMax val="1"/>
          <dgm:chPref val="1"/>
        </dgm:presLayoutVars>
      </dgm:prSet>
      <dgm:spPr/>
    </dgm:pt>
  </dgm:ptLst>
  <dgm:cxnLst>
    <dgm:cxn modelId="{08C2951C-CCED-4492-9466-AC50654D0543}" srcId="{98355647-A7DF-458D-81BB-EE3AC0219C8D}" destId="{CF712368-42E2-45ED-908F-8E59C85436BF}" srcOrd="1" destOrd="0" parTransId="{C0803099-C6E7-47E6-955E-8373FC32C778}" sibTransId="{8723EF53-A835-48AB-B59B-58535EFFB9FA}"/>
    <dgm:cxn modelId="{B35B6623-5546-4B15-9E22-904A78546526}" srcId="{98355647-A7DF-458D-81BB-EE3AC0219C8D}" destId="{CFC68F2A-07AA-4314-959B-F8612B541291}" srcOrd="0" destOrd="0" parTransId="{46187A9C-70CB-4C0A-ADC8-14E75716DD02}" sibTransId="{28AF2343-FF00-4507-951F-D2F6907524D2}"/>
    <dgm:cxn modelId="{6124EB28-EB86-478A-AC2F-D2E369310E33}" srcId="{98355647-A7DF-458D-81BB-EE3AC0219C8D}" destId="{7EBD22C0-3F30-4F1F-8298-F332DE087A8A}" srcOrd="2" destOrd="0" parTransId="{2415C27F-ADCD-4BB5-8558-3698B649B345}" sibTransId="{3EA9F616-202B-42D1-ACA0-24942DDD3B2E}"/>
    <dgm:cxn modelId="{61212F2C-91B5-4AC4-9B52-E962B56CB4F0}" srcId="{98355647-A7DF-458D-81BB-EE3AC0219C8D}" destId="{9DD8DCEB-E3FC-4CD7-A6AE-1B1162E9D372}" srcOrd="3" destOrd="0" parTransId="{A3F97F9A-FF10-447B-B986-F3CEEB1031D8}" sibTransId="{111B20C4-184B-4C4C-9C2E-A668B262418E}"/>
    <dgm:cxn modelId="{4C10D236-5176-47DE-A8BF-B1ACFD28FF92}" type="presOf" srcId="{7EBD22C0-3F30-4F1F-8298-F332DE087A8A}" destId="{CD45B8D2-A1F7-490F-8F86-9F35F0952945}" srcOrd="0" destOrd="0" presId="urn:microsoft.com/office/officeart/2018/5/layout/IconLeafLabelList"/>
    <dgm:cxn modelId="{82901E67-6A92-4EE4-834F-7E8FEFC9E7E5}" type="presOf" srcId="{98355647-A7DF-458D-81BB-EE3AC0219C8D}" destId="{08461634-1D15-44D0-A415-2FC3A12D92D6}" srcOrd="0" destOrd="0" presId="urn:microsoft.com/office/officeart/2018/5/layout/IconLeafLabelList"/>
    <dgm:cxn modelId="{2977E068-3DF4-428D-A588-76E937DA64A7}" type="presOf" srcId="{9DD8DCEB-E3FC-4CD7-A6AE-1B1162E9D372}" destId="{F8D49D53-7D0F-4067-88A2-A68369E155BD}" srcOrd="0" destOrd="0" presId="urn:microsoft.com/office/officeart/2018/5/layout/IconLeafLabelList"/>
    <dgm:cxn modelId="{F23D58CD-18B0-4EDD-95F5-BC2E07F0AA36}" type="presOf" srcId="{CF712368-42E2-45ED-908F-8E59C85436BF}" destId="{2CF559CB-292B-4F64-A338-C6CB6C8972BE}" srcOrd="0" destOrd="0" presId="urn:microsoft.com/office/officeart/2018/5/layout/IconLeafLabelList"/>
    <dgm:cxn modelId="{C646DAE5-4241-4E4A-B44D-8A0A389C92A5}" type="presOf" srcId="{CFC68F2A-07AA-4314-959B-F8612B541291}" destId="{D9F9180E-6D1D-4BAA-99A6-2CB9E997BB83}" srcOrd="0" destOrd="0" presId="urn:microsoft.com/office/officeart/2018/5/layout/IconLeafLabelList"/>
    <dgm:cxn modelId="{0B6D4F84-6968-43F5-9F2D-1B30DB63089F}" type="presParOf" srcId="{08461634-1D15-44D0-A415-2FC3A12D92D6}" destId="{61266FE9-21FE-43F4-8568-90C5E118B89E}" srcOrd="0" destOrd="0" presId="urn:microsoft.com/office/officeart/2018/5/layout/IconLeafLabelList"/>
    <dgm:cxn modelId="{EF853716-6070-4E47-BB3C-1FCFF4A1207B}" type="presParOf" srcId="{61266FE9-21FE-43F4-8568-90C5E118B89E}" destId="{58216E72-52DC-403D-8087-63BF9CD34047}" srcOrd="0" destOrd="0" presId="urn:microsoft.com/office/officeart/2018/5/layout/IconLeafLabelList"/>
    <dgm:cxn modelId="{4D013801-2EBF-419A-BC41-48596DB926EC}" type="presParOf" srcId="{61266FE9-21FE-43F4-8568-90C5E118B89E}" destId="{0BA25427-714F-46E3-AA96-83E6763393C3}" srcOrd="1" destOrd="0" presId="urn:microsoft.com/office/officeart/2018/5/layout/IconLeafLabelList"/>
    <dgm:cxn modelId="{2BF3D0BE-ECCB-48F6-845A-AACF97501E94}" type="presParOf" srcId="{61266FE9-21FE-43F4-8568-90C5E118B89E}" destId="{93705C42-3F23-4C31-A4A0-75F763870A00}" srcOrd="2" destOrd="0" presId="urn:microsoft.com/office/officeart/2018/5/layout/IconLeafLabelList"/>
    <dgm:cxn modelId="{E65DCF76-7F55-4092-8A8B-79B0AAB6109B}" type="presParOf" srcId="{61266FE9-21FE-43F4-8568-90C5E118B89E}" destId="{D9F9180E-6D1D-4BAA-99A6-2CB9E997BB83}" srcOrd="3" destOrd="0" presId="urn:microsoft.com/office/officeart/2018/5/layout/IconLeafLabelList"/>
    <dgm:cxn modelId="{B8E4B4E2-334D-4EE5-9AF8-A0E07321A010}" type="presParOf" srcId="{08461634-1D15-44D0-A415-2FC3A12D92D6}" destId="{B8849EB1-1C82-4A33-AB00-7BCD87B5E953}" srcOrd="1" destOrd="0" presId="urn:microsoft.com/office/officeart/2018/5/layout/IconLeafLabelList"/>
    <dgm:cxn modelId="{69C7AD78-5AC2-49CD-BE16-780DB0DD2467}" type="presParOf" srcId="{08461634-1D15-44D0-A415-2FC3A12D92D6}" destId="{F7403189-7D33-4ED7-831A-8F400A463260}" srcOrd="2" destOrd="0" presId="urn:microsoft.com/office/officeart/2018/5/layout/IconLeafLabelList"/>
    <dgm:cxn modelId="{D5F72FC8-2F9E-4804-A446-22CE8F4D90BC}" type="presParOf" srcId="{F7403189-7D33-4ED7-831A-8F400A463260}" destId="{40CB2088-C495-4233-9992-7DFFCA99D825}" srcOrd="0" destOrd="0" presId="urn:microsoft.com/office/officeart/2018/5/layout/IconLeafLabelList"/>
    <dgm:cxn modelId="{6F094490-9E19-4DD4-92BE-578DC018A54C}" type="presParOf" srcId="{F7403189-7D33-4ED7-831A-8F400A463260}" destId="{B2B4D4C9-6D06-4580-A171-8ED72B769497}" srcOrd="1" destOrd="0" presId="urn:microsoft.com/office/officeart/2018/5/layout/IconLeafLabelList"/>
    <dgm:cxn modelId="{8BAD6005-A0F7-4471-8BD9-7EB2C599B8EB}" type="presParOf" srcId="{F7403189-7D33-4ED7-831A-8F400A463260}" destId="{CC59BA60-0966-49CA-98C9-9B0FFFE6C3CD}" srcOrd="2" destOrd="0" presId="urn:microsoft.com/office/officeart/2018/5/layout/IconLeafLabelList"/>
    <dgm:cxn modelId="{AE312691-C095-48C8-84F2-9E3FA4D0D75C}" type="presParOf" srcId="{F7403189-7D33-4ED7-831A-8F400A463260}" destId="{2CF559CB-292B-4F64-A338-C6CB6C8972BE}" srcOrd="3" destOrd="0" presId="urn:microsoft.com/office/officeart/2018/5/layout/IconLeafLabelList"/>
    <dgm:cxn modelId="{68D90BB0-1A2F-4B65-9255-AD46DB3F5083}" type="presParOf" srcId="{08461634-1D15-44D0-A415-2FC3A12D92D6}" destId="{A355B82E-7622-421B-9711-3E1EED37A3E5}" srcOrd="3" destOrd="0" presId="urn:microsoft.com/office/officeart/2018/5/layout/IconLeafLabelList"/>
    <dgm:cxn modelId="{55EADA9B-89D1-4B12-B245-D958DD7E7080}" type="presParOf" srcId="{08461634-1D15-44D0-A415-2FC3A12D92D6}" destId="{E049C9B1-1859-4307-A563-CF9AB93A3241}" srcOrd="4" destOrd="0" presId="urn:microsoft.com/office/officeart/2018/5/layout/IconLeafLabelList"/>
    <dgm:cxn modelId="{F9AE0412-11EF-4CF3-8A58-65ECE03852AB}" type="presParOf" srcId="{E049C9B1-1859-4307-A563-CF9AB93A3241}" destId="{EF85A4FC-DE25-4AA4-9770-1C41E9204079}" srcOrd="0" destOrd="0" presId="urn:microsoft.com/office/officeart/2018/5/layout/IconLeafLabelList"/>
    <dgm:cxn modelId="{C2F5C613-7671-42C8-966C-1DD55976DA70}" type="presParOf" srcId="{E049C9B1-1859-4307-A563-CF9AB93A3241}" destId="{7511EB51-100F-4C77-920A-E709C7F75F65}" srcOrd="1" destOrd="0" presId="urn:microsoft.com/office/officeart/2018/5/layout/IconLeafLabelList"/>
    <dgm:cxn modelId="{6D175CAE-4F0A-4613-B287-EA95C0F805AB}" type="presParOf" srcId="{E049C9B1-1859-4307-A563-CF9AB93A3241}" destId="{049B49F1-EB0F-431F-87F4-48AB74555D69}" srcOrd="2" destOrd="0" presId="urn:microsoft.com/office/officeart/2018/5/layout/IconLeafLabelList"/>
    <dgm:cxn modelId="{6ABEE5EF-1FCC-4218-AAC6-8205D4ECA626}" type="presParOf" srcId="{E049C9B1-1859-4307-A563-CF9AB93A3241}" destId="{CD45B8D2-A1F7-490F-8F86-9F35F0952945}" srcOrd="3" destOrd="0" presId="urn:microsoft.com/office/officeart/2018/5/layout/IconLeafLabelList"/>
    <dgm:cxn modelId="{1DA86225-CB66-4780-8B07-9DF5A8C15FFE}" type="presParOf" srcId="{08461634-1D15-44D0-A415-2FC3A12D92D6}" destId="{206666FD-8CEA-42ED-B481-45B5B92610C6}" srcOrd="5" destOrd="0" presId="urn:microsoft.com/office/officeart/2018/5/layout/IconLeafLabelList"/>
    <dgm:cxn modelId="{A5F541B7-E4F2-484C-99A5-5C7E93E78701}" type="presParOf" srcId="{08461634-1D15-44D0-A415-2FC3A12D92D6}" destId="{E0EBF7F7-DD8A-4124-8F30-C9C6FD9B5F0D}" srcOrd="6" destOrd="0" presId="urn:microsoft.com/office/officeart/2018/5/layout/IconLeafLabelList"/>
    <dgm:cxn modelId="{3AD278B4-F270-4B67-AA6F-EDC5CD5A0250}" type="presParOf" srcId="{E0EBF7F7-DD8A-4124-8F30-C9C6FD9B5F0D}" destId="{D58753DA-D5F6-41B9-87B8-F486512E27A7}" srcOrd="0" destOrd="0" presId="urn:microsoft.com/office/officeart/2018/5/layout/IconLeafLabelList"/>
    <dgm:cxn modelId="{F11C25EC-F2EE-44A5-A1C0-C8AADB834E8D}" type="presParOf" srcId="{E0EBF7F7-DD8A-4124-8F30-C9C6FD9B5F0D}" destId="{F5576C5E-C9E8-46FD-8403-B776C9A0162E}" srcOrd="1" destOrd="0" presId="urn:microsoft.com/office/officeart/2018/5/layout/IconLeafLabelList"/>
    <dgm:cxn modelId="{00A82FCA-C8A2-4CE7-9FA8-5D6E5DC07DC1}" type="presParOf" srcId="{E0EBF7F7-DD8A-4124-8F30-C9C6FD9B5F0D}" destId="{30F0BD30-5051-4BDE-A7C5-6E1A9772575F}" srcOrd="2" destOrd="0" presId="urn:microsoft.com/office/officeart/2018/5/layout/IconLeafLabelList"/>
    <dgm:cxn modelId="{9187591B-93C2-408E-85B2-A0CB7CFE4B33}" type="presParOf" srcId="{E0EBF7F7-DD8A-4124-8F30-C9C6FD9B5F0D}" destId="{F8D49D53-7D0F-4067-88A2-A68369E155BD}"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B4F486C-CBA6-473A-85AC-C5F2D17620F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BE5660B-8968-4C59-8AF8-9DA308F6F35C}">
      <dgm:prSet/>
      <dgm:spPr/>
      <dgm:t>
        <a:bodyPr/>
        <a:lstStyle/>
        <a:p>
          <a:r>
            <a:rPr lang="en-US" i="1" dirty="0"/>
            <a:t>Communication:</a:t>
          </a:r>
          <a:br>
            <a:rPr lang="en-US" dirty="0"/>
          </a:br>
          <a:r>
            <a:rPr lang="en-US" dirty="0"/>
            <a:t>Listen respectfully and respond with positive interest to ideas from team members.</a:t>
          </a:r>
          <a:br>
            <a:rPr lang="en-US" dirty="0"/>
          </a:br>
          <a:r>
            <a:rPr lang="en-US" dirty="0"/>
            <a:t>If an idea is confusing or seems unconventional or odd to you, ask for more information to understand the idea better. (Saying, </a:t>
          </a:r>
          <a:r>
            <a:rPr lang="en-US" i="1" dirty="0"/>
            <a:t>"Can you tell me more?"</a:t>
          </a:r>
          <a:r>
            <a:rPr lang="en-US" dirty="0"/>
            <a:t> is a great way to continue a conversation.)</a:t>
          </a:r>
        </a:p>
      </dgm:t>
    </dgm:pt>
    <dgm:pt modelId="{6A921BB4-1438-4659-8655-FBAC221004C5}" type="parTrans" cxnId="{A6B2EDF6-F762-4B6E-BA36-83489630E25A}">
      <dgm:prSet/>
      <dgm:spPr/>
      <dgm:t>
        <a:bodyPr/>
        <a:lstStyle/>
        <a:p>
          <a:endParaRPr lang="en-US"/>
        </a:p>
      </dgm:t>
    </dgm:pt>
    <dgm:pt modelId="{27539F26-58B6-4D31-88C2-2B11DB564747}" type="sibTrans" cxnId="{A6B2EDF6-F762-4B6E-BA36-83489630E25A}">
      <dgm:prSet/>
      <dgm:spPr/>
      <dgm:t>
        <a:bodyPr/>
        <a:lstStyle/>
        <a:p>
          <a:endParaRPr lang="en-US"/>
        </a:p>
      </dgm:t>
    </dgm:pt>
    <dgm:pt modelId="{B8D23C6F-DE03-441D-8104-A9BC541635D9}">
      <dgm:prSet/>
      <dgm:spPr/>
      <dgm:t>
        <a:bodyPr/>
        <a:lstStyle/>
        <a:p>
          <a:r>
            <a:rPr lang="en-US" dirty="0"/>
            <a:t>Help create an environment that encourages team members to share all ideas - even the "half-baked" ones.</a:t>
          </a:r>
          <a:br>
            <a:rPr lang="en-US" dirty="0"/>
          </a:br>
          <a:r>
            <a:rPr lang="en-US" dirty="0"/>
            <a:t>Most great ideas are built by teams building on an initial thought. Sometimes it's the "crazy" ideas that really spark the team's creativity. Treating every idea as important keeps team members from holding back some "half-baked" thought that could be just what the team needed.</a:t>
          </a:r>
        </a:p>
      </dgm:t>
    </dgm:pt>
    <dgm:pt modelId="{0EE096DE-9793-4A19-8738-FDCADB8EDB92}" type="parTrans" cxnId="{BA7EF66E-E072-469D-839D-7EA0020C99A6}">
      <dgm:prSet/>
      <dgm:spPr/>
      <dgm:t>
        <a:bodyPr/>
        <a:lstStyle/>
        <a:p>
          <a:endParaRPr lang="en-US"/>
        </a:p>
      </dgm:t>
    </dgm:pt>
    <dgm:pt modelId="{601A59F5-8BE1-4B4A-B62A-B58075EE9B68}" type="sibTrans" cxnId="{BA7EF66E-E072-469D-839D-7EA0020C99A6}">
      <dgm:prSet/>
      <dgm:spPr/>
      <dgm:t>
        <a:bodyPr/>
        <a:lstStyle/>
        <a:p>
          <a:endParaRPr lang="en-US"/>
        </a:p>
      </dgm:t>
    </dgm:pt>
    <dgm:pt modelId="{B44AC222-0F4E-4EEE-803A-8D60B4097DCE}">
      <dgm:prSet/>
      <dgm:spPr/>
      <dgm:t>
        <a:bodyPr/>
        <a:lstStyle/>
        <a:p>
          <a:r>
            <a:rPr lang="en-US" dirty="0"/>
            <a:t>Don't hide conflicts; try to surface differences and use them to create better results that all team members can support.</a:t>
          </a:r>
        </a:p>
      </dgm:t>
    </dgm:pt>
    <dgm:pt modelId="{0B55A061-3A38-4FE9-9CF1-043DB31D4CFD}" type="parTrans" cxnId="{83950057-0FD1-4547-A4CE-3552ACD8A4F3}">
      <dgm:prSet/>
      <dgm:spPr/>
      <dgm:t>
        <a:bodyPr/>
        <a:lstStyle/>
        <a:p>
          <a:endParaRPr lang="en-US"/>
        </a:p>
      </dgm:t>
    </dgm:pt>
    <dgm:pt modelId="{D6B53475-9759-4E77-A765-CDEC0D2F1A39}" type="sibTrans" cxnId="{83950057-0FD1-4547-A4CE-3552ACD8A4F3}">
      <dgm:prSet/>
      <dgm:spPr/>
      <dgm:t>
        <a:bodyPr/>
        <a:lstStyle/>
        <a:p>
          <a:endParaRPr lang="en-US"/>
        </a:p>
      </dgm:t>
    </dgm:pt>
    <dgm:pt modelId="{9D6447C1-E60B-4074-9C77-3582B4A411C3}" type="pres">
      <dgm:prSet presAssocID="{CB4F486C-CBA6-473A-85AC-C5F2D17620FE}" presName="root" presStyleCnt="0">
        <dgm:presLayoutVars>
          <dgm:dir/>
          <dgm:resizeHandles val="exact"/>
        </dgm:presLayoutVars>
      </dgm:prSet>
      <dgm:spPr/>
    </dgm:pt>
    <dgm:pt modelId="{993DAD9C-6B04-4635-8635-EF0E4C0229BE}" type="pres">
      <dgm:prSet presAssocID="{3BE5660B-8968-4C59-8AF8-9DA308F6F35C}" presName="compNode" presStyleCnt="0"/>
      <dgm:spPr/>
    </dgm:pt>
    <dgm:pt modelId="{8EBBCF02-1595-44DF-A1E4-A9A5EA68FC56}" type="pres">
      <dgm:prSet presAssocID="{3BE5660B-8968-4C59-8AF8-9DA308F6F35C}" presName="bgRect" presStyleLbl="bgShp" presStyleIdx="0" presStyleCnt="3"/>
      <dgm:spPr/>
    </dgm:pt>
    <dgm:pt modelId="{9B7FEF15-5BD9-40FC-85F7-538932B66F28}" type="pres">
      <dgm:prSet presAssocID="{3BE5660B-8968-4C59-8AF8-9DA308F6F35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ard Room"/>
        </a:ext>
      </dgm:extLst>
    </dgm:pt>
    <dgm:pt modelId="{E4E12BFC-5D2B-4B5A-837E-1F0C87E99374}" type="pres">
      <dgm:prSet presAssocID="{3BE5660B-8968-4C59-8AF8-9DA308F6F35C}" presName="spaceRect" presStyleCnt="0"/>
      <dgm:spPr/>
    </dgm:pt>
    <dgm:pt modelId="{BC75D2C1-A95B-409A-9BCD-E4F40346676D}" type="pres">
      <dgm:prSet presAssocID="{3BE5660B-8968-4C59-8AF8-9DA308F6F35C}" presName="parTx" presStyleLbl="revTx" presStyleIdx="0" presStyleCnt="3">
        <dgm:presLayoutVars>
          <dgm:chMax val="0"/>
          <dgm:chPref val="0"/>
        </dgm:presLayoutVars>
      </dgm:prSet>
      <dgm:spPr/>
    </dgm:pt>
    <dgm:pt modelId="{1DD89769-C971-4AA6-B7A8-07E742A914BF}" type="pres">
      <dgm:prSet presAssocID="{27539F26-58B6-4D31-88C2-2B11DB564747}" presName="sibTrans" presStyleCnt="0"/>
      <dgm:spPr/>
    </dgm:pt>
    <dgm:pt modelId="{7018CAF7-636D-4CFB-A151-820DA93E24FB}" type="pres">
      <dgm:prSet presAssocID="{B8D23C6F-DE03-441D-8104-A9BC541635D9}" presName="compNode" presStyleCnt="0"/>
      <dgm:spPr/>
    </dgm:pt>
    <dgm:pt modelId="{B94951A5-87C3-4844-A4F2-ECDA30373619}" type="pres">
      <dgm:prSet presAssocID="{B8D23C6F-DE03-441D-8104-A9BC541635D9}" presName="bgRect" presStyleLbl="bgShp" presStyleIdx="1" presStyleCnt="3"/>
      <dgm:spPr/>
    </dgm:pt>
    <dgm:pt modelId="{901F86AD-3CCB-4C83-A60F-8655CC0C19D2}" type="pres">
      <dgm:prSet presAssocID="{B8D23C6F-DE03-441D-8104-A9BC541635D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Brainstorm"/>
        </a:ext>
      </dgm:extLst>
    </dgm:pt>
    <dgm:pt modelId="{5E023783-3F56-4680-96AD-7EC7C1C88C64}" type="pres">
      <dgm:prSet presAssocID="{B8D23C6F-DE03-441D-8104-A9BC541635D9}" presName="spaceRect" presStyleCnt="0"/>
      <dgm:spPr/>
    </dgm:pt>
    <dgm:pt modelId="{60D28D42-6316-4E50-937E-F0FB440D2D1E}" type="pres">
      <dgm:prSet presAssocID="{B8D23C6F-DE03-441D-8104-A9BC541635D9}" presName="parTx" presStyleLbl="revTx" presStyleIdx="1" presStyleCnt="3">
        <dgm:presLayoutVars>
          <dgm:chMax val="0"/>
          <dgm:chPref val="0"/>
        </dgm:presLayoutVars>
      </dgm:prSet>
      <dgm:spPr/>
    </dgm:pt>
    <dgm:pt modelId="{0FA4E533-F76F-4229-87AC-160EF8DB2B04}" type="pres">
      <dgm:prSet presAssocID="{601A59F5-8BE1-4B4A-B62A-B58075EE9B68}" presName="sibTrans" presStyleCnt="0"/>
      <dgm:spPr/>
    </dgm:pt>
    <dgm:pt modelId="{4C6912BF-C8E6-4B7F-90C5-5006332D52D6}" type="pres">
      <dgm:prSet presAssocID="{B44AC222-0F4E-4EEE-803A-8D60B4097DCE}" presName="compNode" presStyleCnt="0"/>
      <dgm:spPr/>
    </dgm:pt>
    <dgm:pt modelId="{593B9D09-795F-414A-A278-AF02F23A88DC}" type="pres">
      <dgm:prSet presAssocID="{B44AC222-0F4E-4EEE-803A-8D60B4097DCE}" presName="bgRect" presStyleLbl="bgShp" presStyleIdx="2" presStyleCnt="3"/>
      <dgm:spPr/>
    </dgm:pt>
    <dgm:pt modelId="{C835CAAB-703D-4F4B-B43E-D571A54F54DA}" type="pres">
      <dgm:prSet presAssocID="{B44AC222-0F4E-4EEE-803A-8D60B4097DC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Venn Diagram"/>
        </a:ext>
      </dgm:extLst>
    </dgm:pt>
    <dgm:pt modelId="{67554367-8634-4B00-AF2F-454207BF8228}" type="pres">
      <dgm:prSet presAssocID="{B44AC222-0F4E-4EEE-803A-8D60B4097DCE}" presName="spaceRect" presStyleCnt="0"/>
      <dgm:spPr/>
    </dgm:pt>
    <dgm:pt modelId="{430608BB-89C0-4F9C-BF0B-0E2C566FCE26}" type="pres">
      <dgm:prSet presAssocID="{B44AC222-0F4E-4EEE-803A-8D60B4097DCE}" presName="parTx" presStyleLbl="revTx" presStyleIdx="2" presStyleCnt="3">
        <dgm:presLayoutVars>
          <dgm:chMax val="0"/>
          <dgm:chPref val="0"/>
        </dgm:presLayoutVars>
      </dgm:prSet>
      <dgm:spPr/>
    </dgm:pt>
  </dgm:ptLst>
  <dgm:cxnLst>
    <dgm:cxn modelId="{BA7EF66E-E072-469D-839D-7EA0020C99A6}" srcId="{CB4F486C-CBA6-473A-85AC-C5F2D17620FE}" destId="{B8D23C6F-DE03-441D-8104-A9BC541635D9}" srcOrd="1" destOrd="0" parTransId="{0EE096DE-9793-4A19-8738-FDCADB8EDB92}" sibTransId="{601A59F5-8BE1-4B4A-B62A-B58075EE9B68}"/>
    <dgm:cxn modelId="{83950057-0FD1-4547-A4CE-3552ACD8A4F3}" srcId="{CB4F486C-CBA6-473A-85AC-C5F2D17620FE}" destId="{B44AC222-0F4E-4EEE-803A-8D60B4097DCE}" srcOrd="2" destOrd="0" parTransId="{0B55A061-3A38-4FE9-9CF1-043DB31D4CFD}" sibTransId="{D6B53475-9759-4E77-A765-CDEC0D2F1A39}"/>
    <dgm:cxn modelId="{BA6864A8-7CE4-4EC8-AC10-571F15EE2F11}" type="presOf" srcId="{B44AC222-0F4E-4EEE-803A-8D60B4097DCE}" destId="{430608BB-89C0-4F9C-BF0B-0E2C566FCE26}" srcOrd="0" destOrd="0" presId="urn:microsoft.com/office/officeart/2018/2/layout/IconVerticalSolidList"/>
    <dgm:cxn modelId="{1634F0D1-4E44-453C-B792-8EDCEC11037E}" type="presOf" srcId="{3BE5660B-8968-4C59-8AF8-9DA308F6F35C}" destId="{BC75D2C1-A95B-409A-9BCD-E4F40346676D}" srcOrd="0" destOrd="0" presId="urn:microsoft.com/office/officeart/2018/2/layout/IconVerticalSolidList"/>
    <dgm:cxn modelId="{B97851D9-1800-405E-8CE3-5B1E854FEE7A}" type="presOf" srcId="{B8D23C6F-DE03-441D-8104-A9BC541635D9}" destId="{60D28D42-6316-4E50-937E-F0FB440D2D1E}" srcOrd="0" destOrd="0" presId="urn:microsoft.com/office/officeart/2018/2/layout/IconVerticalSolidList"/>
    <dgm:cxn modelId="{A6B2EDF6-F762-4B6E-BA36-83489630E25A}" srcId="{CB4F486C-CBA6-473A-85AC-C5F2D17620FE}" destId="{3BE5660B-8968-4C59-8AF8-9DA308F6F35C}" srcOrd="0" destOrd="0" parTransId="{6A921BB4-1438-4659-8655-FBAC221004C5}" sibTransId="{27539F26-58B6-4D31-88C2-2B11DB564747}"/>
    <dgm:cxn modelId="{780C7CFC-95E6-4622-9839-D6D0AC97133F}" type="presOf" srcId="{CB4F486C-CBA6-473A-85AC-C5F2D17620FE}" destId="{9D6447C1-E60B-4074-9C77-3582B4A411C3}" srcOrd="0" destOrd="0" presId="urn:microsoft.com/office/officeart/2018/2/layout/IconVerticalSolidList"/>
    <dgm:cxn modelId="{103E0962-DDC1-4DA2-8540-3C49DAF2EF09}" type="presParOf" srcId="{9D6447C1-E60B-4074-9C77-3582B4A411C3}" destId="{993DAD9C-6B04-4635-8635-EF0E4C0229BE}" srcOrd="0" destOrd="0" presId="urn:microsoft.com/office/officeart/2018/2/layout/IconVerticalSolidList"/>
    <dgm:cxn modelId="{BDC5DD13-A9BF-45A3-B1B5-51ED2CD1264D}" type="presParOf" srcId="{993DAD9C-6B04-4635-8635-EF0E4C0229BE}" destId="{8EBBCF02-1595-44DF-A1E4-A9A5EA68FC56}" srcOrd="0" destOrd="0" presId="urn:microsoft.com/office/officeart/2018/2/layout/IconVerticalSolidList"/>
    <dgm:cxn modelId="{80D0F05A-35F1-49D5-9B19-D5C1B1707EE7}" type="presParOf" srcId="{993DAD9C-6B04-4635-8635-EF0E4C0229BE}" destId="{9B7FEF15-5BD9-40FC-85F7-538932B66F28}" srcOrd="1" destOrd="0" presId="urn:microsoft.com/office/officeart/2018/2/layout/IconVerticalSolidList"/>
    <dgm:cxn modelId="{E5F6A54E-AE8A-4198-A771-E0A02E17A0BF}" type="presParOf" srcId="{993DAD9C-6B04-4635-8635-EF0E4C0229BE}" destId="{E4E12BFC-5D2B-4B5A-837E-1F0C87E99374}" srcOrd="2" destOrd="0" presId="urn:microsoft.com/office/officeart/2018/2/layout/IconVerticalSolidList"/>
    <dgm:cxn modelId="{11842EC3-1E7F-41BF-B2F8-0608C23D1CA1}" type="presParOf" srcId="{993DAD9C-6B04-4635-8635-EF0E4C0229BE}" destId="{BC75D2C1-A95B-409A-9BCD-E4F40346676D}" srcOrd="3" destOrd="0" presId="urn:microsoft.com/office/officeart/2018/2/layout/IconVerticalSolidList"/>
    <dgm:cxn modelId="{A63DFBD9-1831-482A-AE7A-1EEF165F9D35}" type="presParOf" srcId="{9D6447C1-E60B-4074-9C77-3582B4A411C3}" destId="{1DD89769-C971-4AA6-B7A8-07E742A914BF}" srcOrd="1" destOrd="0" presId="urn:microsoft.com/office/officeart/2018/2/layout/IconVerticalSolidList"/>
    <dgm:cxn modelId="{92B8CBF1-E348-40B1-AD78-7D557215A19C}" type="presParOf" srcId="{9D6447C1-E60B-4074-9C77-3582B4A411C3}" destId="{7018CAF7-636D-4CFB-A151-820DA93E24FB}" srcOrd="2" destOrd="0" presId="urn:microsoft.com/office/officeart/2018/2/layout/IconVerticalSolidList"/>
    <dgm:cxn modelId="{3AA85330-73E8-471B-8283-4BDD06E24826}" type="presParOf" srcId="{7018CAF7-636D-4CFB-A151-820DA93E24FB}" destId="{B94951A5-87C3-4844-A4F2-ECDA30373619}" srcOrd="0" destOrd="0" presId="urn:microsoft.com/office/officeart/2018/2/layout/IconVerticalSolidList"/>
    <dgm:cxn modelId="{DF75B65B-8E1F-4126-8378-D9FBF4B05545}" type="presParOf" srcId="{7018CAF7-636D-4CFB-A151-820DA93E24FB}" destId="{901F86AD-3CCB-4C83-A60F-8655CC0C19D2}" srcOrd="1" destOrd="0" presId="urn:microsoft.com/office/officeart/2018/2/layout/IconVerticalSolidList"/>
    <dgm:cxn modelId="{7BB1C757-8110-4965-95EB-8AE8D4649375}" type="presParOf" srcId="{7018CAF7-636D-4CFB-A151-820DA93E24FB}" destId="{5E023783-3F56-4680-96AD-7EC7C1C88C64}" srcOrd="2" destOrd="0" presId="urn:microsoft.com/office/officeart/2018/2/layout/IconVerticalSolidList"/>
    <dgm:cxn modelId="{9089D602-F433-4613-BCD2-6378A6144F8B}" type="presParOf" srcId="{7018CAF7-636D-4CFB-A151-820DA93E24FB}" destId="{60D28D42-6316-4E50-937E-F0FB440D2D1E}" srcOrd="3" destOrd="0" presId="urn:microsoft.com/office/officeart/2018/2/layout/IconVerticalSolidList"/>
    <dgm:cxn modelId="{F95A2389-08A7-4A85-9AF4-D9755BB38A97}" type="presParOf" srcId="{9D6447C1-E60B-4074-9C77-3582B4A411C3}" destId="{0FA4E533-F76F-4229-87AC-160EF8DB2B04}" srcOrd="3" destOrd="0" presId="urn:microsoft.com/office/officeart/2018/2/layout/IconVerticalSolidList"/>
    <dgm:cxn modelId="{F7CA51A2-50E4-434A-8BF7-6DAFD75DCB70}" type="presParOf" srcId="{9D6447C1-E60B-4074-9C77-3582B4A411C3}" destId="{4C6912BF-C8E6-4B7F-90C5-5006332D52D6}" srcOrd="4" destOrd="0" presId="urn:microsoft.com/office/officeart/2018/2/layout/IconVerticalSolidList"/>
    <dgm:cxn modelId="{C2BD96BA-7B61-474C-9E16-BDD3A5464D97}" type="presParOf" srcId="{4C6912BF-C8E6-4B7F-90C5-5006332D52D6}" destId="{593B9D09-795F-414A-A278-AF02F23A88DC}" srcOrd="0" destOrd="0" presId="urn:microsoft.com/office/officeart/2018/2/layout/IconVerticalSolidList"/>
    <dgm:cxn modelId="{E5E8C26A-F682-4B30-B7CE-4F63A11D724E}" type="presParOf" srcId="{4C6912BF-C8E6-4B7F-90C5-5006332D52D6}" destId="{C835CAAB-703D-4F4B-B43E-D571A54F54DA}" srcOrd="1" destOrd="0" presId="urn:microsoft.com/office/officeart/2018/2/layout/IconVerticalSolidList"/>
    <dgm:cxn modelId="{DC6DF7F5-527B-4DA3-A3CF-5D7F78CED45C}" type="presParOf" srcId="{4C6912BF-C8E6-4B7F-90C5-5006332D52D6}" destId="{67554367-8634-4B00-AF2F-454207BF8228}" srcOrd="2" destOrd="0" presId="urn:microsoft.com/office/officeart/2018/2/layout/IconVerticalSolidList"/>
    <dgm:cxn modelId="{E718C3F9-FF18-4264-BA34-19D808AAA2E8}" type="presParOf" srcId="{4C6912BF-C8E6-4B7F-90C5-5006332D52D6}" destId="{430608BB-89C0-4F9C-BF0B-0E2C566FCE2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A484D68-0FF3-4D83-A035-8CDF13FB6EB6}" type="doc">
      <dgm:prSet loTypeId="urn:microsoft.com/office/officeart/2005/8/layout/chart3" loCatId="cycle" qsTypeId="urn:microsoft.com/office/officeart/2005/8/quickstyle/simple1" qsCatId="simple" csTypeId="urn:microsoft.com/office/officeart/2005/8/colors/colorful5" csCatId="colorful"/>
      <dgm:spPr/>
      <dgm:t>
        <a:bodyPr/>
        <a:lstStyle/>
        <a:p>
          <a:endParaRPr lang="en-US"/>
        </a:p>
      </dgm:t>
    </dgm:pt>
    <dgm:pt modelId="{C592CBBE-DCEA-4908-A291-F0A149A912B6}">
      <dgm:prSet/>
      <dgm:spPr/>
      <dgm:t>
        <a:bodyPr/>
        <a:lstStyle/>
        <a:p>
          <a:r>
            <a:rPr lang="en-US"/>
            <a:t>Interdependence</a:t>
          </a:r>
        </a:p>
      </dgm:t>
    </dgm:pt>
    <dgm:pt modelId="{87041D94-83E5-4C1C-AA73-9B68044693A8}" type="parTrans" cxnId="{D290A6DE-166D-4AF8-A014-5BE09AE679BF}">
      <dgm:prSet/>
      <dgm:spPr/>
      <dgm:t>
        <a:bodyPr/>
        <a:lstStyle/>
        <a:p>
          <a:endParaRPr lang="en-US"/>
        </a:p>
      </dgm:t>
    </dgm:pt>
    <dgm:pt modelId="{A644D385-A571-4D1A-8AEB-9107D1F66D50}" type="sibTrans" cxnId="{D290A6DE-166D-4AF8-A014-5BE09AE679BF}">
      <dgm:prSet/>
      <dgm:spPr/>
      <dgm:t>
        <a:bodyPr/>
        <a:lstStyle/>
        <a:p>
          <a:endParaRPr lang="en-US"/>
        </a:p>
      </dgm:t>
    </dgm:pt>
    <dgm:pt modelId="{62F20DB2-28C6-42AA-9428-8F0F2846DA28}">
      <dgm:prSet/>
      <dgm:spPr/>
      <dgm:t>
        <a:bodyPr/>
        <a:lstStyle/>
        <a:p>
          <a:r>
            <a:rPr lang="en-US"/>
            <a:t>Responsibility</a:t>
          </a:r>
        </a:p>
      </dgm:t>
    </dgm:pt>
    <dgm:pt modelId="{6BE9CABD-E916-48CD-B353-A36766A940F2}" type="parTrans" cxnId="{48ED0E44-66AB-4BB0-AFE6-E3E2B2C4FC60}">
      <dgm:prSet/>
      <dgm:spPr/>
      <dgm:t>
        <a:bodyPr/>
        <a:lstStyle/>
        <a:p>
          <a:endParaRPr lang="en-US"/>
        </a:p>
      </dgm:t>
    </dgm:pt>
    <dgm:pt modelId="{69C5CFCF-F2D0-49A1-B7B4-852093AFA153}" type="sibTrans" cxnId="{48ED0E44-66AB-4BB0-AFE6-E3E2B2C4FC60}">
      <dgm:prSet/>
      <dgm:spPr/>
      <dgm:t>
        <a:bodyPr/>
        <a:lstStyle/>
        <a:p>
          <a:endParaRPr lang="en-US"/>
        </a:p>
      </dgm:t>
    </dgm:pt>
    <dgm:pt modelId="{32F794DE-C909-4468-A8F6-C4EBF99B3E82}">
      <dgm:prSet/>
      <dgm:spPr/>
      <dgm:t>
        <a:bodyPr/>
        <a:lstStyle/>
        <a:p>
          <a:r>
            <a:rPr lang="en-US" dirty="0"/>
            <a:t>Recognize and celebrate small accomplishments and successes of individuals and milestones (large and small) for the team as a whole.</a:t>
          </a:r>
        </a:p>
      </dgm:t>
    </dgm:pt>
    <dgm:pt modelId="{1F936A14-B15C-4A96-B67D-A38A70344543}" type="parTrans" cxnId="{3F0AA296-C839-42C1-B7E3-D6725F34D273}">
      <dgm:prSet/>
      <dgm:spPr/>
      <dgm:t>
        <a:bodyPr/>
        <a:lstStyle/>
        <a:p>
          <a:endParaRPr lang="en-US"/>
        </a:p>
      </dgm:t>
    </dgm:pt>
    <dgm:pt modelId="{FFD73760-1207-483F-AC1B-F53B730B5200}" type="sibTrans" cxnId="{3F0AA296-C839-42C1-B7E3-D6725F34D273}">
      <dgm:prSet/>
      <dgm:spPr/>
      <dgm:t>
        <a:bodyPr/>
        <a:lstStyle/>
        <a:p>
          <a:endParaRPr lang="en-US"/>
        </a:p>
      </dgm:t>
    </dgm:pt>
    <dgm:pt modelId="{F163CF81-5B43-4C34-B961-687F63ECDE92}" type="pres">
      <dgm:prSet presAssocID="{5A484D68-0FF3-4D83-A035-8CDF13FB6EB6}" presName="compositeShape" presStyleCnt="0">
        <dgm:presLayoutVars>
          <dgm:chMax val="7"/>
          <dgm:dir/>
          <dgm:resizeHandles val="exact"/>
        </dgm:presLayoutVars>
      </dgm:prSet>
      <dgm:spPr/>
    </dgm:pt>
    <dgm:pt modelId="{6A408F60-D824-4BA6-A442-C6C37FA8F24C}" type="pres">
      <dgm:prSet presAssocID="{5A484D68-0FF3-4D83-A035-8CDF13FB6EB6}" presName="wedge1" presStyleLbl="node1" presStyleIdx="0" presStyleCnt="3"/>
      <dgm:spPr/>
    </dgm:pt>
    <dgm:pt modelId="{F3EE1B7D-B64A-458F-917B-C32D6803A665}" type="pres">
      <dgm:prSet presAssocID="{5A484D68-0FF3-4D83-A035-8CDF13FB6EB6}" presName="wedge1Tx" presStyleLbl="node1" presStyleIdx="0" presStyleCnt="3">
        <dgm:presLayoutVars>
          <dgm:chMax val="0"/>
          <dgm:chPref val="0"/>
          <dgm:bulletEnabled val="1"/>
        </dgm:presLayoutVars>
      </dgm:prSet>
      <dgm:spPr/>
    </dgm:pt>
    <dgm:pt modelId="{B1480CC1-EFA1-47C7-9D70-06C35D3F9AB5}" type="pres">
      <dgm:prSet presAssocID="{5A484D68-0FF3-4D83-A035-8CDF13FB6EB6}" presName="wedge2" presStyleLbl="node1" presStyleIdx="1" presStyleCnt="3"/>
      <dgm:spPr/>
    </dgm:pt>
    <dgm:pt modelId="{1307CDFE-E140-45EB-A167-DB65276A2B47}" type="pres">
      <dgm:prSet presAssocID="{5A484D68-0FF3-4D83-A035-8CDF13FB6EB6}" presName="wedge2Tx" presStyleLbl="node1" presStyleIdx="1" presStyleCnt="3">
        <dgm:presLayoutVars>
          <dgm:chMax val="0"/>
          <dgm:chPref val="0"/>
          <dgm:bulletEnabled val="1"/>
        </dgm:presLayoutVars>
      </dgm:prSet>
      <dgm:spPr/>
    </dgm:pt>
    <dgm:pt modelId="{82403A11-0CDD-445A-98D7-9925134EBBD6}" type="pres">
      <dgm:prSet presAssocID="{5A484D68-0FF3-4D83-A035-8CDF13FB6EB6}" presName="wedge3" presStyleLbl="node1" presStyleIdx="2" presStyleCnt="3"/>
      <dgm:spPr/>
    </dgm:pt>
    <dgm:pt modelId="{BE15C846-A839-43E2-9D03-E7612957A0D0}" type="pres">
      <dgm:prSet presAssocID="{5A484D68-0FF3-4D83-A035-8CDF13FB6EB6}" presName="wedge3Tx" presStyleLbl="node1" presStyleIdx="2" presStyleCnt="3">
        <dgm:presLayoutVars>
          <dgm:chMax val="0"/>
          <dgm:chPref val="0"/>
          <dgm:bulletEnabled val="1"/>
        </dgm:presLayoutVars>
      </dgm:prSet>
      <dgm:spPr/>
    </dgm:pt>
  </dgm:ptLst>
  <dgm:cxnLst>
    <dgm:cxn modelId="{922D970E-57AF-4E2A-B6AD-2B22188C2272}" type="presOf" srcId="{C592CBBE-DCEA-4908-A291-F0A149A912B6}" destId="{6A408F60-D824-4BA6-A442-C6C37FA8F24C}" srcOrd="0" destOrd="0" presId="urn:microsoft.com/office/officeart/2005/8/layout/chart3"/>
    <dgm:cxn modelId="{88DFAE17-9F54-44F3-BBA8-B35E0DA4B3D1}" type="presOf" srcId="{5A484D68-0FF3-4D83-A035-8CDF13FB6EB6}" destId="{F163CF81-5B43-4C34-B961-687F63ECDE92}" srcOrd="0" destOrd="0" presId="urn:microsoft.com/office/officeart/2005/8/layout/chart3"/>
    <dgm:cxn modelId="{35D3CE2C-129F-49DD-A9F0-183CAD1918FF}" type="presOf" srcId="{62F20DB2-28C6-42AA-9428-8F0F2846DA28}" destId="{1307CDFE-E140-45EB-A167-DB65276A2B47}" srcOrd="1" destOrd="0" presId="urn:microsoft.com/office/officeart/2005/8/layout/chart3"/>
    <dgm:cxn modelId="{48ED0E44-66AB-4BB0-AFE6-E3E2B2C4FC60}" srcId="{5A484D68-0FF3-4D83-A035-8CDF13FB6EB6}" destId="{62F20DB2-28C6-42AA-9428-8F0F2846DA28}" srcOrd="1" destOrd="0" parTransId="{6BE9CABD-E916-48CD-B353-A36766A940F2}" sibTransId="{69C5CFCF-F2D0-49A1-B7B4-852093AFA153}"/>
    <dgm:cxn modelId="{265F7E44-4BD9-4C4E-B01A-6953CEFABA18}" type="presOf" srcId="{62F20DB2-28C6-42AA-9428-8F0F2846DA28}" destId="{B1480CC1-EFA1-47C7-9D70-06C35D3F9AB5}" srcOrd="0" destOrd="0" presId="urn:microsoft.com/office/officeart/2005/8/layout/chart3"/>
    <dgm:cxn modelId="{D4814093-4672-47A6-8D00-0445D0DEDFD6}" type="presOf" srcId="{32F794DE-C909-4468-A8F6-C4EBF99B3E82}" destId="{BE15C846-A839-43E2-9D03-E7612957A0D0}" srcOrd="1" destOrd="0" presId="urn:microsoft.com/office/officeart/2005/8/layout/chart3"/>
    <dgm:cxn modelId="{3F0AA296-C839-42C1-B7E3-D6725F34D273}" srcId="{5A484D68-0FF3-4D83-A035-8CDF13FB6EB6}" destId="{32F794DE-C909-4468-A8F6-C4EBF99B3E82}" srcOrd="2" destOrd="0" parTransId="{1F936A14-B15C-4A96-B67D-A38A70344543}" sibTransId="{FFD73760-1207-483F-AC1B-F53B730B5200}"/>
    <dgm:cxn modelId="{D290A6DE-166D-4AF8-A014-5BE09AE679BF}" srcId="{5A484D68-0FF3-4D83-A035-8CDF13FB6EB6}" destId="{C592CBBE-DCEA-4908-A291-F0A149A912B6}" srcOrd="0" destOrd="0" parTransId="{87041D94-83E5-4C1C-AA73-9B68044693A8}" sibTransId="{A644D385-A571-4D1A-8AEB-9107D1F66D50}"/>
    <dgm:cxn modelId="{A1048AE0-ED95-442A-BEB5-B9094D989D34}" type="presOf" srcId="{C592CBBE-DCEA-4908-A291-F0A149A912B6}" destId="{F3EE1B7D-B64A-458F-917B-C32D6803A665}" srcOrd="1" destOrd="0" presId="urn:microsoft.com/office/officeart/2005/8/layout/chart3"/>
    <dgm:cxn modelId="{016F7CF0-367A-48A7-A926-889F2F7C18B7}" type="presOf" srcId="{32F794DE-C909-4468-A8F6-C4EBF99B3E82}" destId="{82403A11-0CDD-445A-98D7-9925134EBBD6}" srcOrd="0" destOrd="0" presId="urn:microsoft.com/office/officeart/2005/8/layout/chart3"/>
    <dgm:cxn modelId="{E0F00819-70B0-4D5E-996B-A1FDEFCD4E11}" type="presParOf" srcId="{F163CF81-5B43-4C34-B961-687F63ECDE92}" destId="{6A408F60-D824-4BA6-A442-C6C37FA8F24C}" srcOrd="0" destOrd="0" presId="urn:microsoft.com/office/officeart/2005/8/layout/chart3"/>
    <dgm:cxn modelId="{B7F90FC5-7AFE-4DE7-A4AD-6D59B7029B8C}" type="presParOf" srcId="{F163CF81-5B43-4C34-B961-687F63ECDE92}" destId="{F3EE1B7D-B64A-458F-917B-C32D6803A665}" srcOrd="1" destOrd="0" presId="urn:microsoft.com/office/officeart/2005/8/layout/chart3"/>
    <dgm:cxn modelId="{BBC437CF-5F7E-4A8E-98CF-73B31CE8E3F0}" type="presParOf" srcId="{F163CF81-5B43-4C34-B961-687F63ECDE92}" destId="{B1480CC1-EFA1-47C7-9D70-06C35D3F9AB5}" srcOrd="2" destOrd="0" presId="urn:microsoft.com/office/officeart/2005/8/layout/chart3"/>
    <dgm:cxn modelId="{B9138CEF-C50B-466B-9ED1-F66ECC2DA688}" type="presParOf" srcId="{F163CF81-5B43-4C34-B961-687F63ECDE92}" destId="{1307CDFE-E140-45EB-A167-DB65276A2B47}" srcOrd="3" destOrd="0" presId="urn:microsoft.com/office/officeart/2005/8/layout/chart3"/>
    <dgm:cxn modelId="{A34AFD8F-6635-4E44-A1EB-AF9E1580F954}" type="presParOf" srcId="{F163CF81-5B43-4C34-B961-687F63ECDE92}" destId="{82403A11-0CDD-445A-98D7-9925134EBBD6}" srcOrd="4" destOrd="0" presId="urn:microsoft.com/office/officeart/2005/8/layout/chart3"/>
    <dgm:cxn modelId="{38B150B4-91CC-49EA-AE84-F5E1DBE288C7}" type="presParOf" srcId="{F163CF81-5B43-4C34-B961-687F63ECDE92}" destId="{BE15C846-A839-43E2-9D03-E7612957A0D0}" srcOrd="5"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90FBD68-EA50-45FE-AB77-7AEF2827129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A6BF7E68-167F-43F9-BF52-98109DFD8F69}">
      <dgm:prSet/>
      <dgm:spPr/>
      <dgm:t>
        <a:bodyPr/>
        <a:lstStyle/>
        <a:p>
          <a:r>
            <a:rPr lang="en-US" i="1" dirty="0"/>
            <a:t>Appropriate self-evaluation</a:t>
          </a:r>
          <a:br>
            <a:rPr lang="en-US" dirty="0"/>
          </a:br>
          <a:endParaRPr lang="en-US" dirty="0"/>
        </a:p>
      </dgm:t>
    </dgm:pt>
    <dgm:pt modelId="{B01D3641-68FB-4311-9636-490EA336653A}" type="parTrans" cxnId="{E3F6602D-B768-44AA-A525-9FAA8E2AEB23}">
      <dgm:prSet/>
      <dgm:spPr/>
      <dgm:t>
        <a:bodyPr/>
        <a:lstStyle/>
        <a:p>
          <a:endParaRPr lang="en-US"/>
        </a:p>
      </dgm:t>
    </dgm:pt>
    <dgm:pt modelId="{23688B21-C4E1-439B-BF68-34913F3D2BC0}" type="sibTrans" cxnId="{E3F6602D-B768-44AA-A525-9FAA8E2AEB23}">
      <dgm:prSet/>
      <dgm:spPr/>
      <dgm:t>
        <a:bodyPr/>
        <a:lstStyle/>
        <a:p>
          <a:endParaRPr lang="en-US"/>
        </a:p>
      </dgm:t>
    </dgm:pt>
    <dgm:pt modelId="{333B5E26-7A69-4BF5-A13B-8F0EAA49FECE}">
      <dgm:prSet/>
      <dgm:spPr/>
      <dgm:t>
        <a:bodyPr/>
        <a:lstStyle/>
        <a:p>
          <a:r>
            <a:rPr lang="en-US" dirty="0"/>
            <a:t>It is be helpful for team members to "stop action" at regular intervals and check out how the team is working.</a:t>
          </a:r>
        </a:p>
      </dgm:t>
    </dgm:pt>
    <dgm:pt modelId="{04A0C072-E4A8-4DAA-A25E-31512DF00F0B}" type="parTrans" cxnId="{5B8A4672-A279-4A02-B44B-84492FF49C7B}">
      <dgm:prSet/>
      <dgm:spPr/>
      <dgm:t>
        <a:bodyPr/>
        <a:lstStyle/>
        <a:p>
          <a:endParaRPr lang="en-US"/>
        </a:p>
      </dgm:t>
    </dgm:pt>
    <dgm:pt modelId="{01B59379-D3B7-4781-9BA4-4B62A4842743}" type="sibTrans" cxnId="{5B8A4672-A279-4A02-B44B-84492FF49C7B}">
      <dgm:prSet/>
      <dgm:spPr/>
      <dgm:t>
        <a:bodyPr/>
        <a:lstStyle/>
        <a:p>
          <a:endParaRPr lang="en-US"/>
        </a:p>
      </dgm:t>
    </dgm:pt>
    <dgm:pt modelId="{C1230A6D-D59C-4876-9D15-23302D69ED3A}">
      <dgm:prSet/>
      <dgm:spPr/>
      <dgm:t>
        <a:bodyPr/>
        <a:lstStyle/>
        <a:p>
          <a:r>
            <a:rPr lang="en-US"/>
            <a:t>Be Proactive with Feedback</a:t>
          </a:r>
        </a:p>
      </dgm:t>
    </dgm:pt>
    <dgm:pt modelId="{E12360FF-75BD-44C1-85D9-8B049B04774C}" type="parTrans" cxnId="{69635464-1922-412C-8919-57084111B425}">
      <dgm:prSet/>
      <dgm:spPr/>
      <dgm:t>
        <a:bodyPr/>
        <a:lstStyle/>
        <a:p>
          <a:endParaRPr lang="en-US"/>
        </a:p>
      </dgm:t>
    </dgm:pt>
    <dgm:pt modelId="{6C1D1381-0E0A-4509-A8C1-C4E03B1CE057}" type="sibTrans" cxnId="{69635464-1922-412C-8919-57084111B425}">
      <dgm:prSet/>
      <dgm:spPr/>
      <dgm:t>
        <a:bodyPr/>
        <a:lstStyle/>
        <a:p>
          <a:endParaRPr lang="en-US"/>
        </a:p>
      </dgm:t>
    </dgm:pt>
    <dgm:pt modelId="{84FFBD26-FD36-45B0-9108-D81544544575}" type="pres">
      <dgm:prSet presAssocID="{590FBD68-EA50-45FE-AB77-7AEF28271297}" presName="root" presStyleCnt="0">
        <dgm:presLayoutVars>
          <dgm:dir/>
          <dgm:resizeHandles val="exact"/>
        </dgm:presLayoutVars>
      </dgm:prSet>
      <dgm:spPr/>
    </dgm:pt>
    <dgm:pt modelId="{78F01DC0-F524-47DF-ACFE-8715037E9AE0}" type="pres">
      <dgm:prSet presAssocID="{A6BF7E68-167F-43F9-BF52-98109DFD8F69}" presName="compNode" presStyleCnt="0"/>
      <dgm:spPr/>
    </dgm:pt>
    <dgm:pt modelId="{2450484F-E063-493B-BC2B-003D82AE5A8E}" type="pres">
      <dgm:prSet presAssocID="{A6BF7E68-167F-43F9-BF52-98109DFD8F69}" presName="bgRect" presStyleLbl="bgShp" presStyleIdx="0" presStyleCnt="3"/>
      <dgm:spPr/>
    </dgm:pt>
    <dgm:pt modelId="{F20DA03B-5D2B-4FF5-9E89-C7EC87449706}" type="pres">
      <dgm:prSet presAssocID="{A6BF7E68-167F-43F9-BF52-98109DFD8F6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2808327E-E896-4537-A855-899C59667872}" type="pres">
      <dgm:prSet presAssocID="{A6BF7E68-167F-43F9-BF52-98109DFD8F69}" presName="spaceRect" presStyleCnt="0"/>
      <dgm:spPr/>
    </dgm:pt>
    <dgm:pt modelId="{44367EA4-F6FA-4352-9B13-7AE9D33202BF}" type="pres">
      <dgm:prSet presAssocID="{A6BF7E68-167F-43F9-BF52-98109DFD8F69}" presName="parTx" presStyleLbl="revTx" presStyleIdx="0" presStyleCnt="3">
        <dgm:presLayoutVars>
          <dgm:chMax val="0"/>
          <dgm:chPref val="0"/>
        </dgm:presLayoutVars>
      </dgm:prSet>
      <dgm:spPr/>
    </dgm:pt>
    <dgm:pt modelId="{4D4CAA46-A7DC-4FCD-AEE1-CED405B468FA}" type="pres">
      <dgm:prSet presAssocID="{23688B21-C4E1-439B-BF68-34913F3D2BC0}" presName="sibTrans" presStyleCnt="0"/>
      <dgm:spPr/>
    </dgm:pt>
    <dgm:pt modelId="{34C202D8-B51E-4547-A3B0-546A0E6A3F91}" type="pres">
      <dgm:prSet presAssocID="{333B5E26-7A69-4BF5-A13B-8F0EAA49FECE}" presName="compNode" presStyleCnt="0"/>
      <dgm:spPr/>
    </dgm:pt>
    <dgm:pt modelId="{1008935B-6F41-4A6A-A3E5-F7D0D0CEDAE1}" type="pres">
      <dgm:prSet presAssocID="{333B5E26-7A69-4BF5-A13B-8F0EAA49FECE}" presName="bgRect" presStyleLbl="bgShp" presStyleIdx="1" presStyleCnt="3"/>
      <dgm:spPr/>
    </dgm:pt>
    <dgm:pt modelId="{E0CC2279-B09F-40C2-BD58-92534FA2B54D}" type="pres">
      <dgm:prSet presAssocID="{333B5E26-7A69-4BF5-A13B-8F0EAA49FEC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elder"/>
        </a:ext>
      </dgm:extLst>
    </dgm:pt>
    <dgm:pt modelId="{C40E2C94-FD6E-44FC-866C-342ED50DB582}" type="pres">
      <dgm:prSet presAssocID="{333B5E26-7A69-4BF5-A13B-8F0EAA49FECE}" presName="spaceRect" presStyleCnt="0"/>
      <dgm:spPr/>
    </dgm:pt>
    <dgm:pt modelId="{EF9FB018-E3ED-4BE5-9D0A-69169FD5D953}" type="pres">
      <dgm:prSet presAssocID="{333B5E26-7A69-4BF5-A13B-8F0EAA49FECE}" presName="parTx" presStyleLbl="revTx" presStyleIdx="1" presStyleCnt="3">
        <dgm:presLayoutVars>
          <dgm:chMax val="0"/>
          <dgm:chPref val="0"/>
        </dgm:presLayoutVars>
      </dgm:prSet>
      <dgm:spPr/>
    </dgm:pt>
    <dgm:pt modelId="{AE547156-C8F6-41B1-876B-344D7AA2855D}" type="pres">
      <dgm:prSet presAssocID="{01B59379-D3B7-4781-9BA4-4B62A4842743}" presName="sibTrans" presStyleCnt="0"/>
      <dgm:spPr/>
    </dgm:pt>
    <dgm:pt modelId="{FAB184C5-76D9-4984-8B38-DD0072AE5FFE}" type="pres">
      <dgm:prSet presAssocID="{C1230A6D-D59C-4876-9D15-23302D69ED3A}" presName="compNode" presStyleCnt="0"/>
      <dgm:spPr/>
    </dgm:pt>
    <dgm:pt modelId="{E7C21564-0127-448E-8356-5C892EF60490}" type="pres">
      <dgm:prSet presAssocID="{C1230A6D-D59C-4876-9D15-23302D69ED3A}" presName="bgRect" presStyleLbl="bgShp" presStyleIdx="2" presStyleCnt="3"/>
      <dgm:spPr/>
    </dgm:pt>
    <dgm:pt modelId="{AD75776D-56FD-4228-A805-68CA5BECEB0C}" type="pres">
      <dgm:prSet presAssocID="{C1230A6D-D59C-4876-9D15-23302D69ED3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at"/>
        </a:ext>
      </dgm:extLst>
    </dgm:pt>
    <dgm:pt modelId="{C3E1A60F-FE04-49F2-A8A3-329F56773C9C}" type="pres">
      <dgm:prSet presAssocID="{C1230A6D-D59C-4876-9D15-23302D69ED3A}" presName="spaceRect" presStyleCnt="0"/>
      <dgm:spPr/>
    </dgm:pt>
    <dgm:pt modelId="{A99E545B-62B4-4BD1-828C-F8655DCA8151}" type="pres">
      <dgm:prSet presAssocID="{C1230A6D-D59C-4876-9D15-23302D69ED3A}" presName="parTx" presStyleLbl="revTx" presStyleIdx="2" presStyleCnt="3">
        <dgm:presLayoutVars>
          <dgm:chMax val="0"/>
          <dgm:chPref val="0"/>
        </dgm:presLayoutVars>
      </dgm:prSet>
      <dgm:spPr/>
    </dgm:pt>
  </dgm:ptLst>
  <dgm:cxnLst>
    <dgm:cxn modelId="{D1D6390C-C66A-4E6D-AD50-934D156D984E}" type="presOf" srcId="{A6BF7E68-167F-43F9-BF52-98109DFD8F69}" destId="{44367EA4-F6FA-4352-9B13-7AE9D33202BF}" srcOrd="0" destOrd="0" presId="urn:microsoft.com/office/officeart/2018/2/layout/IconVerticalSolidList"/>
    <dgm:cxn modelId="{E3F6602D-B768-44AA-A525-9FAA8E2AEB23}" srcId="{590FBD68-EA50-45FE-AB77-7AEF28271297}" destId="{A6BF7E68-167F-43F9-BF52-98109DFD8F69}" srcOrd="0" destOrd="0" parTransId="{B01D3641-68FB-4311-9636-490EA336653A}" sibTransId="{23688B21-C4E1-439B-BF68-34913F3D2BC0}"/>
    <dgm:cxn modelId="{69635464-1922-412C-8919-57084111B425}" srcId="{590FBD68-EA50-45FE-AB77-7AEF28271297}" destId="{C1230A6D-D59C-4876-9D15-23302D69ED3A}" srcOrd="2" destOrd="0" parTransId="{E12360FF-75BD-44C1-85D9-8B049B04774C}" sibTransId="{6C1D1381-0E0A-4509-A8C1-C4E03B1CE057}"/>
    <dgm:cxn modelId="{5B8A4672-A279-4A02-B44B-84492FF49C7B}" srcId="{590FBD68-EA50-45FE-AB77-7AEF28271297}" destId="{333B5E26-7A69-4BF5-A13B-8F0EAA49FECE}" srcOrd="1" destOrd="0" parTransId="{04A0C072-E4A8-4DAA-A25E-31512DF00F0B}" sibTransId="{01B59379-D3B7-4781-9BA4-4B62A4842743}"/>
    <dgm:cxn modelId="{FCB92290-9C13-432E-9F66-C9EFDE4D8246}" type="presOf" srcId="{333B5E26-7A69-4BF5-A13B-8F0EAA49FECE}" destId="{EF9FB018-E3ED-4BE5-9D0A-69169FD5D953}" srcOrd="0" destOrd="0" presId="urn:microsoft.com/office/officeart/2018/2/layout/IconVerticalSolidList"/>
    <dgm:cxn modelId="{F3D5FEA8-2093-4E5B-AAA8-8C9A947C847C}" type="presOf" srcId="{590FBD68-EA50-45FE-AB77-7AEF28271297}" destId="{84FFBD26-FD36-45B0-9108-D81544544575}" srcOrd="0" destOrd="0" presId="urn:microsoft.com/office/officeart/2018/2/layout/IconVerticalSolidList"/>
    <dgm:cxn modelId="{A12249F0-ED07-4DE5-A318-6E14069CC8A9}" type="presOf" srcId="{C1230A6D-D59C-4876-9D15-23302D69ED3A}" destId="{A99E545B-62B4-4BD1-828C-F8655DCA8151}" srcOrd="0" destOrd="0" presId="urn:microsoft.com/office/officeart/2018/2/layout/IconVerticalSolidList"/>
    <dgm:cxn modelId="{84A231F4-E082-4B25-BDA5-A38AB67A4374}" type="presParOf" srcId="{84FFBD26-FD36-45B0-9108-D81544544575}" destId="{78F01DC0-F524-47DF-ACFE-8715037E9AE0}" srcOrd="0" destOrd="0" presId="urn:microsoft.com/office/officeart/2018/2/layout/IconVerticalSolidList"/>
    <dgm:cxn modelId="{E7548FEF-42DA-4CB3-8A0B-B78403ADC253}" type="presParOf" srcId="{78F01DC0-F524-47DF-ACFE-8715037E9AE0}" destId="{2450484F-E063-493B-BC2B-003D82AE5A8E}" srcOrd="0" destOrd="0" presId="urn:microsoft.com/office/officeart/2018/2/layout/IconVerticalSolidList"/>
    <dgm:cxn modelId="{CEC26691-ED46-4715-A2A3-45A6C0C47F01}" type="presParOf" srcId="{78F01DC0-F524-47DF-ACFE-8715037E9AE0}" destId="{F20DA03B-5D2B-4FF5-9E89-C7EC87449706}" srcOrd="1" destOrd="0" presId="urn:microsoft.com/office/officeart/2018/2/layout/IconVerticalSolidList"/>
    <dgm:cxn modelId="{B39E3F21-F771-4819-9AD7-CBBD50A1CE9C}" type="presParOf" srcId="{78F01DC0-F524-47DF-ACFE-8715037E9AE0}" destId="{2808327E-E896-4537-A855-899C59667872}" srcOrd="2" destOrd="0" presId="urn:microsoft.com/office/officeart/2018/2/layout/IconVerticalSolidList"/>
    <dgm:cxn modelId="{59978699-9543-4BEB-B109-870A6449829F}" type="presParOf" srcId="{78F01DC0-F524-47DF-ACFE-8715037E9AE0}" destId="{44367EA4-F6FA-4352-9B13-7AE9D33202BF}" srcOrd="3" destOrd="0" presId="urn:microsoft.com/office/officeart/2018/2/layout/IconVerticalSolidList"/>
    <dgm:cxn modelId="{0CC6E2C1-2764-434C-B8FE-E57DAE9D2E46}" type="presParOf" srcId="{84FFBD26-FD36-45B0-9108-D81544544575}" destId="{4D4CAA46-A7DC-4FCD-AEE1-CED405B468FA}" srcOrd="1" destOrd="0" presId="urn:microsoft.com/office/officeart/2018/2/layout/IconVerticalSolidList"/>
    <dgm:cxn modelId="{52FD862B-DE7E-4718-A804-7E036C81A036}" type="presParOf" srcId="{84FFBD26-FD36-45B0-9108-D81544544575}" destId="{34C202D8-B51E-4547-A3B0-546A0E6A3F91}" srcOrd="2" destOrd="0" presId="urn:microsoft.com/office/officeart/2018/2/layout/IconVerticalSolidList"/>
    <dgm:cxn modelId="{54D7728A-93C6-4E27-AF84-D38DC2EF4C5D}" type="presParOf" srcId="{34C202D8-B51E-4547-A3B0-546A0E6A3F91}" destId="{1008935B-6F41-4A6A-A3E5-F7D0D0CEDAE1}" srcOrd="0" destOrd="0" presId="urn:microsoft.com/office/officeart/2018/2/layout/IconVerticalSolidList"/>
    <dgm:cxn modelId="{EA8E034E-A0E1-4376-9E1F-44BA0243FEDC}" type="presParOf" srcId="{34C202D8-B51E-4547-A3B0-546A0E6A3F91}" destId="{E0CC2279-B09F-40C2-BD58-92534FA2B54D}" srcOrd="1" destOrd="0" presId="urn:microsoft.com/office/officeart/2018/2/layout/IconVerticalSolidList"/>
    <dgm:cxn modelId="{86B3475C-E06C-405C-A4E2-0357BD4B75A2}" type="presParOf" srcId="{34C202D8-B51E-4547-A3B0-546A0E6A3F91}" destId="{C40E2C94-FD6E-44FC-866C-342ED50DB582}" srcOrd="2" destOrd="0" presId="urn:microsoft.com/office/officeart/2018/2/layout/IconVerticalSolidList"/>
    <dgm:cxn modelId="{14121DFA-BA7D-4CF3-9EBE-98F6FC2FD97D}" type="presParOf" srcId="{34C202D8-B51E-4547-A3B0-546A0E6A3F91}" destId="{EF9FB018-E3ED-4BE5-9D0A-69169FD5D953}" srcOrd="3" destOrd="0" presId="urn:microsoft.com/office/officeart/2018/2/layout/IconVerticalSolidList"/>
    <dgm:cxn modelId="{9D84974D-9C1E-4636-A23A-77F893FD345D}" type="presParOf" srcId="{84FFBD26-FD36-45B0-9108-D81544544575}" destId="{AE547156-C8F6-41B1-876B-344D7AA2855D}" srcOrd="3" destOrd="0" presId="urn:microsoft.com/office/officeart/2018/2/layout/IconVerticalSolidList"/>
    <dgm:cxn modelId="{36C54DD6-EA82-4A2F-99AF-B152C6DD5A49}" type="presParOf" srcId="{84FFBD26-FD36-45B0-9108-D81544544575}" destId="{FAB184C5-76D9-4984-8B38-DD0072AE5FFE}" srcOrd="4" destOrd="0" presId="urn:microsoft.com/office/officeart/2018/2/layout/IconVerticalSolidList"/>
    <dgm:cxn modelId="{F1DB2EE9-E598-4371-BD1D-187BEE501DB5}" type="presParOf" srcId="{FAB184C5-76D9-4984-8B38-DD0072AE5FFE}" destId="{E7C21564-0127-448E-8356-5C892EF60490}" srcOrd="0" destOrd="0" presId="urn:microsoft.com/office/officeart/2018/2/layout/IconVerticalSolidList"/>
    <dgm:cxn modelId="{41406F18-A065-4E7B-BB5C-282F89BD9D5E}" type="presParOf" srcId="{FAB184C5-76D9-4984-8B38-DD0072AE5FFE}" destId="{AD75776D-56FD-4228-A805-68CA5BECEB0C}" srcOrd="1" destOrd="0" presId="urn:microsoft.com/office/officeart/2018/2/layout/IconVerticalSolidList"/>
    <dgm:cxn modelId="{9732D804-6889-4FDD-8F3D-362DDD32B04B}" type="presParOf" srcId="{FAB184C5-76D9-4984-8B38-DD0072AE5FFE}" destId="{C3E1A60F-FE04-49F2-A8A3-329F56773C9C}" srcOrd="2" destOrd="0" presId="urn:microsoft.com/office/officeart/2018/2/layout/IconVerticalSolidList"/>
    <dgm:cxn modelId="{B7B29F6C-F26A-4892-82B0-ED9F9ABA01B6}" type="presParOf" srcId="{FAB184C5-76D9-4984-8B38-DD0072AE5FFE}" destId="{A99E545B-62B4-4BD1-828C-F8655DCA8151}"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AB24178-2669-4ED8-B1B5-F0DF7EAEB954}" type="doc">
      <dgm:prSet loTypeId="urn:microsoft.com/office/officeart/2018/2/layout/IconLabelList" loCatId="icon" qsTypeId="urn:microsoft.com/office/officeart/2005/8/quickstyle/simple1" qsCatId="simple" csTypeId="urn:microsoft.com/office/officeart/2018/5/colors/Iconchunking_neutralbg_accent5_2" csCatId="accent5" phldr="1"/>
      <dgm:spPr/>
      <dgm:t>
        <a:bodyPr/>
        <a:lstStyle/>
        <a:p>
          <a:endParaRPr lang="en-US"/>
        </a:p>
      </dgm:t>
    </dgm:pt>
    <dgm:pt modelId="{F1EE1D99-3AED-4BB6-A448-A94AB3984059}">
      <dgm:prSet/>
      <dgm:spPr/>
      <dgm:t>
        <a:bodyPr/>
        <a:lstStyle/>
        <a:p>
          <a:pPr>
            <a:lnSpc>
              <a:spcPct val="100000"/>
            </a:lnSpc>
          </a:pPr>
          <a:r>
            <a:rPr lang="en-US"/>
            <a:t>Be aware of </a:t>
          </a:r>
          <a:r>
            <a:rPr lang="en-US" b="1"/>
            <a:t>external factors, the environment</a:t>
          </a:r>
          <a:r>
            <a:rPr lang="en-US"/>
            <a:t>  </a:t>
          </a:r>
        </a:p>
      </dgm:t>
    </dgm:pt>
    <dgm:pt modelId="{4F4E1A9E-1EA5-43DA-8F47-1B7B03194FEF}" type="parTrans" cxnId="{8F974899-F485-4601-A8D5-0550C594D91E}">
      <dgm:prSet/>
      <dgm:spPr/>
      <dgm:t>
        <a:bodyPr/>
        <a:lstStyle/>
        <a:p>
          <a:endParaRPr lang="en-US"/>
        </a:p>
      </dgm:t>
    </dgm:pt>
    <dgm:pt modelId="{E5C5C29E-9E42-44EA-AF45-28DD97A5D2BB}" type="sibTrans" cxnId="{8F974899-F485-4601-A8D5-0550C594D91E}">
      <dgm:prSet/>
      <dgm:spPr/>
      <dgm:t>
        <a:bodyPr/>
        <a:lstStyle/>
        <a:p>
          <a:endParaRPr lang="en-US"/>
        </a:p>
      </dgm:t>
    </dgm:pt>
    <dgm:pt modelId="{9D0FD2F4-DB47-4668-AEEE-53C2B2DAF112}">
      <dgm:prSet/>
      <dgm:spPr/>
      <dgm:t>
        <a:bodyPr/>
        <a:lstStyle/>
        <a:p>
          <a:pPr>
            <a:lnSpc>
              <a:spcPct val="100000"/>
            </a:lnSpc>
          </a:pPr>
          <a:r>
            <a:rPr lang="en-US"/>
            <a:t>• Select an appropriate location (neutral, private, etc.) </a:t>
          </a:r>
        </a:p>
      </dgm:t>
    </dgm:pt>
    <dgm:pt modelId="{2DC6404E-0ECF-466B-88D9-173C9F732384}" type="parTrans" cxnId="{1E4769E4-52AF-4436-B2BE-4971183E17EA}">
      <dgm:prSet/>
      <dgm:spPr/>
      <dgm:t>
        <a:bodyPr/>
        <a:lstStyle/>
        <a:p>
          <a:endParaRPr lang="en-US"/>
        </a:p>
      </dgm:t>
    </dgm:pt>
    <dgm:pt modelId="{30CA93A4-4F45-4805-B1D0-F7BCCC2FE2C5}" type="sibTrans" cxnId="{1E4769E4-52AF-4436-B2BE-4971183E17EA}">
      <dgm:prSet/>
      <dgm:spPr/>
      <dgm:t>
        <a:bodyPr/>
        <a:lstStyle/>
        <a:p>
          <a:endParaRPr lang="en-US"/>
        </a:p>
      </dgm:t>
    </dgm:pt>
    <dgm:pt modelId="{06ECF2B6-84B6-418E-8DAD-A703A57C288A}">
      <dgm:prSet/>
      <dgm:spPr/>
      <dgm:t>
        <a:bodyPr/>
        <a:lstStyle/>
        <a:p>
          <a:pPr>
            <a:lnSpc>
              <a:spcPct val="100000"/>
            </a:lnSpc>
          </a:pPr>
          <a:r>
            <a:rPr lang="en-US"/>
            <a:t>• Use non-defensive body language –place yourself at the employee’s level </a:t>
          </a:r>
        </a:p>
      </dgm:t>
    </dgm:pt>
    <dgm:pt modelId="{39DF7FEC-449D-457A-B6B1-ECCF3690EA0A}" type="parTrans" cxnId="{1FE6DCAE-7AE5-4CC3-A6EB-8B2058181B15}">
      <dgm:prSet/>
      <dgm:spPr/>
      <dgm:t>
        <a:bodyPr/>
        <a:lstStyle/>
        <a:p>
          <a:endParaRPr lang="en-US"/>
        </a:p>
      </dgm:t>
    </dgm:pt>
    <dgm:pt modelId="{A4AF0A17-E4E4-4641-BD10-352176224D25}" type="sibTrans" cxnId="{1FE6DCAE-7AE5-4CC3-A6EB-8B2058181B15}">
      <dgm:prSet/>
      <dgm:spPr/>
      <dgm:t>
        <a:bodyPr/>
        <a:lstStyle/>
        <a:p>
          <a:endParaRPr lang="en-US"/>
        </a:p>
      </dgm:t>
    </dgm:pt>
    <dgm:pt modelId="{5C21E62D-064C-444A-A769-735750C2B6C5}">
      <dgm:prSet/>
      <dgm:spPr/>
      <dgm:t>
        <a:bodyPr/>
        <a:lstStyle/>
        <a:p>
          <a:pPr>
            <a:lnSpc>
              <a:spcPct val="100000"/>
            </a:lnSpc>
          </a:pPr>
          <a:r>
            <a:rPr lang="en-US"/>
            <a:t>• Use appropriate eye contact </a:t>
          </a:r>
        </a:p>
      </dgm:t>
    </dgm:pt>
    <dgm:pt modelId="{AF85706F-DF11-41F2-A126-8A10B2934B03}" type="parTrans" cxnId="{226E297D-986D-4691-958B-5131A00E0B82}">
      <dgm:prSet/>
      <dgm:spPr/>
      <dgm:t>
        <a:bodyPr/>
        <a:lstStyle/>
        <a:p>
          <a:endParaRPr lang="en-US"/>
        </a:p>
      </dgm:t>
    </dgm:pt>
    <dgm:pt modelId="{ECA006F2-F808-408E-A12B-03FC9FE89ED3}" type="sibTrans" cxnId="{226E297D-986D-4691-958B-5131A00E0B82}">
      <dgm:prSet/>
      <dgm:spPr/>
      <dgm:t>
        <a:bodyPr/>
        <a:lstStyle/>
        <a:p>
          <a:endParaRPr lang="en-US"/>
        </a:p>
      </dgm:t>
    </dgm:pt>
    <dgm:pt modelId="{3A9FCB97-EA5A-4858-A129-97FBCBF64914}" type="pres">
      <dgm:prSet presAssocID="{5AB24178-2669-4ED8-B1B5-F0DF7EAEB954}" presName="root" presStyleCnt="0">
        <dgm:presLayoutVars>
          <dgm:dir/>
          <dgm:resizeHandles val="exact"/>
        </dgm:presLayoutVars>
      </dgm:prSet>
      <dgm:spPr/>
    </dgm:pt>
    <dgm:pt modelId="{AF9FDB26-DA96-4E1C-922D-579C58727E95}" type="pres">
      <dgm:prSet presAssocID="{F1EE1D99-3AED-4BB6-A448-A94AB3984059}" presName="compNode" presStyleCnt="0"/>
      <dgm:spPr/>
    </dgm:pt>
    <dgm:pt modelId="{2D1A752D-FFE1-49DE-95BA-C746CCFD3025}" type="pres">
      <dgm:prSet presAssocID="{F1EE1D99-3AED-4BB6-A448-A94AB398405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eciduous tree"/>
        </a:ext>
      </dgm:extLst>
    </dgm:pt>
    <dgm:pt modelId="{B4FD4EDC-DCF2-4BCE-BD6B-BAB710E9E718}" type="pres">
      <dgm:prSet presAssocID="{F1EE1D99-3AED-4BB6-A448-A94AB3984059}" presName="spaceRect" presStyleCnt="0"/>
      <dgm:spPr/>
    </dgm:pt>
    <dgm:pt modelId="{E8489195-0884-4024-A196-87FA4422DDB0}" type="pres">
      <dgm:prSet presAssocID="{F1EE1D99-3AED-4BB6-A448-A94AB3984059}" presName="textRect" presStyleLbl="revTx" presStyleIdx="0" presStyleCnt="4">
        <dgm:presLayoutVars>
          <dgm:chMax val="1"/>
          <dgm:chPref val="1"/>
        </dgm:presLayoutVars>
      </dgm:prSet>
      <dgm:spPr/>
    </dgm:pt>
    <dgm:pt modelId="{9630E2FC-DAFD-4344-9C6C-3EB9A0035E51}" type="pres">
      <dgm:prSet presAssocID="{E5C5C29E-9E42-44EA-AF45-28DD97A5D2BB}" presName="sibTrans" presStyleCnt="0"/>
      <dgm:spPr/>
    </dgm:pt>
    <dgm:pt modelId="{C277E61B-8632-4F38-9F7E-73A9913F7908}" type="pres">
      <dgm:prSet presAssocID="{9D0FD2F4-DB47-4668-AEEE-53C2B2DAF112}" presName="compNode" presStyleCnt="0"/>
      <dgm:spPr/>
    </dgm:pt>
    <dgm:pt modelId="{BC534CA6-BB8D-4110-A207-4DEAE2AB303D}" type="pres">
      <dgm:prSet presAssocID="{9D0FD2F4-DB47-4668-AEEE-53C2B2DAF112}"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keleton"/>
        </a:ext>
      </dgm:extLst>
    </dgm:pt>
    <dgm:pt modelId="{9C9E747D-B3EA-40D2-9DCE-C3FD6019FE2C}" type="pres">
      <dgm:prSet presAssocID="{9D0FD2F4-DB47-4668-AEEE-53C2B2DAF112}" presName="spaceRect" presStyleCnt="0"/>
      <dgm:spPr/>
    </dgm:pt>
    <dgm:pt modelId="{1384FDE1-BBED-4942-B5A4-DDF6F25B7A6F}" type="pres">
      <dgm:prSet presAssocID="{9D0FD2F4-DB47-4668-AEEE-53C2B2DAF112}" presName="textRect" presStyleLbl="revTx" presStyleIdx="1" presStyleCnt="4">
        <dgm:presLayoutVars>
          <dgm:chMax val="1"/>
          <dgm:chPref val="1"/>
        </dgm:presLayoutVars>
      </dgm:prSet>
      <dgm:spPr/>
    </dgm:pt>
    <dgm:pt modelId="{1096077F-1328-48BC-AADE-54BE33849948}" type="pres">
      <dgm:prSet presAssocID="{30CA93A4-4F45-4805-B1D0-F7BCCC2FE2C5}" presName="sibTrans" presStyleCnt="0"/>
      <dgm:spPr/>
    </dgm:pt>
    <dgm:pt modelId="{D574719D-567D-4B04-A435-AF466BB0177F}" type="pres">
      <dgm:prSet presAssocID="{06ECF2B6-84B6-418E-8DAD-A703A57C288A}" presName="compNode" presStyleCnt="0"/>
      <dgm:spPr/>
    </dgm:pt>
    <dgm:pt modelId="{6EC2B827-F3DE-4EB7-A6E7-B4598EC10A77}" type="pres">
      <dgm:prSet presAssocID="{06ECF2B6-84B6-418E-8DAD-A703A57C288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ongue"/>
        </a:ext>
      </dgm:extLst>
    </dgm:pt>
    <dgm:pt modelId="{D88D5D3A-A4BC-4AD6-B019-D366032EE210}" type="pres">
      <dgm:prSet presAssocID="{06ECF2B6-84B6-418E-8DAD-A703A57C288A}" presName="spaceRect" presStyleCnt="0"/>
      <dgm:spPr/>
    </dgm:pt>
    <dgm:pt modelId="{A2455BF6-0FE7-477B-B314-7A873FEC3F24}" type="pres">
      <dgm:prSet presAssocID="{06ECF2B6-84B6-418E-8DAD-A703A57C288A}" presName="textRect" presStyleLbl="revTx" presStyleIdx="2" presStyleCnt="4">
        <dgm:presLayoutVars>
          <dgm:chMax val="1"/>
          <dgm:chPref val="1"/>
        </dgm:presLayoutVars>
      </dgm:prSet>
      <dgm:spPr/>
    </dgm:pt>
    <dgm:pt modelId="{1668E3A8-3A8E-4A42-8C60-1800F5E7058C}" type="pres">
      <dgm:prSet presAssocID="{A4AF0A17-E4E4-4641-BD10-352176224D25}" presName="sibTrans" presStyleCnt="0"/>
      <dgm:spPr/>
    </dgm:pt>
    <dgm:pt modelId="{8E221E0A-FD54-4189-A230-7BF5E9CB658D}" type="pres">
      <dgm:prSet presAssocID="{5C21E62D-064C-444A-A769-735750C2B6C5}" presName="compNode" presStyleCnt="0"/>
      <dgm:spPr/>
    </dgm:pt>
    <dgm:pt modelId="{7100D673-841C-4F74-BA60-6393BBE21273}" type="pres">
      <dgm:prSet presAssocID="{5C21E62D-064C-444A-A769-735750C2B6C5}"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Eye"/>
        </a:ext>
      </dgm:extLst>
    </dgm:pt>
    <dgm:pt modelId="{AEEC5AE7-7886-4200-8847-80FE007B07A0}" type="pres">
      <dgm:prSet presAssocID="{5C21E62D-064C-444A-A769-735750C2B6C5}" presName="spaceRect" presStyleCnt="0"/>
      <dgm:spPr/>
    </dgm:pt>
    <dgm:pt modelId="{5561C5F1-2DBA-47DC-A376-CE9B44F934DB}" type="pres">
      <dgm:prSet presAssocID="{5C21E62D-064C-444A-A769-735750C2B6C5}" presName="textRect" presStyleLbl="revTx" presStyleIdx="3" presStyleCnt="4">
        <dgm:presLayoutVars>
          <dgm:chMax val="1"/>
          <dgm:chPref val="1"/>
        </dgm:presLayoutVars>
      </dgm:prSet>
      <dgm:spPr/>
    </dgm:pt>
  </dgm:ptLst>
  <dgm:cxnLst>
    <dgm:cxn modelId="{6BE51A72-1B72-400A-A93A-3D34B859F888}" type="presOf" srcId="{F1EE1D99-3AED-4BB6-A448-A94AB3984059}" destId="{E8489195-0884-4024-A196-87FA4422DDB0}" srcOrd="0" destOrd="0" presId="urn:microsoft.com/office/officeart/2018/2/layout/IconLabelList"/>
    <dgm:cxn modelId="{226E297D-986D-4691-958B-5131A00E0B82}" srcId="{5AB24178-2669-4ED8-B1B5-F0DF7EAEB954}" destId="{5C21E62D-064C-444A-A769-735750C2B6C5}" srcOrd="3" destOrd="0" parTransId="{AF85706F-DF11-41F2-A126-8A10B2934B03}" sibTransId="{ECA006F2-F808-408E-A12B-03FC9FE89ED3}"/>
    <dgm:cxn modelId="{688BB485-4402-4F07-A7CE-3E2193B37D91}" type="presOf" srcId="{5AB24178-2669-4ED8-B1B5-F0DF7EAEB954}" destId="{3A9FCB97-EA5A-4858-A129-97FBCBF64914}" srcOrd="0" destOrd="0" presId="urn:microsoft.com/office/officeart/2018/2/layout/IconLabelList"/>
    <dgm:cxn modelId="{6B43F987-298C-4020-9234-C38C3C344B5B}" type="presOf" srcId="{5C21E62D-064C-444A-A769-735750C2B6C5}" destId="{5561C5F1-2DBA-47DC-A376-CE9B44F934DB}" srcOrd="0" destOrd="0" presId="urn:microsoft.com/office/officeart/2018/2/layout/IconLabelList"/>
    <dgm:cxn modelId="{8F974899-F485-4601-A8D5-0550C594D91E}" srcId="{5AB24178-2669-4ED8-B1B5-F0DF7EAEB954}" destId="{F1EE1D99-3AED-4BB6-A448-A94AB3984059}" srcOrd="0" destOrd="0" parTransId="{4F4E1A9E-1EA5-43DA-8F47-1B7B03194FEF}" sibTransId="{E5C5C29E-9E42-44EA-AF45-28DD97A5D2BB}"/>
    <dgm:cxn modelId="{B39F99AD-CB2B-4661-9A5E-9907176209B2}" type="presOf" srcId="{06ECF2B6-84B6-418E-8DAD-A703A57C288A}" destId="{A2455BF6-0FE7-477B-B314-7A873FEC3F24}" srcOrd="0" destOrd="0" presId="urn:microsoft.com/office/officeart/2018/2/layout/IconLabelList"/>
    <dgm:cxn modelId="{1FE6DCAE-7AE5-4CC3-A6EB-8B2058181B15}" srcId="{5AB24178-2669-4ED8-B1B5-F0DF7EAEB954}" destId="{06ECF2B6-84B6-418E-8DAD-A703A57C288A}" srcOrd="2" destOrd="0" parTransId="{39DF7FEC-449D-457A-B6B1-ECCF3690EA0A}" sibTransId="{A4AF0A17-E4E4-4641-BD10-352176224D25}"/>
    <dgm:cxn modelId="{1E4769E4-52AF-4436-B2BE-4971183E17EA}" srcId="{5AB24178-2669-4ED8-B1B5-F0DF7EAEB954}" destId="{9D0FD2F4-DB47-4668-AEEE-53C2B2DAF112}" srcOrd="1" destOrd="0" parTransId="{2DC6404E-0ECF-466B-88D9-173C9F732384}" sibTransId="{30CA93A4-4F45-4805-B1D0-F7BCCC2FE2C5}"/>
    <dgm:cxn modelId="{30FF93F2-0DFD-4B51-9E5A-0DE391A224B3}" type="presOf" srcId="{9D0FD2F4-DB47-4668-AEEE-53C2B2DAF112}" destId="{1384FDE1-BBED-4942-B5A4-DDF6F25B7A6F}" srcOrd="0" destOrd="0" presId="urn:microsoft.com/office/officeart/2018/2/layout/IconLabelList"/>
    <dgm:cxn modelId="{C2601EE5-6901-4C9F-A502-D53C311B178B}" type="presParOf" srcId="{3A9FCB97-EA5A-4858-A129-97FBCBF64914}" destId="{AF9FDB26-DA96-4E1C-922D-579C58727E95}" srcOrd="0" destOrd="0" presId="urn:microsoft.com/office/officeart/2018/2/layout/IconLabelList"/>
    <dgm:cxn modelId="{571C9BAD-3B5B-47E7-9998-AC27DD29EC5D}" type="presParOf" srcId="{AF9FDB26-DA96-4E1C-922D-579C58727E95}" destId="{2D1A752D-FFE1-49DE-95BA-C746CCFD3025}" srcOrd="0" destOrd="0" presId="urn:microsoft.com/office/officeart/2018/2/layout/IconLabelList"/>
    <dgm:cxn modelId="{CC24A65B-E52F-4BD6-90E2-B0F990F951A2}" type="presParOf" srcId="{AF9FDB26-DA96-4E1C-922D-579C58727E95}" destId="{B4FD4EDC-DCF2-4BCE-BD6B-BAB710E9E718}" srcOrd="1" destOrd="0" presId="urn:microsoft.com/office/officeart/2018/2/layout/IconLabelList"/>
    <dgm:cxn modelId="{2C78C751-6F03-49CB-9B96-C7EE93297053}" type="presParOf" srcId="{AF9FDB26-DA96-4E1C-922D-579C58727E95}" destId="{E8489195-0884-4024-A196-87FA4422DDB0}" srcOrd="2" destOrd="0" presId="urn:microsoft.com/office/officeart/2018/2/layout/IconLabelList"/>
    <dgm:cxn modelId="{F3F384F7-2254-4791-BDFF-BB42A6CBB3B3}" type="presParOf" srcId="{3A9FCB97-EA5A-4858-A129-97FBCBF64914}" destId="{9630E2FC-DAFD-4344-9C6C-3EB9A0035E51}" srcOrd="1" destOrd="0" presId="urn:microsoft.com/office/officeart/2018/2/layout/IconLabelList"/>
    <dgm:cxn modelId="{AA16804E-1A85-4D6E-8B8F-E9A8F1274921}" type="presParOf" srcId="{3A9FCB97-EA5A-4858-A129-97FBCBF64914}" destId="{C277E61B-8632-4F38-9F7E-73A9913F7908}" srcOrd="2" destOrd="0" presId="urn:microsoft.com/office/officeart/2018/2/layout/IconLabelList"/>
    <dgm:cxn modelId="{034F4FA3-8CF7-4BEF-8633-9CEB80CFC890}" type="presParOf" srcId="{C277E61B-8632-4F38-9F7E-73A9913F7908}" destId="{BC534CA6-BB8D-4110-A207-4DEAE2AB303D}" srcOrd="0" destOrd="0" presId="urn:microsoft.com/office/officeart/2018/2/layout/IconLabelList"/>
    <dgm:cxn modelId="{1FF8EB73-C7E0-4581-A2A0-F3D552C109D9}" type="presParOf" srcId="{C277E61B-8632-4F38-9F7E-73A9913F7908}" destId="{9C9E747D-B3EA-40D2-9DCE-C3FD6019FE2C}" srcOrd="1" destOrd="0" presId="urn:microsoft.com/office/officeart/2018/2/layout/IconLabelList"/>
    <dgm:cxn modelId="{8CA7CE07-8659-4D41-9A83-8BB8661DD0E6}" type="presParOf" srcId="{C277E61B-8632-4F38-9F7E-73A9913F7908}" destId="{1384FDE1-BBED-4942-B5A4-DDF6F25B7A6F}" srcOrd="2" destOrd="0" presId="urn:microsoft.com/office/officeart/2018/2/layout/IconLabelList"/>
    <dgm:cxn modelId="{EAD47C34-392D-46E0-89AB-C01BCB7BC4D0}" type="presParOf" srcId="{3A9FCB97-EA5A-4858-A129-97FBCBF64914}" destId="{1096077F-1328-48BC-AADE-54BE33849948}" srcOrd="3" destOrd="0" presId="urn:microsoft.com/office/officeart/2018/2/layout/IconLabelList"/>
    <dgm:cxn modelId="{DCC75669-BE13-4B49-B8DA-51AA275B3974}" type="presParOf" srcId="{3A9FCB97-EA5A-4858-A129-97FBCBF64914}" destId="{D574719D-567D-4B04-A435-AF466BB0177F}" srcOrd="4" destOrd="0" presId="urn:microsoft.com/office/officeart/2018/2/layout/IconLabelList"/>
    <dgm:cxn modelId="{5318366A-826F-400D-BA77-C45C3819403E}" type="presParOf" srcId="{D574719D-567D-4B04-A435-AF466BB0177F}" destId="{6EC2B827-F3DE-4EB7-A6E7-B4598EC10A77}" srcOrd="0" destOrd="0" presId="urn:microsoft.com/office/officeart/2018/2/layout/IconLabelList"/>
    <dgm:cxn modelId="{2B05F5D5-FBB3-4306-B1CB-E9DFD87D643B}" type="presParOf" srcId="{D574719D-567D-4B04-A435-AF466BB0177F}" destId="{D88D5D3A-A4BC-4AD6-B019-D366032EE210}" srcOrd="1" destOrd="0" presId="urn:microsoft.com/office/officeart/2018/2/layout/IconLabelList"/>
    <dgm:cxn modelId="{50D1EE21-B8BA-4DFD-B3EA-D1C50B3CB770}" type="presParOf" srcId="{D574719D-567D-4B04-A435-AF466BB0177F}" destId="{A2455BF6-0FE7-477B-B314-7A873FEC3F24}" srcOrd="2" destOrd="0" presId="urn:microsoft.com/office/officeart/2018/2/layout/IconLabelList"/>
    <dgm:cxn modelId="{7A342059-FF50-4205-AF74-FA3D6A6EFDF7}" type="presParOf" srcId="{3A9FCB97-EA5A-4858-A129-97FBCBF64914}" destId="{1668E3A8-3A8E-4A42-8C60-1800F5E7058C}" srcOrd="5" destOrd="0" presId="urn:microsoft.com/office/officeart/2018/2/layout/IconLabelList"/>
    <dgm:cxn modelId="{C9D6063F-9B37-49EC-BCAE-6542047F74B3}" type="presParOf" srcId="{3A9FCB97-EA5A-4858-A129-97FBCBF64914}" destId="{8E221E0A-FD54-4189-A230-7BF5E9CB658D}" srcOrd="6" destOrd="0" presId="urn:microsoft.com/office/officeart/2018/2/layout/IconLabelList"/>
    <dgm:cxn modelId="{01EF3778-9B87-4BE3-8483-B56A0A84EF30}" type="presParOf" srcId="{8E221E0A-FD54-4189-A230-7BF5E9CB658D}" destId="{7100D673-841C-4F74-BA60-6393BBE21273}" srcOrd="0" destOrd="0" presId="urn:microsoft.com/office/officeart/2018/2/layout/IconLabelList"/>
    <dgm:cxn modelId="{FD5F4CE2-245E-4468-9D75-C9AA23C586C5}" type="presParOf" srcId="{8E221E0A-FD54-4189-A230-7BF5E9CB658D}" destId="{AEEC5AE7-7886-4200-8847-80FE007B07A0}" srcOrd="1" destOrd="0" presId="urn:microsoft.com/office/officeart/2018/2/layout/IconLabelList"/>
    <dgm:cxn modelId="{CB18972D-71F3-4B01-A4D0-8EB77E0E0E59}" type="presParOf" srcId="{8E221E0A-FD54-4189-A230-7BF5E9CB658D}" destId="{5561C5F1-2DBA-47DC-A376-CE9B44F934DB}"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A3AC4F5-E7D5-4FDC-AE25-590879C4DE69}"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9B0B3032-B38C-4D7C-9E55-CE3A4959DC2F}">
      <dgm:prSet/>
      <dgm:spPr/>
      <dgm:t>
        <a:bodyPr/>
        <a:lstStyle/>
        <a:p>
          <a:pPr>
            <a:lnSpc>
              <a:spcPct val="100000"/>
            </a:lnSpc>
          </a:pPr>
          <a:r>
            <a:rPr lang="en-US"/>
            <a:t>• Give up the need to be right, there may be times where you will have to “agree to disagree” </a:t>
          </a:r>
        </a:p>
      </dgm:t>
    </dgm:pt>
    <dgm:pt modelId="{82F9FC84-2981-48C8-A0A7-CBA140B11A24}" type="parTrans" cxnId="{BB8B779A-3767-41EE-AF6D-E4376EB5D30E}">
      <dgm:prSet/>
      <dgm:spPr/>
      <dgm:t>
        <a:bodyPr/>
        <a:lstStyle/>
        <a:p>
          <a:endParaRPr lang="en-US"/>
        </a:p>
      </dgm:t>
    </dgm:pt>
    <dgm:pt modelId="{DD253089-2B20-42FD-B9A7-39CA0B67A215}" type="sibTrans" cxnId="{BB8B779A-3767-41EE-AF6D-E4376EB5D30E}">
      <dgm:prSet/>
      <dgm:spPr/>
      <dgm:t>
        <a:bodyPr/>
        <a:lstStyle/>
        <a:p>
          <a:endParaRPr lang="en-US"/>
        </a:p>
      </dgm:t>
    </dgm:pt>
    <dgm:pt modelId="{33D73903-F092-47B4-B0B6-0C5AECAC4062}">
      <dgm:prSet/>
      <dgm:spPr/>
      <dgm:t>
        <a:bodyPr/>
        <a:lstStyle/>
        <a:p>
          <a:pPr>
            <a:lnSpc>
              <a:spcPct val="100000"/>
            </a:lnSpc>
          </a:pPr>
          <a:r>
            <a:rPr lang="en-US"/>
            <a:t>• Do not become defensive </a:t>
          </a:r>
        </a:p>
      </dgm:t>
    </dgm:pt>
    <dgm:pt modelId="{7EB05DB1-47EF-48A3-B873-6F1E8BF442C6}" type="parTrans" cxnId="{CADF86AD-676A-425B-B8DF-6FB2C3202FE4}">
      <dgm:prSet/>
      <dgm:spPr/>
      <dgm:t>
        <a:bodyPr/>
        <a:lstStyle/>
        <a:p>
          <a:endParaRPr lang="en-US"/>
        </a:p>
      </dgm:t>
    </dgm:pt>
    <dgm:pt modelId="{72EC58E0-1687-4B3F-8573-35794CA6FEF5}" type="sibTrans" cxnId="{CADF86AD-676A-425B-B8DF-6FB2C3202FE4}">
      <dgm:prSet/>
      <dgm:spPr/>
      <dgm:t>
        <a:bodyPr/>
        <a:lstStyle/>
        <a:p>
          <a:endParaRPr lang="en-US"/>
        </a:p>
      </dgm:t>
    </dgm:pt>
    <dgm:pt modelId="{8289234D-5317-45E7-B86F-6F1AA4909055}">
      <dgm:prSet/>
      <dgm:spPr/>
      <dgm:t>
        <a:bodyPr/>
        <a:lstStyle/>
        <a:p>
          <a:pPr>
            <a:lnSpc>
              <a:spcPct val="100000"/>
            </a:lnSpc>
          </a:pPr>
          <a:r>
            <a:rPr lang="en-US"/>
            <a:t>• Encourage the person to do what he or she is going to do anyway (within limits, of course) </a:t>
          </a:r>
        </a:p>
      </dgm:t>
    </dgm:pt>
    <dgm:pt modelId="{99E38D97-9202-4832-A2B4-11A0F01482DC}" type="parTrans" cxnId="{D5867C8C-0320-479F-975B-606D8B552F65}">
      <dgm:prSet/>
      <dgm:spPr/>
      <dgm:t>
        <a:bodyPr/>
        <a:lstStyle/>
        <a:p>
          <a:endParaRPr lang="en-US"/>
        </a:p>
      </dgm:t>
    </dgm:pt>
    <dgm:pt modelId="{C9E443F4-353D-440B-968D-8DACD2EFDED8}" type="sibTrans" cxnId="{D5867C8C-0320-479F-975B-606D8B552F65}">
      <dgm:prSet/>
      <dgm:spPr/>
      <dgm:t>
        <a:bodyPr/>
        <a:lstStyle/>
        <a:p>
          <a:endParaRPr lang="en-US"/>
        </a:p>
      </dgm:t>
    </dgm:pt>
    <dgm:pt modelId="{0D1A699D-D949-418A-99EE-AC079BBA5418}">
      <dgm:prSet/>
      <dgm:spPr/>
      <dgm:t>
        <a:bodyPr/>
        <a:lstStyle/>
        <a:p>
          <a:pPr>
            <a:lnSpc>
              <a:spcPct val="100000"/>
            </a:lnSpc>
          </a:pPr>
          <a:r>
            <a:rPr lang="en-US"/>
            <a:t>• Regain control by stopping the exchange </a:t>
          </a:r>
        </a:p>
      </dgm:t>
    </dgm:pt>
    <dgm:pt modelId="{A75500F0-EA00-435B-95F2-6E9593E99471}" type="parTrans" cxnId="{CC103969-7E31-42E2-ADA3-AB797E2710B2}">
      <dgm:prSet/>
      <dgm:spPr/>
      <dgm:t>
        <a:bodyPr/>
        <a:lstStyle/>
        <a:p>
          <a:endParaRPr lang="en-US"/>
        </a:p>
      </dgm:t>
    </dgm:pt>
    <dgm:pt modelId="{705F7494-554C-4761-8B2A-233EA663A9E6}" type="sibTrans" cxnId="{CC103969-7E31-42E2-ADA3-AB797E2710B2}">
      <dgm:prSet/>
      <dgm:spPr/>
      <dgm:t>
        <a:bodyPr/>
        <a:lstStyle/>
        <a:p>
          <a:endParaRPr lang="en-US"/>
        </a:p>
      </dgm:t>
    </dgm:pt>
    <dgm:pt modelId="{A14A82FA-BAEE-4A4C-B4FE-A80FACD50AF0}">
      <dgm:prSet/>
      <dgm:spPr/>
      <dgm:t>
        <a:bodyPr/>
        <a:lstStyle/>
        <a:p>
          <a:pPr>
            <a:lnSpc>
              <a:spcPct val="100000"/>
            </a:lnSpc>
          </a:pPr>
          <a:r>
            <a:rPr lang="en-US"/>
            <a:t>• Establish another time to pursue if necessary, it sometimes helps to walk away from a situation and revisit it once emotions have subsided </a:t>
          </a:r>
        </a:p>
      </dgm:t>
    </dgm:pt>
    <dgm:pt modelId="{0DCD1C14-F6A4-488C-BE82-3DAD6ECD25F5}" type="parTrans" cxnId="{33656A3F-EA29-45D1-B6F4-6A514F734310}">
      <dgm:prSet/>
      <dgm:spPr/>
      <dgm:t>
        <a:bodyPr/>
        <a:lstStyle/>
        <a:p>
          <a:endParaRPr lang="en-US"/>
        </a:p>
      </dgm:t>
    </dgm:pt>
    <dgm:pt modelId="{A6D90D7D-000B-41EA-8897-D30D8F26B849}" type="sibTrans" cxnId="{33656A3F-EA29-45D1-B6F4-6A514F734310}">
      <dgm:prSet/>
      <dgm:spPr/>
      <dgm:t>
        <a:bodyPr/>
        <a:lstStyle/>
        <a:p>
          <a:endParaRPr lang="en-US"/>
        </a:p>
      </dgm:t>
    </dgm:pt>
    <dgm:pt modelId="{3FBABDC2-88EC-4ACF-BD73-F2AEED73ECB9}">
      <dgm:prSet/>
      <dgm:spPr/>
      <dgm:t>
        <a:bodyPr/>
        <a:lstStyle/>
        <a:p>
          <a:pPr>
            <a:lnSpc>
              <a:spcPct val="100000"/>
            </a:lnSpc>
          </a:pPr>
          <a:r>
            <a:rPr lang="en-US"/>
            <a:t>• Allow the other person the opportunity to save face </a:t>
          </a:r>
        </a:p>
      </dgm:t>
    </dgm:pt>
    <dgm:pt modelId="{75B19204-E9B4-473C-A3E4-D340995DBCA7}" type="parTrans" cxnId="{C02C491D-53E1-4CC9-800C-1EAE139BB6E0}">
      <dgm:prSet/>
      <dgm:spPr/>
      <dgm:t>
        <a:bodyPr/>
        <a:lstStyle/>
        <a:p>
          <a:endParaRPr lang="en-US"/>
        </a:p>
      </dgm:t>
    </dgm:pt>
    <dgm:pt modelId="{74DB96A8-B750-486E-BDD1-AABF82813B72}" type="sibTrans" cxnId="{C02C491D-53E1-4CC9-800C-1EAE139BB6E0}">
      <dgm:prSet/>
      <dgm:spPr/>
      <dgm:t>
        <a:bodyPr/>
        <a:lstStyle/>
        <a:p>
          <a:endParaRPr lang="en-US"/>
        </a:p>
      </dgm:t>
    </dgm:pt>
    <dgm:pt modelId="{4046C671-255B-4427-BF82-7B83900B3CF9}" type="pres">
      <dgm:prSet presAssocID="{EA3AC4F5-E7D5-4FDC-AE25-590879C4DE69}" presName="Name0" presStyleCnt="0">
        <dgm:presLayoutVars>
          <dgm:dir/>
          <dgm:resizeHandles val="exact"/>
        </dgm:presLayoutVars>
      </dgm:prSet>
      <dgm:spPr/>
    </dgm:pt>
    <dgm:pt modelId="{1947BA5F-1FBF-4FB1-BAC2-CB1C310B2C51}" type="pres">
      <dgm:prSet presAssocID="{9B0B3032-B38C-4D7C-9E55-CE3A4959DC2F}" presName="node" presStyleLbl="node1" presStyleIdx="0" presStyleCnt="6">
        <dgm:presLayoutVars>
          <dgm:bulletEnabled val="1"/>
        </dgm:presLayoutVars>
      </dgm:prSet>
      <dgm:spPr/>
    </dgm:pt>
    <dgm:pt modelId="{DEA45D10-8A3E-49C1-8F81-3ED2B6721827}" type="pres">
      <dgm:prSet presAssocID="{DD253089-2B20-42FD-B9A7-39CA0B67A215}" presName="sibTrans" presStyleLbl="sibTrans1D1" presStyleIdx="0" presStyleCnt="5"/>
      <dgm:spPr/>
    </dgm:pt>
    <dgm:pt modelId="{09232A49-D26E-486D-9890-802605496A25}" type="pres">
      <dgm:prSet presAssocID="{DD253089-2B20-42FD-B9A7-39CA0B67A215}" presName="connectorText" presStyleLbl="sibTrans1D1" presStyleIdx="0" presStyleCnt="5"/>
      <dgm:spPr/>
    </dgm:pt>
    <dgm:pt modelId="{9A3CD89C-CFCC-4E59-BFF4-2367A3970872}" type="pres">
      <dgm:prSet presAssocID="{33D73903-F092-47B4-B0B6-0C5AECAC4062}" presName="node" presStyleLbl="node1" presStyleIdx="1" presStyleCnt="6">
        <dgm:presLayoutVars>
          <dgm:bulletEnabled val="1"/>
        </dgm:presLayoutVars>
      </dgm:prSet>
      <dgm:spPr/>
    </dgm:pt>
    <dgm:pt modelId="{26834DB1-5E45-4A95-94CA-ADC66454CFEB}" type="pres">
      <dgm:prSet presAssocID="{72EC58E0-1687-4B3F-8573-35794CA6FEF5}" presName="sibTrans" presStyleLbl="sibTrans1D1" presStyleIdx="1" presStyleCnt="5"/>
      <dgm:spPr/>
    </dgm:pt>
    <dgm:pt modelId="{66F32CA4-00D6-45BC-A888-D086E42B320C}" type="pres">
      <dgm:prSet presAssocID="{72EC58E0-1687-4B3F-8573-35794CA6FEF5}" presName="connectorText" presStyleLbl="sibTrans1D1" presStyleIdx="1" presStyleCnt="5"/>
      <dgm:spPr/>
    </dgm:pt>
    <dgm:pt modelId="{2DF45DBD-544C-44AC-8640-8C57E4A2420A}" type="pres">
      <dgm:prSet presAssocID="{8289234D-5317-45E7-B86F-6F1AA4909055}" presName="node" presStyleLbl="node1" presStyleIdx="2" presStyleCnt="6">
        <dgm:presLayoutVars>
          <dgm:bulletEnabled val="1"/>
        </dgm:presLayoutVars>
      </dgm:prSet>
      <dgm:spPr/>
    </dgm:pt>
    <dgm:pt modelId="{D7346E15-AB39-4CFE-93F9-EB8FCF3E2CEC}" type="pres">
      <dgm:prSet presAssocID="{C9E443F4-353D-440B-968D-8DACD2EFDED8}" presName="sibTrans" presStyleLbl="sibTrans1D1" presStyleIdx="2" presStyleCnt="5"/>
      <dgm:spPr/>
    </dgm:pt>
    <dgm:pt modelId="{40916FF4-F929-4423-A82A-7F08B83095FC}" type="pres">
      <dgm:prSet presAssocID="{C9E443F4-353D-440B-968D-8DACD2EFDED8}" presName="connectorText" presStyleLbl="sibTrans1D1" presStyleIdx="2" presStyleCnt="5"/>
      <dgm:spPr/>
    </dgm:pt>
    <dgm:pt modelId="{AD34D645-4DF7-44DC-9D19-67A55E01CFA7}" type="pres">
      <dgm:prSet presAssocID="{0D1A699D-D949-418A-99EE-AC079BBA5418}" presName="node" presStyleLbl="node1" presStyleIdx="3" presStyleCnt="6">
        <dgm:presLayoutVars>
          <dgm:bulletEnabled val="1"/>
        </dgm:presLayoutVars>
      </dgm:prSet>
      <dgm:spPr/>
    </dgm:pt>
    <dgm:pt modelId="{3C8F7199-B6BE-453C-AEE9-045291F33E4C}" type="pres">
      <dgm:prSet presAssocID="{705F7494-554C-4761-8B2A-233EA663A9E6}" presName="sibTrans" presStyleLbl="sibTrans1D1" presStyleIdx="3" presStyleCnt="5"/>
      <dgm:spPr/>
    </dgm:pt>
    <dgm:pt modelId="{BCE59F45-621F-467D-9DE7-F7C1AA140534}" type="pres">
      <dgm:prSet presAssocID="{705F7494-554C-4761-8B2A-233EA663A9E6}" presName="connectorText" presStyleLbl="sibTrans1D1" presStyleIdx="3" presStyleCnt="5"/>
      <dgm:spPr/>
    </dgm:pt>
    <dgm:pt modelId="{C049B2BF-76BB-4EC1-B13D-E3F6B2B05998}" type="pres">
      <dgm:prSet presAssocID="{A14A82FA-BAEE-4A4C-B4FE-A80FACD50AF0}" presName="node" presStyleLbl="node1" presStyleIdx="4" presStyleCnt="6">
        <dgm:presLayoutVars>
          <dgm:bulletEnabled val="1"/>
        </dgm:presLayoutVars>
      </dgm:prSet>
      <dgm:spPr/>
    </dgm:pt>
    <dgm:pt modelId="{69DEA536-65E5-4519-8A44-7CC0E133DD57}" type="pres">
      <dgm:prSet presAssocID="{A6D90D7D-000B-41EA-8897-D30D8F26B849}" presName="sibTrans" presStyleLbl="sibTrans1D1" presStyleIdx="4" presStyleCnt="5"/>
      <dgm:spPr/>
    </dgm:pt>
    <dgm:pt modelId="{F074AE59-C733-4E28-A7C3-93661A4756CB}" type="pres">
      <dgm:prSet presAssocID="{A6D90D7D-000B-41EA-8897-D30D8F26B849}" presName="connectorText" presStyleLbl="sibTrans1D1" presStyleIdx="4" presStyleCnt="5"/>
      <dgm:spPr/>
    </dgm:pt>
    <dgm:pt modelId="{1120647C-FAF9-45CF-963C-6153C6D34882}" type="pres">
      <dgm:prSet presAssocID="{3FBABDC2-88EC-4ACF-BD73-F2AEED73ECB9}" presName="node" presStyleLbl="node1" presStyleIdx="5" presStyleCnt="6">
        <dgm:presLayoutVars>
          <dgm:bulletEnabled val="1"/>
        </dgm:presLayoutVars>
      </dgm:prSet>
      <dgm:spPr/>
    </dgm:pt>
  </dgm:ptLst>
  <dgm:cxnLst>
    <dgm:cxn modelId="{83EAA106-82A4-4765-8EAF-D60BAC9DBBA5}" type="presOf" srcId="{C9E443F4-353D-440B-968D-8DACD2EFDED8}" destId="{D7346E15-AB39-4CFE-93F9-EB8FCF3E2CEC}" srcOrd="0" destOrd="0" presId="urn:microsoft.com/office/officeart/2016/7/layout/RepeatingBendingProcessNew"/>
    <dgm:cxn modelId="{7D4CC016-1F81-41C2-9959-91D7345AB2C1}" type="presOf" srcId="{3FBABDC2-88EC-4ACF-BD73-F2AEED73ECB9}" destId="{1120647C-FAF9-45CF-963C-6153C6D34882}" srcOrd="0" destOrd="0" presId="urn:microsoft.com/office/officeart/2016/7/layout/RepeatingBendingProcessNew"/>
    <dgm:cxn modelId="{C02C491D-53E1-4CC9-800C-1EAE139BB6E0}" srcId="{EA3AC4F5-E7D5-4FDC-AE25-590879C4DE69}" destId="{3FBABDC2-88EC-4ACF-BD73-F2AEED73ECB9}" srcOrd="5" destOrd="0" parTransId="{75B19204-E9B4-473C-A3E4-D340995DBCA7}" sibTransId="{74DB96A8-B750-486E-BDD1-AABF82813B72}"/>
    <dgm:cxn modelId="{1BC95225-A8A7-4FCD-B5CE-EA79AE750DED}" type="presOf" srcId="{DD253089-2B20-42FD-B9A7-39CA0B67A215}" destId="{DEA45D10-8A3E-49C1-8F81-3ED2B6721827}" srcOrd="0" destOrd="0" presId="urn:microsoft.com/office/officeart/2016/7/layout/RepeatingBendingProcessNew"/>
    <dgm:cxn modelId="{95A6642B-BDBB-4E60-A97C-8A694F07EF67}" type="presOf" srcId="{9B0B3032-B38C-4D7C-9E55-CE3A4959DC2F}" destId="{1947BA5F-1FBF-4FB1-BAC2-CB1C310B2C51}" srcOrd="0" destOrd="0" presId="urn:microsoft.com/office/officeart/2016/7/layout/RepeatingBendingProcessNew"/>
    <dgm:cxn modelId="{E683413D-E4DB-4FC9-934A-7AF261383924}" type="presOf" srcId="{705F7494-554C-4761-8B2A-233EA663A9E6}" destId="{BCE59F45-621F-467D-9DE7-F7C1AA140534}" srcOrd="1" destOrd="0" presId="urn:microsoft.com/office/officeart/2016/7/layout/RepeatingBendingProcessNew"/>
    <dgm:cxn modelId="{D146D53E-0D7B-4058-B13F-CCCBCCA36B01}" type="presOf" srcId="{A6D90D7D-000B-41EA-8897-D30D8F26B849}" destId="{69DEA536-65E5-4519-8A44-7CC0E133DD57}" srcOrd="0" destOrd="0" presId="urn:microsoft.com/office/officeart/2016/7/layout/RepeatingBendingProcessNew"/>
    <dgm:cxn modelId="{33656A3F-EA29-45D1-B6F4-6A514F734310}" srcId="{EA3AC4F5-E7D5-4FDC-AE25-590879C4DE69}" destId="{A14A82FA-BAEE-4A4C-B4FE-A80FACD50AF0}" srcOrd="4" destOrd="0" parTransId="{0DCD1C14-F6A4-488C-BE82-3DAD6ECD25F5}" sibTransId="{A6D90D7D-000B-41EA-8897-D30D8F26B849}"/>
    <dgm:cxn modelId="{CC103969-7E31-42E2-ADA3-AB797E2710B2}" srcId="{EA3AC4F5-E7D5-4FDC-AE25-590879C4DE69}" destId="{0D1A699D-D949-418A-99EE-AC079BBA5418}" srcOrd="3" destOrd="0" parTransId="{A75500F0-EA00-435B-95F2-6E9593E99471}" sibTransId="{705F7494-554C-4761-8B2A-233EA663A9E6}"/>
    <dgm:cxn modelId="{6E47C272-94D1-41BA-93C1-10CF6D74DD0E}" type="presOf" srcId="{72EC58E0-1687-4B3F-8573-35794CA6FEF5}" destId="{26834DB1-5E45-4A95-94CA-ADC66454CFEB}" srcOrd="0" destOrd="0" presId="urn:microsoft.com/office/officeart/2016/7/layout/RepeatingBendingProcessNew"/>
    <dgm:cxn modelId="{29B0AB75-50EA-4DA4-A627-27B3E0E1BB7D}" type="presOf" srcId="{EA3AC4F5-E7D5-4FDC-AE25-590879C4DE69}" destId="{4046C671-255B-4427-BF82-7B83900B3CF9}" srcOrd="0" destOrd="0" presId="urn:microsoft.com/office/officeart/2016/7/layout/RepeatingBendingProcessNew"/>
    <dgm:cxn modelId="{50808686-D9F6-492F-A157-43EB97C00F28}" type="presOf" srcId="{A6D90D7D-000B-41EA-8897-D30D8F26B849}" destId="{F074AE59-C733-4E28-A7C3-93661A4756CB}" srcOrd="1" destOrd="0" presId="urn:microsoft.com/office/officeart/2016/7/layout/RepeatingBendingProcessNew"/>
    <dgm:cxn modelId="{D5867C8C-0320-479F-975B-606D8B552F65}" srcId="{EA3AC4F5-E7D5-4FDC-AE25-590879C4DE69}" destId="{8289234D-5317-45E7-B86F-6F1AA4909055}" srcOrd="2" destOrd="0" parTransId="{99E38D97-9202-4832-A2B4-11A0F01482DC}" sibTransId="{C9E443F4-353D-440B-968D-8DACD2EFDED8}"/>
    <dgm:cxn modelId="{5312CB8E-6D7E-473F-99B8-88F759A5F02D}" type="presOf" srcId="{DD253089-2B20-42FD-B9A7-39CA0B67A215}" destId="{09232A49-D26E-486D-9890-802605496A25}" srcOrd="1" destOrd="0" presId="urn:microsoft.com/office/officeart/2016/7/layout/RepeatingBendingProcessNew"/>
    <dgm:cxn modelId="{FAA87794-08D7-41E4-B5A3-AE165DF78ABD}" type="presOf" srcId="{8289234D-5317-45E7-B86F-6F1AA4909055}" destId="{2DF45DBD-544C-44AC-8640-8C57E4A2420A}" srcOrd="0" destOrd="0" presId="urn:microsoft.com/office/officeart/2016/7/layout/RepeatingBendingProcessNew"/>
    <dgm:cxn modelId="{F91F7698-12CC-4CCD-B611-21AC127D15D7}" type="presOf" srcId="{A14A82FA-BAEE-4A4C-B4FE-A80FACD50AF0}" destId="{C049B2BF-76BB-4EC1-B13D-E3F6B2B05998}" srcOrd="0" destOrd="0" presId="urn:microsoft.com/office/officeart/2016/7/layout/RepeatingBendingProcessNew"/>
    <dgm:cxn modelId="{BB8B779A-3767-41EE-AF6D-E4376EB5D30E}" srcId="{EA3AC4F5-E7D5-4FDC-AE25-590879C4DE69}" destId="{9B0B3032-B38C-4D7C-9E55-CE3A4959DC2F}" srcOrd="0" destOrd="0" parTransId="{82F9FC84-2981-48C8-A0A7-CBA140B11A24}" sibTransId="{DD253089-2B20-42FD-B9A7-39CA0B67A215}"/>
    <dgm:cxn modelId="{D58621A3-2307-4BBB-BA99-9FFB837C6E66}" type="presOf" srcId="{33D73903-F092-47B4-B0B6-0C5AECAC4062}" destId="{9A3CD89C-CFCC-4E59-BFF4-2367A3970872}" srcOrd="0" destOrd="0" presId="urn:microsoft.com/office/officeart/2016/7/layout/RepeatingBendingProcessNew"/>
    <dgm:cxn modelId="{E5538EA4-B115-44F5-8F32-57C4A4C2C454}" type="presOf" srcId="{0D1A699D-D949-418A-99EE-AC079BBA5418}" destId="{AD34D645-4DF7-44DC-9D19-67A55E01CFA7}" srcOrd="0" destOrd="0" presId="urn:microsoft.com/office/officeart/2016/7/layout/RepeatingBendingProcessNew"/>
    <dgm:cxn modelId="{CADF86AD-676A-425B-B8DF-6FB2C3202FE4}" srcId="{EA3AC4F5-E7D5-4FDC-AE25-590879C4DE69}" destId="{33D73903-F092-47B4-B0B6-0C5AECAC4062}" srcOrd="1" destOrd="0" parTransId="{7EB05DB1-47EF-48A3-B873-6F1E8BF442C6}" sibTransId="{72EC58E0-1687-4B3F-8573-35794CA6FEF5}"/>
    <dgm:cxn modelId="{0FB6A2C3-7E07-4A60-AE3F-AA2A6145725A}" type="presOf" srcId="{C9E443F4-353D-440B-968D-8DACD2EFDED8}" destId="{40916FF4-F929-4423-A82A-7F08B83095FC}" srcOrd="1" destOrd="0" presId="urn:microsoft.com/office/officeart/2016/7/layout/RepeatingBendingProcessNew"/>
    <dgm:cxn modelId="{C71FACDD-D247-4B71-8163-D0D3B6942510}" type="presOf" srcId="{72EC58E0-1687-4B3F-8573-35794CA6FEF5}" destId="{66F32CA4-00D6-45BC-A888-D086E42B320C}" srcOrd="1" destOrd="0" presId="urn:microsoft.com/office/officeart/2016/7/layout/RepeatingBendingProcessNew"/>
    <dgm:cxn modelId="{753EB1E9-D3B4-43AB-99AF-755A7AE7B378}" type="presOf" srcId="{705F7494-554C-4761-8B2A-233EA663A9E6}" destId="{3C8F7199-B6BE-453C-AEE9-045291F33E4C}" srcOrd="0" destOrd="0" presId="urn:microsoft.com/office/officeart/2016/7/layout/RepeatingBendingProcessNew"/>
    <dgm:cxn modelId="{1141C407-2116-43DC-B0A7-A83AF73D2E94}" type="presParOf" srcId="{4046C671-255B-4427-BF82-7B83900B3CF9}" destId="{1947BA5F-1FBF-4FB1-BAC2-CB1C310B2C51}" srcOrd="0" destOrd="0" presId="urn:microsoft.com/office/officeart/2016/7/layout/RepeatingBendingProcessNew"/>
    <dgm:cxn modelId="{3CC9B2DC-00CF-43E0-82B9-BC36D83CF247}" type="presParOf" srcId="{4046C671-255B-4427-BF82-7B83900B3CF9}" destId="{DEA45D10-8A3E-49C1-8F81-3ED2B6721827}" srcOrd="1" destOrd="0" presId="urn:microsoft.com/office/officeart/2016/7/layout/RepeatingBendingProcessNew"/>
    <dgm:cxn modelId="{BC5DD36B-F7A8-4613-A0BE-F0C30043DC96}" type="presParOf" srcId="{DEA45D10-8A3E-49C1-8F81-3ED2B6721827}" destId="{09232A49-D26E-486D-9890-802605496A25}" srcOrd="0" destOrd="0" presId="urn:microsoft.com/office/officeart/2016/7/layout/RepeatingBendingProcessNew"/>
    <dgm:cxn modelId="{F2A03A45-9E74-49FE-B6DB-137DA33A5E71}" type="presParOf" srcId="{4046C671-255B-4427-BF82-7B83900B3CF9}" destId="{9A3CD89C-CFCC-4E59-BFF4-2367A3970872}" srcOrd="2" destOrd="0" presId="urn:microsoft.com/office/officeart/2016/7/layout/RepeatingBendingProcessNew"/>
    <dgm:cxn modelId="{E3891FEE-A922-4AE8-B581-4B48B9B3B8CE}" type="presParOf" srcId="{4046C671-255B-4427-BF82-7B83900B3CF9}" destId="{26834DB1-5E45-4A95-94CA-ADC66454CFEB}" srcOrd="3" destOrd="0" presId="urn:microsoft.com/office/officeart/2016/7/layout/RepeatingBendingProcessNew"/>
    <dgm:cxn modelId="{7FA775C6-4508-41F2-B10F-278FFE9B32AC}" type="presParOf" srcId="{26834DB1-5E45-4A95-94CA-ADC66454CFEB}" destId="{66F32CA4-00D6-45BC-A888-D086E42B320C}" srcOrd="0" destOrd="0" presId="urn:microsoft.com/office/officeart/2016/7/layout/RepeatingBendingProcessNew"/>
    <dgm:cxn modelId="{11D3D325-0EB1-4C16-B9BB-C70467C2554A}" type="presParOf" srcId="{4046C671-255B-4427-BF82-7B83900B3CF9}" destId="{2DF45DBD-544C-44AC-8640-8C57E4A2420A}" srcOrd="4" destOrd="0" presId="urn:microsoft.com/office/officeart/2016/7/layout/RepeatingBendingProcessNew"/>
    <dgm:cxn modelId="{E8BED7FE-9235-41D4-B149-4A1FACB87846}" type="presParOf" srcId="{4046C671-255B-4427-BF82-7B83900B3CF9}" destId="{D7346E15-AB39-4CFE-93F9-EB8FCF3E2CEC}" srcOrd="5" destOrd="0" presId="urn:microsoft.com/office/officeart/2016/7/layout/RepeatingBendingProcessNew"/>
    <dgm:cxn modelId="{04F4D9B7-E2E4-41D0-8992-E973BB2419F2}" type="presParOf" srcId="{D7346E15-AB39-4CFE-93F9-EB8FCF3E2CEC}" destId="{40916FF4-F929-4423-A82A-7F08B83095FC}" srcOrd="0" destOrd="0" presId="urn:microsoft.com/office/officeart/2016/7/layout/RepeatingBendingProcessNew"/>
    <dgm:cxn modelId="{2715BB0A-BC39-4583-BE72-38A2A17FF3B7}" type="presParOf" srcId="{4046C671-255B-4427-BF82-7B83900B3CF9}" destId="{AD34D645-4DF7-44DC-9D19-67A55E01CFA7}" srcOrd="6" destOrd="0" presId="urn:microsoft.com/office/officeart/2016/7/layout/RepeatingBendingProcessNew"/>
    <dgm:cxn modelId="{424EF52A-D0E9-49C7-8743-F65C175B96C4}" type="presParOf" srcId="{4046C671-255B-4427-BF82-7B83900B3CF9}" destId="{3C8F7199-B6BE-453C-AEE9-045291F33E4C}" srcOrd="7" destOrd="0" presId="urn:microsoft.com/office/officeart/2016/7/layout/RepeatingBendingProcessNew"/>
    <dgm:cxn modelId="{37F7F92F-01B6-4FD9-9E8C-63C9F12CB890}" type="presParOf" srcId="{3C8F7199-B6BE-453C-AEE9-045291F33E4C}" destId="{BCE59F45-621F-467D-9DE7-F7C1AA140534}" srcOrd="0" destOrd="0" presId="urn:microsoft.com/office/officeart/2016/7/layout/RepeatingBendingProcessNew"/>
    <dgm:cxn modelId="{47E5F06D-3EA4-4E8A-8F31-8A2BEFEAC733}" type="presParOf" srcId="{4046C671-255B-4427-BF82-7B83900B3CF9}" destId="{C049B2BF-76BB-4EC1-B13D-E3F6B2B05998}" srcOrd="8" destOrd="0" presId="urn:microsoft.com/office/officeart/2016/7/layout/RepeatingBendingProcessNew"/>
    <dgm:cxn modelId="{AB2A4C32-5C68-4FFD-ABD5-F9C1A0D9A592}" type="presParOf" srcId="{4046C671-255B-4427-BF82-7B83900B3CF9}" destId="{69DEA536-65E5-4519-8A44-7CC0E133DD57}" srcOrd="9" destOrd="0" presId="urn:microsoft.com/office/officeart/2016/7/layout/RepeatingBendingProcessNew"/>
    <dgm:cxn modelId="{B00C41FD-E327-4661-A452-9ADA548C7697}" type="presParOf" srcId="{69DEA536-65E5-4519-8A44-7CC0E133DD57}" destId="{F074AE59-C733-4E28-A7C3-93661A4756CB}" srcOrd="0" destOrd="0" presId="urn:microsoft.com/office/officeart/2016/7/layout/RepeatingBendingProcessNew"/>
    <dgm:cxn modelId="{1A5211FF-2019-4EE2-8AFA-5DDBF02F0966}" type="presParOf" srcId="{4046C671-255B-4427-BF82-7B83900B3CF9}" destId="{1120647C-FAF9-45CF-963C-6153C6D34882}"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40D0BD7-BE8C-4EDF-9FCB-A925C089E749}"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38CA9F64-3692-4C8E-801A-A34436054AEB}">
      <dgm:prSet/>
      <dgm:spPr/>
      <dgm:t>
        <a:bodyPr/>
        <a:lstStyle/>
        <a:p>
          <a:r>
            <a:rPr lang="en-US"/>
            <a:t>• Acknowledge the other person’s feelings </a:t>
          </a:r>
        </a:p>
      </dgm:t>
    </dgm:pt>
    <dgm:pt modelId="{E5E33C59-F070-423B-9DF0-79CFB7D16308}" type="parTrans" cxnId="{C79A787F-952D-4B4A-9B45-03454316D312}">
      <dgm:prSet/>
      <dgm:spPr/>
      <dgm:t>
        <a:bodyPr/>
        <a:lstStyle/>
        <a:p>
          <a:endParaRPr lang="en-US"/>
        </a:p>
      </dgm:t>
    </dgm:pt>
    <dgm:pt modelId="{BC3E93F9-6FBC-4446-8FBC-7D9E53D9DAE7}" type="sibTrans" cxnId="{C79A787F-952D-4B4A-9B45-03454316D312}">
      <dgm:prSet/>
      <dgm:spPr/>
      <dgm:t>
        <a:bodyPr/>
        <a:lstStyle/>
        <a:p>
          <a:endParaRPr lang="en-US"/>
        </a:p>
      </dgm:t>
    </dgm:pt>
    <dgm:pt modelId="{458B1A2E-4318-49F8-B15F-8E7EFAFAA0F6}">
      <dgm:prSet/>
      <dgm:spPr/>
      <dgm:t>
        <a:bodyPr/>
        <a:lstStyle/>
        <a:p>
          <a:r>
            <a:rPr lang="en-US"/>
            <a:t>• Paraphrase the issue without inserting your own perceptions </a:t>
          </a:r>
        </a:p>
      </dgm:t>
    </dgm:pt>
    <dgm:pt modelId="{99E5CC97-C16C-4A64-87F7-1949FFB38D93}" type="parTrans" cxnId="{2BB40AB9-3ACE-436C-A180-C103D56324BB}">
      <dgm:prSet/>
      <dgm:spPr/>
      <dgm:t>
        <a:bodyPr/>
        <a:lstStyle/>
        <a:p>
          <a:endParaRPr lang="en-US"/>
        </a:p>
      </dgm:t>
    </dgm:pt>
    <dgm:pt modelId="{FA061773-88DD-4040-97C8-6C14A0B24D5B}" type="sibTrans" cxnId="{2BB40AB9-3ACE-436C-A180-C103D56324BB}">
      <dgm:prSet/>
      <dgm:spPr/>
      <dgm:t>
        <a:bodyPr/>
        <a:lstStyle/>
        <a:p>
          <a:endParaRPr lang="en-US"/>
        </a:p>
      </dgm:t>
    </dgm:pt>
    <dgm:pt modelId="{9044950E-5DFF-476F-A8AA-256AB2BBABAD}">
      <dgm:prSet/>
      <dgm:spPr/>
      <dgm:t>
        <a:bodyPr/>
        <a:lstStyle/>
        <a:p>
          <a:r>
            <a:rPr lang="en-US"/>
            <a:t>• Use "I" statements </a:t>
          </a:r>
        </a:p>
      </dgm:t>
    </dgm:pt>
    <dgm:pt modelId="{76DBEC60-138A-4D0F-A769-124B7ABA6784}" type="parTrans" cxnId="{744D636E-68BD-495C-BCEE-B70E20610D60}">
      <dgm:prSet/>
      <dgm:spPr/>
      <dgm:t>
        <a:bodyPr/>
        <a:lstStyle/>
        <a:p>
          <a:endParaRPr lang="en-US"/>
        </a:p>
      </dgm:t>
    </dgm:pt>
    <dgm:pt modelId="{42683134-F857-4FAC-8676-4F124E13C88E}" type="sibTrans" cxnId="{744D636E-68BD-495C-BCEE-B70E20610D60}">
      <dgm:prSet/>
      <dgm:spPr/>
      <dgm:t>
        <a:bodyPr/>
        <a:lstStyle/>
        <a:p>
          <a:endParaRPr lang="en-US"/>
        </a:p>
      </dgm:t>
    </dgm:pt>
    <dgm:pt modelId="{C3D85908-E9D2-44FE-8297-9D0C74B257E1}">
      <dgm:prSet/>
      <dgm:spPr/>
      <dgm:t>
        <a:bodyPr/>
        <a:lstStyle/>
        <a:p>
          <a:r>
            <a:rPr lang="en-US"/>
            <a:t>• Avoid blaming, criticizing, making demands, polarizing comments </a:t>
          </a:r>
        </a:p>
      </dgm:t>
    </dgm:pt>
    <dgm:pt modelId="{9D7AA17C-F197-4919-BFC4-DAAE01EFA1F6}" type="parTrans" cxnId="{66F7E0A3-EEC3-40A6-80B1-A5D50370A59A}">
      <dgm:prSet/>
      <dgm:spPr/>
      <dgm:t>
        <a:bodyPr/>
        <a:lstStyle/>
        <a:p>
          <a:endParaRPr lang="en-US"/>
        </a:p>
      </dgm:t>
    </dgm:pt>
    <dgm:pt modelId="{5BA275F6-96DE-4DD8-8766-1A64C142292D}" type="sibTrans" cxnId="{66F7E0A3-EEC3-40A6-80B1-A5D50370A59A}">
      <dgm:prSet/>
      <dgm:spPr/>
      <dgm:t>
        <a:bodyPr/>
        <a:lstStyle/>
        <a:p>
          <a:endParaRPr lang="en-US"/>
        </a:p>
      </dgm:t>
    </dgm:pt>
    <dgm:pt modelId="{37F58F91-75F5-4506-83EB-A942B082461A}" type="pres">
      <dgm:prSet presAssocID="{440D0BD7-BE8C-4EDF-9FCB-A925C089E749}" presName="outerComposite" presStyleCnt="0">
        <dgm:presLayoutVars>
          <dgm:chMax val="5"/>
          <dgm:dir/>
          <dgm:resizeHandles val="exact"/>
        </dgm:presLayoutVars>
      </dgm:prSet>
      <dgm:spPr/>
    </dgm:pt>
    <dgm:pt modelId="{4C07188C-0CF3-48AF-BB5A-159E95B37619}" type="pres">
      <dgm:prSet presAssocID="{440D0BD7-BE8C-4EDF-9FCB-A925C089E749}" presName="dummyMaxCanvas" presStyleCnt="0">
        <dgm:presLayoutVars/>
      </dgm:prSet>
      <dgm:spPr/>
    </dgm:pt>
    <dgm:pt modelId="{13964A1A-5E99-4DD3-B1A3-7840979040C7}" type="pres">
      <dgm:prSet presAssocID="{440D0BD7-BE8C-4EDF-9FCB-A925C089E749}" presName="FourNodes_1" presStyleLbl="node1" presStyleIdx="0" presStyleCnt="4">
        <dgm:presLayoutVars>
          <dgm:bulletEnabled val="1"/>
        </dgm:presLayoutVars>
      </dgm:prSet>
      <dgm:spPr/>
    </dgm:pt>
    <dgm:pt modelId="{EDFA70D6-E799-4933-9985-35441DDBEB02}" type="pres">
      <dgm:prSet presAssocID="{440D0BD7-BE8C-4EDF-9FCB-A925C089E749}" presName="FourNodes_2" presStyleLbl="node1" presStyleIdx="1" presStyleCnt="4">
        <dgm:presLayoutVars>
          <dgm:bulletEnabled val="1"/>
        </dgm:presLayoutVars>
      </dgm:prSet>
      <dgm:spPr/>
    </dgm:pt>
    <dgm:pt modelId="{D7E4B145-6796-4638-9FB4-20BE816B19CC}" type="pres">
      <dgm:prSet presAssocID="{440D0BD7-BE8C-4EDF-9FCB-A925C089E749}" presName="FourNodes_3" presStyleLbl="node1" presStyleIdx="2" presStyleCnt="4">
        <dgm:presLayoutVars>
          <dgm:bulletEnabled val="1"/>
        </dgm:presLayoutVars>
      </dgm:prSet>
      <dgm:spPr/>
    </dgm:pt>
    <dgm:pt modelId="{353811D6-F0E9-4F11-8030-72D8890ACCA4}" type="pres">
      <dgm:prSet presAssocID="{440D0BD7-BE8C-4EDF-9FCB-A925C089E749}" presName="FourNodes_4" presStyleLbl="node1" presStyleIdx="3" presStyleCnt="4">
        <dgm:presLayoutVars>
          <dgm:bulletEnabled val="1"/>
        </dgm:presLayoutVars>
      </dgm:prSet>
      <dgm:spPr/>
    </dgm:pt>
    <dgm:pt modelId="{EE81B2E9-AF9D-473B-A854-D3F7753C8819}" type="pres">
      <dgm:prSet presAssocID="{440D0BD7-BE8C-4EDF-9FCB-A925C089E749}" presName="FourConn_1-2" presStyleLbl="fgAccFollowNode1" presStyleIdx="0" presStyleCnt="3">
        <dgm:presLayoutVars>
          <dgm:bulletEnabled val="1"/>
        </dgm:presLayoutVars>
      </dgm:prSet>
      <dgm:spPr/>
    </dgm:pt>
    <dgm:pt modelId="{6388E750-FEC7-4B52-BB75-4D69471781B0}" type="pres">
      <dgm:prSet presAssocID="{440D0BD7-BE8C-4EDF-9FCB-A925C089E749}" presName="FourConn_2-3" presStyleLbl="fgAccFollowNode1" presStyleIdx="1" presStyleCnt="3">
        <dgm:presLayoutVars>
          <dgm:bulletEnabled val="1"/>
        </dgm:presLayoutVars>
      </dgm:prSet>
      <dgm:spPr/>
    </dgm:pt>
    <dgm:pt modelId="{07F0CBA0-F20E-4922-A11D-4B9CEDDC065E}" type="pres">
      <dgm:prSet presAssocID="{440D0BD7-BE8C-4EDF-9FCB-A925C089E749}" presName="FourConn_3-4" presStyleLbl="fgAccFollowNode1" presStyleIdx="2" presStyleCnt="3">
        <dgm:presLayoutVars>
          <dgm:bulletEnabled val="1"/>
        </dgm:presLayoutVars>
      </dgm:prSet>
      <dgm:spPr/>
    </dgm:pt>
    <dgm:pt modelId="{C0C63CC2-64B0-4C36-95EE-6DE357C7E75B}" type="pres">
      <dgm:prSet presAssocID="{440D0BD7-BE8C-4EDF-9FCB-A925C089E749}" presName="FourNodes_1_text" presStyleLbl="node1" presStyleIdx="3" presStyleCnt="4">
        <dgm:presLayoutVars>
          <dgm:bulletEnabled val="1"/>
        </dgm:presLayoutVars>
      </dgm:prSet>
      <dgm:spPr/>
    </dgm:pt>
    <dgm:pt modelId="{FE64A4E2-D5C4-47A9-8214-CF422CF95812}" type="pres">
      <dgm:prSet presAssocID="{440D0BD7-BE8C-4EDF-9FCB-A925C089E749}" presName="FourNodes_2_text" presStyleLbl="node1" presStyleIdx="3" presStyleCnt="4">
        <dgm:presLayoutVars>
          <dgm:bulletEnabled val="1"/>
        </dgm:presLayoutVars>
      </dgm:prSet>
      <dgm:spPr/>
    </dgm:pt>
    <dgm:pt modelId="{3C129F69-C84A-4259-8967-EC977C59B6D4}" type="pres">
      <dgm:prSet presAssocID="{440D0BD7-BE8C-4EDF-9FCB-A925C089E749}" presName="FourNodes_3_text" presStyleLbl="node1" presStyleIdx="3" presStyleCnt="4">
        <dgm:presLayoutVars>
          <dgm:bulletEnabled val="1"/>
        </dgm:presLayoutVars>
      </dgm:prSet>
      <dgm:spPr/>
    </dgm:pt>
    <dgm:pt modelId="{5F060971-061E-4C12-8964-1369F417D7DB}" type="pres">
      <dgm:prSet presAssocID="{440D0BD7-BE8C-4EDF-9FCB-A925C089E749}" presName="FourNodes_4_text" presStyleLbl="node1" presStyleIdx="3" presStyleCnt="4">
        <dgm:presLayoutVars>
          <dgm:bulletEnabled val="1"/>
        </dgm:presLayoutVars>
      </dgm:prSet>
      <dgm:spPr/>
    </dgm:pt>
  </dgm:ptLst>
  <dgm:cxnLst>
    <dgm:cxn modelId="{83A0D012-8C3D-46A2-BA06-EDD84616F9E1}" type="presOf" srcId="{42683134-F857-4FAC-8676-4F124E13C88E}" destId="{07F0CBA0-F20E-4922-A11D-4B9CEDDC065E}" srcOrd="0" destOrd="0" presId="urn:microsoft.com/office/officeart/2005/8/layout/vProcess5"/>
    <dgm:cxn modelId="{3299132A-DB8B-4335-B382-67C1CEAC4C38}" type="presOf" srcId="{C3D85908-E9D2-44FE-8297-9D0C74B257E1}" destId="{353811D6-F0E9-4F11-8030-72D8890ACCA4}" srcOrd="0" destOrd="0" presId="urn:microsoft.com/office/officeart/2005/8/layout/vProcess5"/>
    <dgm:cxn modelId="{C7385A2B-6366-4F8D-BE66-D2CD48E1D4DA}" type="presOf" srcId="{C3D85908-E9D2-44FE-8297-9D0C74B257E1}" destId="{5F060971-061E-4C12-8964-1369F417D7DB}" srcOrd="1" destOrd="0" presId="urn:microsoft.com/office/officeart/2005/8/layout/vProcess5"/>
    <dgm:cxn modelId="{C8B2C32F-5515-4BE2-8260-9D7B8A560CBB}" type="presOf" srcId="{9044950E-5DFF-476F-A8AA-256AB2BBABAD}" destId="{3C129F69-C84A-4259-8967-EC977C59B6D4}" srcOrd="1" destOrd="0" presId="urn:microsoft.com/office/officeart/2005/8/layout/vProcess5"/>
    <dgm:cxn modelId="{5E5ACA34-E59E-47CA-A795-2BE5CB18D38D}" type="presOf" srcId="{FA061773-88DD-4040-97C8-6C14A0B24D5B}" destId="{6388E750-FEC7-4B52-BB75-4D69471781B0}" srcOrd="0" destOrd="0" presId="urn:microsoft.com/office/officeart/2005/8/layout/vProcess5"/>
    <dgm:cxn modelId="{744D636E-68BD-495C-BCEE-B70E20610D60}" srcId="{440D0BD7-BE8C-4EDF-9FCB-A925C089E749}" destId="{9044950E-5DFF-476F-A8AA-256AB2BBABAD}" srcOrd="2" destOrd="0" parTransId="{76DBEC60-138A-4D0F-A769-124B7ABA6784}" sibTransId="{42683134-F857-4FAC-8676-4F124E13C88E}"/>
    <dgm:cxn modelId="{C79A787F-952D-4B4A-9B45-03454316D312}" srcId="{440D0BD7-BE8C-4EDF-9FCB-A925C089E749}" destId="{38CA9F64-3692-4C8E-801A-A34436054AEB}" srcOrd="0" destOrd="0" parTransId="{E5E33C59-F070-423B-9DF0-79CFB7D16308}" sibTransId="{BC3E93F9-6FBC-4446-8FBC-7D9E53D9DAE7}"/>
    <dgm:cxn modelId="{975EA48E-9FCF-4382-8154-494F4D292E0C}" type="presOf" srcId="{38CA9F64-3692-4C8E-801A-A34436054AEB}" destId="{C0C63CC2-64B0-4C36-95EE-6DE357C7E75B}" srcOrd="1" destOrd="0" presId="urn:microsoft.com/office/officeart/2005/8/layout/vProcess5"/>
    <dgm:cxn modelId="{66F7E0A3-EEC3-40A6-80B1-A5D50370A59A}" srcId="{440D0BD7-BE8C-4EDF-9FCB-A925C089E749}" destId="{C3D85908-E9D2-44FE-8297-9D0C74B257E1}" srcOrd="3" destOrd="0" parTransId="{9D7AA17C-F197-4919-BFC4-DAAE01EFA1F6}" sibTransId="{5BA275F6-96DE-4DD8-8766-1A64C142292D}"/>
    <dgm:cxn modelId="{2BB40AB9-3ACE-436C-A180-C103D56324BB}" srcId="{440D0BD7-BE8C-4EDF-9FCB-A925C089E749}" destId="{458B1A2E-4318-49F8-B15F-8E7EFAFAA0F6}" srcOrd="1" destOrd="0" parTransId="{99E5CC97-C16C-4A64-87F7-1949FFB38D93}" sibTransId="{FA061773-88DD-4040-97C8-6C14A0B24D5B}"/>
    <dgm:cxn modelId="{CD8421C2-7442-4838-9EBD-0F2B68A58D66}" type="presOf" srcId="{458B1A2E-4318-49F8-B15F-8E7EFAFAA0F6}" destId="{FE64A4E2-D5C4-47A9-8214-CF422CF95812}" srcOrd="1" destOrd="0" presId="urn:microsoft.com/office/officeart/2005/8/layout/vProcess5"/>
    <dgm:cxn modelId="{EEED03CC-E6AE-4E28-97A8-0B92A6C86579}" type="presOf" srcId="{440D0BD7-BE8C-4EDF-9FCB-A925C089E749}" destId="{37F58F91-75F5-4506-83EB-A942B082461A}" srcOrd="0" destOrd="0" presId="urn:microsoft.com/office/officeart/2005/8/layout/vProcess5"/>
    <dgm:cxn modelId="{A09464CF-6105-4DB7-86F6-BAF86931B440}" type="presOf" srcId="{9044950E-5DFF-476F-A8AA-256AB2BBABAD}" destId="{D7E4B145-6796-4638-9FB4-20BE816B19CC}" srcOrd="0" destOrd="0" presId="urn:microsoft.com/office/officeart/2005/8/layout/vProcess5"/>
    <dgm:cxn modelId="{CA1C70D9-B392-4995-B5FC-00CE07EBC67C}" type="presOf" srcId="{38CA9F64-3692-4C8E-801A-A34436054AEB}" destId="{13964A1A-5E99-4DD3-B1A3-7840979040C7}" srcOrd="0" destOrd="0" presId="urn:microsoft.com/office/officeart/2005/8/layout/vProcess5"/>
    <dgm:cxn modelId="{05CA2EE4-C4F4-4BBA-B764-DC254E444007}" type="presOf" srcId="{BC3E93F9-6FBC-4446-8FBC-7D9E53D9DAE7}" destId="{EE81B2E9-AF9D-473B-A854-D3F7753C8819}" srcOrd="0" destOrd="0" presId="urn:microsoft.com/office/officeart/2005/8/layout/vProcess5"/>
    <dgm:cxn modelId="{8766B2E8-D03E-4B46-A7FE-6F2B9C2D256C}" type="presOf" srcId="{458B1A2E-4318-49F8-B15F-8E7EFAFAA0F6}" destId="{EDFA70D6-E799-4933-9985-35441DDBEB02}" srcOrd="0" destOrd="0" presId="urn:microsoft.com/office/officeart/2005/8/layout/vProcess5"/>
    <dgm:cxn modelId="{A148826B-33CE-40FD-8B75-D42298894973}" type="presParOf" srcId="{37F58F91-75F5-4506-83EB-A942B082461A}" destId="{4C07188C-0CF3-48AF-BB5A-159E95B37619}" srcOrd="0" destOrd="0" presId="urn:microsoft.com/office/officeart/2005/8/layout/vProcess5"/>
    <dgm:cxn modelId="{C9ADD6F3-6EAF-4F36-8D48-053E2573CDBD}" type="presParOf" srcId="{37F58F91-75F5-4506-83EB-A942B082461A}" destId="{13964A1A-5E99-4DD3-B1A3-7840979040C7}" srcOrd="1" destOrd="0" presId="urn:microsoft.com/office/officeart/2005/8/layout/vProcess5"/>
    <dgm:cxn modelId="{551EBE7F-489D-4EC2-A99B-BF0DB1E88380}" type="presParOf" srcId="{37F58F91-75F5-4506-83EB-A942B082461A}" destId="{EDFA70D6-E799-4933-9985-35441DDBEB02}" srcOrd="2" destOrd="0" presId="urn:microsoft.com/office/officeart/2005/8/layout/vProcess5"/>
    <dgm:cxn modelId="{C86FAF07-36F7-437B-9798-2F6049A047C2}" type="presParOf" srcId="{37F58F91-75F5-4506-83EB-A942B082461A}" destId="{D7E4B145-6796-4638-9FB4-20BE816B19CC}" srcOrd="3" destOrd="0" presId="urn:microsoft.com/office/officeart/2005/8/layout/vProcess5"/>
    <dgm:cxn modelId="{1700BAE6-27EF-4305-9FF4-9FA81B843015}" type="presParOf" srcId="{37F58F91-75F5-4506-83EB-A942B082461A}" destId="{353811D6-F0E9-4F11-8030-72D8890ACCA4}" srcOrd="4" destOrd="0" presId="urn:microsoft.com/office/officeart/2005/8/layout/vProcess5"/>
    <dgm:cxn modelId="{C8CB76BB-FAD8-4FE6-BC10-DED8E1DE2CDB}" type="presParOf" srcId="{37F58F91-75F5-4506-83EB-A942B082461A}" destId="{EE81B2E9-AF9D-473B-A854-D3F7753C8819}" srcOrd="5" destOrd="0" presId="urn:microsoft.com/office/officeart/2005/8/layout/vProcess5"/>
    <dgm:cxn modelId="{7873256F-AE5F-4BC2-A13B-F78D7A258946}" type="presParOf" srcId="{37F58F91-75F5-4506-83EB-A942B082461A}" destId="{6388E750-FEC7-4B52-BB75-4D69471781B0}" srcOrd="6" destOrd="0" presId="urn:microsoft.com/office/officeart/2005/8/layout/vProcess5"/>
    <dgm:cxn modelId="{76F61CD8-EC80-4D10-B7CD-68307C289163}" type="presParOf" srcId="{37F58F91-75F5-4506-83EB-A942B082461A}" destId="{07F0CBA0-F20E-4922-A11D-4B9CEDDC065E}" srcOrd="7" destOrd="0" presId="urn:microsoft.com/office/officeart/2005/8/layout/vProcess5"/>
    <dgm:cxn modelId="{F7D26F3F-57C5-46F9-9F61-B95B85EC8B64}" type="presParOf" srcId="{37F58F91-75F5-4506-83EB-A942B082461A}" destId="{C0C63CC2-64B0-4C36-95EE-6DE357C7E75B}" srcOrd="8" destOrd="0" presId="urn:microsoft.com/office/officeart/2005/8/layout/vProcess5"/>
    <dgm:cxn modelId="{D77518A0-33BF-4F67-99D7-8E9239FD355B}" type="presParOf" srcId="{37F58F91-75F5-4506-83EB-A942B082461A}" destId="{FE64A4E2-D5C4-47A9-8214-CF422CF95812}" srcOrd="9" destOrd="0" presId="urn:microsoft.com/office/officeart/2005/8/layout/vProcess5"/>
    <dgm:cxn modelId="{6AB68BF0-9F84-47E8-9E35-4E206A11E51C}" type="presParOf" srcId="{37F58F91-75F5-4506-83EB-A942B082461A}" destId="{3C129F69-C84A-4259-8967-EC977C59B6D4}" srcOrd="10" destOrd="0" presId="urn:microsoft.com/office/officeart/2005/8/layout/vProcess5"/>
    <dgm:cxn modelId="{A82F8064-1A4A-48F3-88E5-F6A741FF1597}" type="presParOf" srcId="{37F58F91-75F5-4506-83EB-A942B082461A}" destId="{5F060971-061E-4C12-8964-1369F417D7DB}"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544AEB-DD51-4219-9DFA-6CF615ADEF95}">
      <dsp:nvSpPr>
        <dsp:cNvPr id="0" name=""/>
        <dsp:cNvSpPr/>
      </dsp:nvSpPr>
      <dsp:spPr>
        <a:xfrm>
          <a:off x="618936" y="646850"/>
          <a:ext cx="1248630" cy="1248630"/>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63B8E8-7CE7-43B2-B14F-2F4458E75F46}">
      <dsp:nvSpPr>
        <dsp:cNvPr id="0" name=""/>
        <dsp:cNvSpPr/>
      </dsp:nvSpPr>
      <dsp:spPr>
        <a:xfrm>
          <a:off x="885037" y="912952"/>
          <a:ext cx="716427" cy="71642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24F91C3-8298-4E56-815B-28AE4E2B9583}">
      <dsp:nvSpPr>
        <dsp:cNvPr id="0" name=""/>
        <dsp:cNvSpPr/>
      </dsp:nvSpPr>
      <dsp:spPr>
        <a:xfrm>
          <a:off x="219783" y="2284399"/>
          <a:ext cx="204693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kern="1200"/>
            <a:t>What is the work we were brought together to do?</a:t>
          </a:r>
        </a:p>
      </dsp:txBody>
      <dsp:txXfrm>
        <a:off x="219783" y="2284399"/>
        <a:ext cx="2046936" cy="720000"/>
      </dsp:txXfrm>
    </dsp:sp>
    <dsp:sp modelId="{A0E64493-4AC1-4272-8885-C4DD094C251C}">
      <dsp:nvSpPr>
        <dsp:cNvPr id="0" name=""/>
        <dsp:cNvSpPr/>
      </dsp:nvSpPr>
      <dsp:spPr>
        <a:xfrm>
          <a:off x="3024086" y="646850"/>
          <a:ext cx="1248630" cy="1248630"/>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CB7F22-9B98-485C-80CC-1A2253D430E2}">
      <dsp:nvSpPr>
        <dsp:cNvPr id="0" name=""/>
        <dsp:cNvSpPr/>
      </dsp:nvSpPr>
      <dsp:spPr>
        <a:xfrm>
          <a:off x="3290187" y="912952"/>
          <a:ext cx="716427" cy="71642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ACF9553-EC46-4AD9-8362-429ABB1F4135}">
      <dsp:nvSpPr>
        <dsp:cNvPr id="0" name=""/>
        <dsp:cNvSpPr/>
      </dsp:nvSpPr>
      <dsp:spPr>
        <a:xfrm>
          <a:off x="2624933" y="2284399"/>
          <a:ext cx="204693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kern="1200"/>
            <a:t>What will a successful outcome look like for our team? </a:t>
          </a:r>
        </a:p>
      </dsp:txBody>
      <dsp:txXfrm>
        <a:off x="2624933" y="2284399"/>
        <a:ext cx="2046936" cy="720000"/>
      </dsp:txXfrm>
    </dsp:sp>
    <dsp:sp modelId="{76FEC2E3-B262-45F9-8B3E-4576C9590536}">
      <dsp:nvSpPr>
        <dsp:cNvPr id="0" name=""/>
        <dsp:cNvSpPr/>
      </dsp:nvSpPr>
      <dsp:spPr>
        <a:xfrm>
          <a:off x="5429235" y="646850"/>
          <a:ext cx="1248630" cy="1248630"/>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A435AEF-2282-4D09-B271-5AB8DC398318}">
      <dsp:nvSpPr>
        <dsp:cNvPr id="0" name=""/>
        <dsp:cNvSpPr/>
      </dsp:nvSpPr>
      <dsp:spPr>
        <a:xfrm>
          <a:off x="5695337" y="912952"/>
          <a:ext cx="716427" cy="71642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92A6B09-46ED-451F-9BED-45DC8C3B1CD4}">
      <dsp:nvSpPr>
        <dsp:cNvPr id="0" name=""/>
        <dsp:cNvSpPr/>
      </dsp:nvSpPr>
      <dsp:spPr>
        <a:xfrm>
          <a:off x="5030083" y="2284399"/>
          <a:ext cx="204693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kern="1200"/>
            <a:t>How will we know we've completed our task?</a:t>
          </a:r>
        </a:p>
      </dsp:txBody>
      <dsp:txXfrm>
        <a:off x="5030083" y="2284399"/>
        <a:ext cx="2046936" cy="720000"/>
      </dsp:txXfrm>
    </dsp:sp>
    <dsp:sp modelId="{41133ABB-4AF2-4697-95E0-DB97B9C693B2}">
      <dsp:nvSpPr>
        <dsp:cNvPr id="0" name=""/>
        <dsp:cNvSpPr/>
      </dsp:nvSpPr>
      <dsp:spPr>
        <a:xfrm>
          <a:off x="7834385" y="646850"/>
          <a:ext cx="1248630" cy="1248630"/>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4FB0A0-20B1-48E8-9199-09344D55085B}">
      <dsp:nvSpPr>
        <dsp:cNvPr id="0" name=""/>
        <dsp:cNvSpPr/>
      </dsp:nvSpPr>
      <dsp:spPr>
        <a:xfrm>
          <a:off x="8100487" y="912952"/>
          <a:ext cx="716427" cy="71642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AF035BB-2756-41E9-8042-8E18B1BD16E9}">
      <dsp:nvSpPr>
        <dsp:cNvPr id="0" name=""/>
        <dsp:cNvSpPr/>
      </dsp:nvSpPr>
      <dsp:spPr>
        <a:xfrm>
          <a:off x="7435233" y="2284399"/>
          <a:ext cx="204693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kern="1200"/>
            <a:t>How will we measure our success </a:t>
          </a:r>
        </a:p>
      </dsp:txBody>
      <dsp:txXfrm>
        <a:off x="7435233" y="2284399"/>
        <a:ext cx="2046936" cy="7200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AF5BBF-1D1F-4F7A-80F1-85E064276310}">
      <dsp:nvSpPr>
        <dsp:cNvPr id="0" name=""/>
        <dsp:cNvSpPr/>
      </dsp:nvSpPr>
      <dsp:spPr>
        <a:xfrm>
          <a:off x="1871792" y="1004865"/>
          <a:ext cx="398940" cy="91440"/>
        </a:xfrm>
        <a:custGeom>
          <a:avLst/>
          <a:gdLst/>
          <a:ahLst/>
          <a:cxnLst/>
          <a:rect l="0" t="0" r="0" b="0"/>
          <a:pathLst>
            <a:path>
              <a:moveTo>
                <a:pt x="0" y="45720"/>
              </a:moveTo>
              <a:lnTo>
                <a:pt x="398940"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060524" y="1048435"/>
        <a:ext cx="21477" cy="4299"/>
      </dsp:txXfrm>
    </dsp:sp>
    <dsp:sp modelId="{EFAD4C0E-BAC0-4BA7-882D-4F1F5747174B}">
      <dsp:nvSpPr>
        <dsp:cNvPr id="0" name=""/>
        <dsp:cNvSpPr/>
      </dsp:nvSpPr>
      <dsp:spPr>
        <a:xfrm>
          <a:off x="6026" y="490315"/>
          <a:ext cx="1867566" cy="112053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512" tIns="96058" rIns="91512" bIns="96058" numCol="1" spcCol="1270" anchor="ctr" anchorCtr="0">
          <a:noAutofit/>
        </a:bodyPr>
        <a:lstStyle/>
        <a:p>
          <a:pPr marL="0" lvl="0" indent="0" algn="ctr" defTabSz="533400">
            <a:lnSpc>
              <a:spcPct val="90000"/>
            </a:lnSpc>
            <a:spcBef>
              <a:spcPct val="0"/>
            </a:spcBef>
            <a:spcAft>
              <a:spcPct val="35000"/>
            </a:spcAft>
            <a:buNone/>
          </a:pPr>
          <a:r>
            <a:rPr lang="en-US" sz="1200" kern="1200"/>
            <a:t>Focus on solutions </a:t>
          </a:r>
        </a:p>
      </dsp:txBody>
      <dsp:txXfrm>
        <a:off x="6026" y="490315"/>
        <a:ext cx="1867566" cy="1120539"/>
      </dsp:txXfrm>
    </dsp:sp>
    <dsp:sp modelId="{677B1539-F5DA-4C5F-A9F5-B99FFC146CC8}">
      <dsp:nvSpPr>
        <dsp:cNvPr id="0" name=""/>
        <dsp:cNvSpPr/>
      </dsp:nvSpPr>
      <dsp:spPr>
        <a:xfrm>
          <a:off x="4168898" y="1004865"/>
          <a:ext cx="398940" cy="91440"/>
        </a:xfrm>
        <a:custGeom>
          <a:avLst/>
          <a:gdLst/>
          <a:ahLst/>
          <a:cxnLst/>
          <a:rect l="0" t="0" r="0" b="0"/>
          <a:pathLst>
            <a:path>
              <a:moveTo>
                <a:pt x="0" y="45720"/>
              </a:moveTo>
              <a:lnTo>
                <a:pt x="398940"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57630" y="1048435"/>
        <a:ext cx="21477" cy="4299"/>
      </dsp:txXfrm>
    </dsp:sp>
    <dsp:sp modelId="{5D3078F1-CEBF-4858-9386-8B1100DC6133}">
      <dsp:nvSpPr>
        <dsp:cNvPr id="0" name=""/>
        <dsp:cNvSpPr/>
      </dsp:nvSpPr>
      <dsp:spPr>
        <a:xfrm>
          <a:off x="2303132" y="490315"/>
          <a:ext cx="1867566" cy="112053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512" tIns="96058" rIns="91512" bIns="96058" numCol="1" spcCol="1270" anchor="ctr" anchorCtr="0">
          <a:noAutofit/>
        </a:bodyPr>
        <a:lstStyle/>
        <a:p>
          <a:pPr marL="0" lvl="0" indent="0" algn="ctr" defTabSz="533400">
            <a:lnSpc>
              <a:spcPct val="90000"/>
            </a:lnSpc>
            <a:spcBef>
              <a:spcPct val="0"/>
            </a:spcBef>
            <a:spcAft>
              <a:spcPct val="35000"/>
            </a:spcAft>
            <a:buNone/>
          </a:pPr>
          <a:r>
            <a:rPr lang="en-US" sz="1200" kern="1200"/>
            <a:t>Ask for additional information if needed </a:t>
          </a:r>
        </a:p>
      </dsp:txBody>
      <dsp:txXfrm>
        <a:off x="2303132" y="490315"/>
        <a:ext cx="1867566" cy="1120539"/>
      </dsp:txXfrm>
    </dsp:sp>
    <dsp:sp modelId="{E3301B8D-B2A4-4A34-8B48-2F6E493B776B}">
      <dsp:nvSpPr>
        <dsp:cNvPr id="0" name=""/>
        <dsp:cNvSpPr/>
      </dsp:nvSpPr>
      <dsp:spPr>
        <a:xfrm>
          <a:off x="6466005" y="1004865"/>
          <a:ext cx="398940" cy="91440"/>
        </a:xfrm>
        <a:custGeom>
          <a:avLst/>
          <a:gdLst/>
          <a:ahLst/>
          <a:cxnLst/>
          <a:rect l="0" t="0" r="0" b="0"/>
          <a:pathLst>
            <a:path>
              <a:moveTo>
                <a:pt x="0" y="45720"/>
              </a:moveTo>
              <a:lnTo>
                <a:pt x="398940" y="45720"/>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654736" y="1048435"/>
        <a:ext cx="21477" cy="4299"/>
      </dsp:txXfrm>
    </dsp:sp>
    <dsp:sp modelId="{90238C1F-872B-4E85-8BCA-4C4A326AD4BD}">
      <dsp:nvSpPr>
        <dsp:cNvPr id="0" name=""/>
        <dsp:cNvSpPr/>
      </dsp:nvSpPr>
      <dsp:spPr>
        <a:xfrm>
          <a:off x="4600239" y="490315"/>
          <a:ext cx="1867566" cy="112053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512" tIns="96058" rIns="91512" bIns="96058" numCol="1" spcCol="1270" anchor="ctr" anchorCtr="0">
          <a:noAutofit/>
        </a:bodyPr>
        <a:lstStyle/>
        <a:p>
          <a:pPr marL="0" lvl="0" indent="0" algn="ctr" defTabSz="533400">
            <a:lnSpc>
              <a:spcPct val="90000"/>
            </a:lnSpc>
            <a:spcBef>
              <a:spcPct val="0"/>
            </a:spcBef>
            <a:spcAft>
              <a:spcPct val="35000"/>
            </a:spcAft>
            <a:buNone/>
          </a:pPr>
          <a:r>
            <a:rPr lang="en-US" sz="1200" kern="1200"/>
            <a:t>Explore options  </a:t>
          </a:r>
        </a:p>
      </dsp:txBody>
      <dsp:txXfrm>
        <a:off x="4600239" y="490315"/>
        <a:ext cx="1867566" cy="1120539"/>
      </dsp:txXfrm>
    </dsp:sp>
    <dsp:sp modelId="{D44C526B-AFB4-4147-B010-E304AAE02796}">
      <dsp:nvSpPr>
        <dsp:cNvPr id="0" name=""/>
        <dsp:cNvSpPr/>
      </dsp:nvSpPr>
      <dsp:spPr>
        <a:xfrm>
          <a:off x="939809" y="1609054"/>
          <a:ext cx="6891319" cy="398940"/>
        </a:xfrm>
        <a:custGeom>
          <a:avLst/>
          <a:gdLst/>
          <a:ahLst/>
          <a:cxnLst/>
          <a:rect l="0" t="0" r="0" b="0"/>
          <a:pathLst>
            <a:path>
              <a:moveTo>
                <a:pt x="6891319" y="0"/>
              </a:moveTo>
              <a:lnTo>
                <a:pt x="6891319" y="216570"/>
              </a:lnTo>
              <a:lnTo>
                <a:pt x="0" y="216570"/>
              </a:lnTo>
              <a:lnTo>
                <a:pt x="0" y="398940"/>
              </a:lnTo>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12851" y="1806375"/>
        <a:ext cx="345234" cy="4299"/>
      </dsp:txXfrm>
    </dsp:sp>
    <dsp:sp modelId="{0572D2BB-36BA-4931-A149-862CE11A1C8B}">
      <dsp:nvSpPr>
        <dsp:cNvPr id="0" name=""/>
        <dsp:cNvSpPr/>
      </dsp:nvSpPr>
      <dsp:spPr>
        <a:xfrm>
          <a:off x="6897345" y="490315"/>
          <a:ext cx="1867566" cy="112053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512" tIns="96058" rIns="91512" bIns="96058" numCol="1" spcCol="1270" anchor="ctr" anchorCtr="0">
          <a:noAutofit/>
        </a:bodyPr>
        <a:lstStyle/>
        <a:p>
          <a:pPr marL="0" lvl="0" indent="0" algn="ctr" defTabSz="533400">
            <a:lnSpc>
              <a:spcPct val="90000"/>
            </a:lnSpc>
            <a:spcBef>
              <a:spcPct val="0"/>
            </a:spcBef>
            <a:spcAft>
              <a:spcPct val="35000"/>
            </a:spcAft>
            <a:buNone/>
          </a:pPr>
          <a:r>
            <a:rPr lang="en-US" sz="1200" kern="1200"/>
            <a:t>Look for workable, realistic options –recognize that compromise may be necessary however collaboration is always best </a:t>
          </a:r>
        </a:p>
      </dsp:txBody>
      <dsp:txXfrm>
        <a:off x="6897345" y="490315"/>
        <a:ext cx="1867566" cy="1120539"/>
      </dsp:txXfrm>
    </dsp:sp>
    <dsp:sp modelId="{78F9FB9E-9CBD-4C34-B110-F752C234D72E}">
      <dsp:nvSpPr>
        <dsp:cNvPr id="0" name=""/>
        <dsp:cNvSpPr/>
      </dsp:nvSpPr>
      <dsp:spPr>
        <a:xfrm>
          <a:off x="1871792" y="2554944"/>
          <a:ext cx="398940" cy="91440"/>
        </a:xfrm>
        <a:custGeom>
          <a:avLst/>
          <a:gdLst/>
          <a:ahLst/>
          <a:cxnLst/>
          <a:rect l="0" t="0" r="0" b="0"/>
          <a:pathLst>
            <a:path>
              <a:moveTo>
                <a:pt x="0" y="45720"/>
              </a:moveTo>
              <a:lnTo>
                <a:pt x="398940" y="45720"/>
              </a:lnTo>
            </a:path>
          </a:pathLst>
        </a:custGeom>
        <a:noFill/>
        <a:ln w="9525" cap="flat"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060524" y="2598515"/>
        <a:ext cx="21477" cy="4299"/>
      </dsp:txXfrm>
    </dsp:sp>
    <dsp:sp modelId="{CA598313-FE89-47BC-9EEB-C19934A37E87}">
      <dsp:nvSpPr>
        <dsp:cNvPr id="0" name=""/>
        <dsp:cNvSpPr/>
      </dsp:nvSpPr>
      <dsp:spPr>
        <a:xfrm>
          <a:off x="6026" y="2040395"/>
          <a:ext cx="1867566" cy="112053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512" tIns="96058" rIns="91512" bIns="96058" numCol="1" spcCol="1270" anchor="ctr" anchorCtr="0">
          <a:noAutofit/>
        </a:bodyPr>
        <a:lstStyle/>
        <a:p>
          <a:pPr marL="0" lvl="0" indent="0" algn="ctr" defTabSz="533400">
            <a:lnSpc>
              <a:spcPct val="90000"/>
            </a:lnSpc>
            <a:spcBef>
              <a:spcPct val="0"/>
            </a:spcBef>
            <a:spcAft>
              <a:spcPct val="35000"/>
            </a:spcAft>
            <a:buNone/>
          </a:pPr>
          <a:r>
            <a:rPr lang="en-US" sz="1200" kern="1200"/>
            <a:t>Under-promise and over-deliver, but honor your agreements </a:t>
          </a:r>
        </a:p>
      </dsp:txBody>
      <dsp:txXfrm>
        <a:off x="6026" y="2040395"/>
        <a:ext cx="1867566" cy="1120539"/>
      </dsp:txXfrm>
    </dsp:sp>
    <dsp:sp modelId="{9A7318E9-E423-4A8A-A68B-CED00B649F52}">
      <dsp:nvSpPr>
        <dsp:cNvPr id="0" name=""/>
        <dsp:cNvSpPr/>
      </dsp:nvSpPr>
      <dsp:spPr>
        <a:xfrm>
          <a:off x="4168898" y="2554944"/>
          <a:ext cx="398940" cy="91440"/>
        </a:xfrm>
        <a:custGeom>
          <a:avLst/>
          <a:gdLst/>
          <a:ahLst/>
          <a:cxnLst/>
          <a:rect l="0" t="0" r="0" b="0"/>
          <a:pathLst>
            <a:path>
              <a:moveTo>
                <a:pt x="0" y="45720"/>
              </a:moveTo>
              <a:lnTo>
                <a:pt x="398940"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57630" y="2598515"/>
        <a:ext cx="21477" cy="4299"/>
      </dsp:txXfrm>
    </dsp:sp>
    <dsp:sp modelId="{AF8D8CF8-7B77-4C14-8218-8EE6B0871691}">
      <dsp:nvSpPr>
        <dsp:cNvPr id="0" name=""/>
        <dsp:cNvSpPr/>
      </dsp:nvSpPr>
      <dsp:spPr>
        <a:xfrm>
          <a:off x="2303132" y="2040395"/>
          <a:ext cx="1867566" cy="112053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512" tIns="96058" rIns="91512" bIns="96058" numCol="1" spcCol="1270" anchor="ctr" anchorCtr="0">
          <a:noAutofit/>
        </a:bodyPr>
        <a:lstStyle/>
        <a:p>
          <a:pPr marL="0" lvl="0" indent="0" algn="ctr" defTabSz="533400">
            <a:lnSpc>
              <a:spcPct val="90000"/>
            </a:lnSpc>
            <a:spcBef>
              <a:spcPct val="0"/>
            </a:spcBef>
            <a:spcAft>
              <a:spcPct val="35000"/>
            </a:spcAft>
            <a:buNone/>
          </a:pPr>
          <a:r>
            <a:rPr lang="en-US" sz="1200" kern="1200"/>
            <a:t>Reframe to move towards solutions </a:t>
          </a:r>
        </a:p>
      </dsp:txBody>
      <dsp:txXfrm>
        <a:off x="2303132" y="2040395"/>
        <a:ext cx="1867566" cy="1120539"/>
      </dsp:txXfrm>
    </dsp:sp>
    <dsp:sp modelId="{525DE4E7-F97A-41B0-BC23-6C66B1522AE1}">
      <dsp:nvSpPr>
        <dsp:cNvPr id="0" name=""/>
        <dsp:cNvSpPr/>
      </dsp:nvSpPr>
      <dsp:spPr>
        <a:xfrm>
          <a:off x="6466005" y="2554944"/>
          <a:ext cx="398940" cy="91440"/>
        </a:xfrm>
        <a:custGeom>
          <a:avLst/>
          <a:gdLst/>
          <a:ahLst/>
          <a:cxnLst/>
          <a:rect l="0" t="0" r="0" b="0"/>
          <a:pathLst>
            <a:path>
              <a:moveTo>
                <a:pt x="0" y="45720"/>
              </a:moveTo>
              <a:lnTo>
                <a:pt x="398940"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654736" y="2598515"/>
        <a:ext cx="21477" cy="4299"/>
      </dsp:txXfrm>
    </dsp:sp>
    <dsp:sp modelId="{17531F27-6CDE-44C2-88C8-3E4C78447433}">
      <dsp:nvSpPr>
        <dsp:cNvPr id="0" name=""/>
        <dsp:cNvSpPr/>
      </dsp:nvSpPr>
      <dsp:spPr>
        <a:xfrm>
          <a:off x="4600239" y="2040395"/>
          <a:ext cx="1867566" cy="112053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512" tIns="96058" rIns="91512" bIns="96058" numCol="1" spcCol="1270" anchor="ctr" anchorCtr="0">
          <a:noAutofit/>
        </a:bodyPr>
        <a:lstStyle/>
        <a:p>
          <a:pPr marL="0" lvl="0" indent="0" algn="ctr" defTabSz="533400">
            <a:lnSpc>
              <a:spcPct val="90000"/>
            </a:lnSpc>
            <a:spcBef>
              <a:spcPct val="0"/>
            </a:spcBef>
            <a:spcAft>
              <a:spcPct val="35000"/>
            </a:spcAft>
            <a:buNone/>
          </a:pPr>
          <a:r>
            <a:rPr lang="en-US" sz="1200" kern="1200"/>
            <a:t>Clarify potential consequences of actions, or lack thereof </a:t>
          </a:r>
        </a:p>
      </dsp:txBody>
      <dsp:txXfrm>
        <a:off x="4600239" y="2040395"/>
        <a:ext cx="1867566" cy="1120539"/>
      </dsp:txXfrm>
    </dsp:sp>
    <dsp:sp modelId="{E797B3AD-9A53-4E0A-98C5-F37D6805B945}">
      <dsp:nvSpPr>
        <dsp:cNvPr id="0" name=""/>
        <dsp:cNvSpPr/>
      </dsp:nvSpPr>
      <dsp:spPr>
        <a:xfrm>
          <a:off x="6897345" y="2040395"/>
          <a:ext cx="1867566" cy="112053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512" tIns="96058" rIns="91512" bIns="96058" numCol="1" spcCol="1270" anchor="ctr" anchorCtr="0">
          <a:noAutofit/>
        </a:bodyPr>
        <a:lstStyle/>
        <a:p>
          <a:pPr marL="0" lvl="0" indent="0" algn="ctr" defTabSz="533400">
            <a:lnSpc>
              <a:spcPct val="90000"/>
            </a:lnSpc>
            <a:spcBef>
              <a:spcPct val="0"/>
            </a:spcBef>
            <a:spcAft>
              <a:spcPct val="35000"/>
            </a:spcAft>
            <a:buNone/>
          </a:pPr>
          <a:r>
            <a:rPr lang="en-US" sz="1200" kern="1200"/>
            <a:t>Take a "time-out" if necessary  </a:t>
          </a:r>
        </a:p>
      </dsp:txBody>
      <dsp:txXfrm>
        <a:off x="6897345" y="2040395"/>
        <a:ext cx="1867566" cy="112053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838E3-3779-4937-A4C1-BD30CCD751D6}">
      <dsp:nvSpPr>
        <dsp:cNvPr id="0" name=""/>
        <dsp:cNvSpPr/>
      </dsp:nvSpPr>
      <dsp:spPr>
        <a:xfrm>
          <a:off x="605226" y="318125"/>
          <a:ext cx="1749937" cy="1749937"/>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3E4E30-40E4-43E6-A105-B897BCCAFE3F}">
      <dsp:nvSpPr>
        <dsp:cNvPr id="0" name=""/>
        <dsp:cNvSpPr/>
      </dsp:nvSpPr>
      <dsp:spPr>
        <a:xfrm>
          <a:off x="978163" y="691062"/>
          <a:ext cx="1004062" cy="10040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609865D-2248-4784-9A7F-E92854496027}">
      <dsp:nvSpPr>
        <dsp:cNvPr id="0" name=""/>
        <dsp:cNvSpPr/>
      </dsp:nvSpPr>
      <dsp:spPr>
        <a:xfrm>
          <a:off x="45820" y="2613125"/>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en-US" sz="2000" kern="1200"/>
            <a:t>Take the time to know your team.</a:t>
          </a:r>
        </a:p>
      </dsp:txBody>
      <dsp:txXfrm>
        <a:off x="45820" y="2613125"/>
        <a:ext cx="2868750" cy="720000"/>
      </dsp:txXfrm>
    </dsp:sp>
    <dsp:sp modelId="{D5997D7D-1B08-4E63-B466-B0535F2FCE98}">
      <dsp:nvSpPr>
        <dsp:cNvPr id="0" name=""/>
        <dsp:cNvSpPr/>
      </dsp:nvSpPr>
      <dsp:spPr>
        <a:xfrm>
          <a:off x="3976007" y="318125"/>
          <a:ext cx="1749937" cy="1749937"/>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8E1C09-67AD-4CA3-88FF-B8CC7379087D}">
      <dsp:nvSpPr>
        <dsp:cNvPr id="0" name=""/>
        <dsp:cNvSpPr/>
      </dsp:nvSpPr>
      <dsp:spPr>
        <a:xfrm>
          <a:off x="4348945" y="691062"/>
          <a:ext cx="1004062" cy="10040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961E6AD-2834-486E-B768-9FAC8BEA6FF4}">
      <dsp:nvSpPr>
        <dsp:cNvPr id="0" name=""/>
        <dsp:cNvSpPr/>
      </dsp:nvSpPr>
      <dsp:spPr>
        <a:xfrm>
          <a:off x="3416601" y="2613125"/>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en-US" sz="2000" kern="1200"/>
            <a:t>Be aware ongoing tasks and their deadlines.</a:t>
          </a:r>
        </a:p>
      </dsp:txBody>
      <dsp:txXfrm>
        <a:off x="3416601" y="2613125"/>
        <a:ext cx="2868750" cy="720000"/>
      </dsp:txXfrm>
    </dsp:sp>
    <dsp:sp modelId="{19A0D8FB-1716-4E9E-873A-7BA90AAF3404}">
      <dsp:nvSpPr>
        <dsp:cNvPr id="0" name=""/>
        <dsp:cNvSpPr/>
      </dsp:nvSpPr>
      <dsp:spPr>
        <a:xfrm>
          <a:off x="7346789" y="318125"/>
          <a:ext cx="1749937" cy="1749937"/>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9DFC06-95E4-4F41-AC82-12469DA05CAF}">
      <dsp:nvSpPr>
        <dsp:cNvPr id="0" name=""/>
        <dsp:cNvSpPr/>
      </dsp:nvSpPr>
      <dsp:spPr>
        <a:xfrm>
          <a:off x="7719726" y="691062"/>
          <a:ext cx="1004062" cy="10040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BB69F3D-55CF-4304-8622-D3806806E584}">
      <dsp:nvSpPr>
        <dsp:cNvPr id="0" name=""/>
        <dsp:cNvSpPr/>
      </dsp:nvSpPr>
      <dsp:spPr>
        <a:xfrm>
          <a:off x="6787382" y="2613125"/>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en-US" sz="2000" kern="1200"/>
            <a:t>Pay special attention to dependency linkages.</a:t>
          </a:r>
        </a:p>
      </dsp:txBody>
      <dsp:txXfrm>
        <a:off x="6787382" y="2613125"/>
        <a:ext cx="286875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71AD14-2C89-424B-81E8-DE889625A580}">
      <dsp:nvSpPr>
        <dsp:cNvPr id="0" name=""/>
        <dsp:cNvSpPr/>
      </dsp:nvSpPr>
      <dsp:spPr>
        <a:xfrm>
          <a:off x="0" y="2852"/>
          <a:ext cx="9701953" cy="60759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A7C771-A5FA-4922-B34A-9507EABA497C}">
      <dsp:nvSpPr>
        <dsp:cNvPr id="0" name=""/>
        <dsp:cNvSpPr/>
      </dsp:nvSpPr>
      <dsp:spPr>
        <a:xfrm>
          <a:off x="183796" y="139560"/>
          <a:ext cx="334174" cy="33417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D6887D3-1185-4491-8361-F481B2B2FE29}">
      <dsp:nvSpPr>
        <dsp:cNvPr id="0" name=""/>
        <dsp:cNvSpPr/>
      </dsp:nvSpPr>
      <dsp:spPr>
        <a:xfrm>
          <a:off x="701767" y="2852"/>
          <a:ext cx="9000185" cy="6075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303" tIns="64303" rIns="64303" bIns="64303" numCol="1" spcCol="1270" anchor="ctr" anchorCtr="0">
          <a:noAutofit/>
        </a:bodyPr>
        <a:lstStyle/>
        <a:p>
          <a:pPr marL="0" lvl="0" indent="0" algn="l" defTabSz="755650">
            <a:lnSpc>
              <a:spcPct val="90000"/>
            </a:lnSpc>
            <a:spcBef>
              <a:spcPct val="0"/>
            </a:spcBef>
            <a:spcAft>
              <a:spcPct val="35000"/>
            </a:spcAft>
            <a:buNone/>
          </a:pPr>
          <a:r>
            <a:rPr lang="en-US" sz="1700" kern="1200" dirty="0"/>
            <a:t>Global outcomes of project</a:t>
          </a:r>
        </a:p>
      </dsp:txBody>
      <dsp:txXfrm>
        <a:off x="701767" y="2852"/>
        <a:ext cx="9000185" cy="607590"/>
      </dsp:txXfrm>
    </dsp:sp>
    <dsp:sp modelId="{54A9A3CF-C47C-4343-BA31-5CB0E298BD99}">
      <dsp:nvSpPr>
        <dsp:cNvPr id="0" name=""/>
        <dsp:cNvSpPr/>
      </dsp:nvSpPr>
      <dsp:spPr>
        <a:xfrm>
          <a:off x="0" y="762341"/>
          <a:ext cx="9701953" cy="60759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122F4A-9A8A-4E65-8AA1-8E080C1BD5A1}">
      <dsp:nvSpPr>
        <dsp:cNvPr id="0" name=""/>
        <dsp:cNvSpPr/>
      </dsp:nvSpPr>
      <dsp:spPr>
        <a:xfrm>
          <a:off x="183796" y="899048"/>
          <a:ext cx="334174" cy="33417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DEB50CD-4909-4627-A33D-732E58444F79}">
      <dsp:nvSpPr>
        <dsp:cNvPr id="0" name=""/>
        <dsp:cNvSpPr/>
      </dsp:nvSpPr>
      <dsp:spPr>
        <a:xfrm>
          <a:off x="701767" y="762341"/>
          <a:ext cx="9000185" cy="6075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303" tIns="64303" rIns="64303" bIns="64303" numCol="1" spcCol="1270" anchor="ctr" anchorCtr="0">
          <a:noAutofit/>
        </a:bodyPr>
        <a:lstStyle/>
        <a:p>
          <a:pPr marL="0" lvl="0" indent="0" algn="l" defTabSz="755650">
            <a:lnSpc>
              <a:spcPct val="90000"/>
            </a:lnSpc>
            <a:spcBef>
              <a:spcPct val="0"/>
            </a:spcBef>
            <a:spcAft>
              <a:spcPct val="35000"/>
            </a:spcAft>
            <a:buNone/>
          </a:pPr>
          <a:r>
            <a:rPr lang="en-US" sz="1700" kern="1200" dirty="0"/>
            <a:t>Measurable (Select specific </a:t>
          </a:r>
          <a:r>
            <a:rPr lang="en-US" sz="1700" kern="1200" dirty="0" err="1"/>
            <a:t>outomes</a:t>
          </a:r>
          <a:r>
            <a:rPr lang="en-US" sz="1700" kern="1200" dirty="0"/>
            <a:t> that measure your success)</a:t>
          </a:r>
        </a:p>
      </dsp:txBody>
      <dsp:txXfrm>
        <a:off x="701767" y="762341"/>
        <a:ext cx="9000185" cy="607590"/>
      </dsp:txXfrm>
    </dsp:sp>
    <dsp:sp modelId="{DA8AE643-E84A-4F37-A101-B2CB28A09B31}">
      <dsp:nvSpPr>
        <dsp:cNvPr id="0" name=""/>
        <dsp:cNvSpPr/>
      </dsp:nvSpPr>
      <dsp:spPr>
        <a:xfrm>
          <a:off x="0" y="1521829"/>
          <a:ext cx="9701953" cy="60759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900F0E-36E6-4915-8778-A909E0597A92}">
      <dsp:nvSpPr>
        <dsp:cNvPr id="0" name=""/>
        <dsp:cNvSpPr/>
      </dsp:nvSpPr>
      <dsp:spPr>
        <a:xfrm>
          <a:off x="183796" y="1658537"/>
          <a:ext cx="334174" cy="33417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A3061DC-360E-4E15-A5AF-D42BF539ECB1}">
      <dsp:nvSpPr>
        <dsp:cNvPr id="0" name=""/>
        <dsp:cNvSpPr/>
      </dsp:nvSpPr>
      <dsp:spPr>
        <a:xfrm>
          <a:off x="701767" y="1521829"/>
          <a:ext cx="9000185" cy="6075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303" tIns="64303" rIns="64303" bIns="64303" numCol="1" spcCol="1270" anchor="ctr" anchorCtr="0">
          <a:noAutofit/>
        </a:bodyPr>
        <a:lstStyle/>
        <a:p>
          <a:pPr marL="0" lvl="0" indent="0" algn="l" defTabSz="755650">
            <a:lnSpc>
              <a:spcPct val="90000"/>
            </a:lnSpc>
            <a:spcBef>
              <a:spcPct val="0"/>
            </a:spcBef>
            <a:spcAft>
              <a:spcPct val="35000"/>
            </a:spcAft>
            <a:buNone/>
          </a:pPr>
          <a:r>
            <a:rPr lang="en-US" sz="1700" kern="1200" dirty="0"/>
            <a:t>Achievable (did the project selected allow for new achievable individual goals?)</a:t>
          </a:r>
        </a:p>
      </dsp:txBody>
      <dsp:txXfrm>
        <a:off x="701767" y="1521829"/>
        <a:ext cx="9000185" cy="607590"/>
      </dsp:txXfrm>
    </dsp:sp>
    <dsp:sp modelId="{D4C32DAB-265E-4D85-B6A2-8413E91EB6C7}">
      <dsp:nvSpPr>
        <dsp:cNvPr id="0" name=""/>
        <dsp:cNvSpPr/>
      </dsp:nvSpPr>
      <dsp:spPr>
        <a:xfrm>
          <a:off x="0" y="2281318"/>
          <a:ext cx="9701953" cy="60759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545DB1-2FBD-4267-88C8-C2731FC14902}">
      <dsp:nvSpPr>
        <dsp:cNvPr id="0" name=""/>
        <dsp:cNvSpPr/>
      </dsp:nvSpPr>
      <dsp:spPr>
        <a:xfrm>
          <a:off x="183796" y="2418026"/>
          <a:ext cx="334174" cy="33417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56AB204-DA79-4658-82FD-DA89556269DD}">
      <dsp:nvSpPr>
        <dsp:cNvPr id="0" name=""/>
        <dsp:cNvSpPr/>
      </dsp:nvSpPr>
      <dsp:spPr>
        <a:xfrm>
          <a:off x="701767" y="2281318"/>
          <a:ext cx="9000185" cy="6075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303" tIns="64303" rIns="64303" bIns="64303" numCol="1" spcCol="1270" anchor="ctr" anchorCtr="0">
          <a:noAutofit/>
        </a:bodyPr>
        <a:lstStyle/>
        <a:p>
          <a:pPr marL="0" lvl="0" indent="0" algn="l" defTabSz="755650">
            <a:lnSpc>
              <a:spcPct val="90000"/>
            </a:lnSpc>
            <a:spcBef>
              <a:spcPct val="0"/>
            </a:spcBef>
            <a:spcAft>
              <a:spcPct val="35000"/>
            </a:spcAft>
            <a:buNone/>
          </a:pPr>
          <a:r>
            <a:rPr lang="en-US" sz="1700" kern="1200" dirty="0"/>
            <a:t>Relevant (Again, the team will know - is slow call-back time an issue for the customers? For the team's manager? Is reducing call-back time important enough to merit team effort?)</a:t>
          </a:r>
        </a:p>
      </dsp:txBody>
      <dsp:txXfrm>
        <a:off x="701767" y="2281318"/>
        <a:ext cx="9000185" cy="607590"/>
      </dsp:txXfrm>
    </dsp:sp>
    <dsp:sp modelId="{0287E319-E7A8-4BC3-85AA-49FBC196DD57}">
      <dsp:nvSpPr>
        <dsp:cNvPr id="0" name=""/>
        <dsp:cNvSpPr/>
      </dsp:nvSpPr>
      <dsp:spPr>
        <a:xfrm>
          <a:off x="0" y="3040806"/>
          <a:ext cx="9701953" cy="607590"/>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77B9F9-E881-46DA-9704-3940CA6C190A}">
      <dsp:nvSpPr>
        <dsp:cNvPr id="0" name=""/>
        <dsp:cNvSpPr/>
      </dsp:nvSpPr>
      <dsp:spPr>
        <a:xfrm>
          <a:off x="183796" y="3177514"/>
          <a:ext cx="334174" cy="33417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DD93AE1-56A0-4661-84C9-294C237813EC}">
      <dsp:nvSpPr>
        <dsp:cNvPr id="0" name=""/>
        <dsp:cNvSpPr/>
      </dsp:nvSpPr>
      <dsp:spPr>
        <a:xfrm>
          <a:off x="701767" y="3040806"/>
          <a:ext cx="9000185" cy="6075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303" tIns="64303" rIns="64303" bIns="64303" numCol="1" spcCol="1270" anchor="ctr" anchorCtr="0">
          <a:noAutofit/>
        </a:bodyPr>
        <a:lstStyle/>
        <a:p>
          <a:pPr marL="0" lvl="0" indent="0" algn="l" defTabSz="755650">
            <a:lnSpc>
              <a:spcPct val="90000"/>
            </a:lnSpc>
            <a:spcBef>
              <a:spcPct val="0"/>
            </a:spcBef>
            <a:spcAft>
              <a:spcPct val="35000"/>
            </a:spcAft>
            <a:buNone/>
          </a:pPr>
          <a:r>
            <a:rPr lang="en-US" sz="1700" kern="1200" dirty="0"/>
            <a:t>Time bound (Selection and development of project)</a:t>
          </a:r>
        </a:p>
      </dsp:txBody>
      <dsp:txXfrm>
        <a:off x="701767" y="3040806"/>
        <a:ext cx="9000185" cy="6075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216E72-52DC-403D-8087-63BF9CD34047}">
      <dsp:nvSpPr>
        <dsp:cNvPr id="0" name=""/>
        <dsp:cNvSpPr/>
      </dsp:nvSpPr>
      <dsp:spPr>
        <a:xfrm>
          <a:off x="618936" y="646850"/>
          <a:ext cx="1248630" cy="1248630"/>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A25427-714F-46E3-AA96-83E6763393C3}">
      <dsp:nvSpPr>
        <dsp:cNvPr id="0" name=""/>
        <dsp:cNvSpPr/>
      </dsp:nvSpPr>
      <dsp:spPr>
        <a:xfrm>
          <a:off x="885037" y="912952"/>
          <a:ext cx="716427" cy="71642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9F9180E-6D1D-4BAA-99A6-2CB9E997BB83}">
      <dsp:nvSpPr>
        <dsp:cNvPr id="0" name=""/>
        <dsp:cNvSpPr/>
      </dsp:nvSpPr>
      <dsp:spPr>
        <a:xfrm>
          <a:off x="219783" y="2284399"/>
          <a:ext cx="204693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US" sz="2300" kern="1200"/>
            <a:t>Job description</a:t>
          </a:r>
        </a:p>
      </dsp:txBody>
      <dsp:txXfrm>
        <a:off x="219783" y="2284399"/>
        <a:ext cx="2046936" cy="720000"/>
      </dsp:txXfrm>
    </dsp:sp>
    <dsp:sp modelId="{40CB2088-C495-4233-9992-7DFFCA99D825}">
      <dsp:nvSpPr>
        <dsp:cNvPr id="0" name=""/>
        <dsp:cNvSpPr/>
      </dsp:nvSpPr>
      <dsp:spPr>
        <a:xfrm>
          <a:off x="3024086" y="646850"/>
          <a:ext cx="1248630" cy="1248630"/>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B4D4C9-6D06-4580-A171-8ED72B769497}">
      <dsp:nvSpPr>
        <dsp:cNvPr id="0" name=""/>
        <dsp:cNvSpPr/>
      </dsp:nvSpPr>
      <dsp:spPr>
        <a:xfrm>
          <a:off x="3290187" y="912952"/>
          <a:ext cx="716427" cy="71642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CF559CB-292B-4F64-A338-C6CB6C8972BE}">
      <dsp:nvSpPr>
        <dsp:cNvPr id="0" name=""/>
        <dsp:cNvSpPr/>
      </dsp:nvSpPr>
      <dsp:spPr>
        <a:xfrm>
          <a:off x="2624933" y="2284399"/>
          <a:ext cx="204693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US" sz="2300" kern="1200"/>
            <a:t>Milestones</a:t>
          </a:r>
        </a:p>
      </dsp:txBody>
      <dsp:txXfrm>
        <a:off x="2624933" y="2284399"/>
        <a:ext cx="2046936" cy="720000"/>
      </dsp:txXfrm>
    </dsp:sp>
    <dsp:sp modelId="{EF85A4FC-DE25-4AA4-9770-1C41E9204079}">
      <dsp:nvSpPr>
        <dsp:cNvPr id="0" name=""/>
        <dsp:cNvSpPr/>
      </dsp:nvSpPr>
      <dsp:spPr>
        <a:xfrm>
          <a:off x="5429235" y="646850"/>
          <a:ext cx="1248630" cy="1248630"/>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11EB51-100F-4C77-920A-E709C7F75F65}">
      <dsp:nvSpPr>
        <dsp:cNvPr id="0" name=""/>
        <dsp:cNvSpPr/>
      </dsp:nvSpPr>
      <dsp:spPr>
        <a:xfrm>
          <a:off x="5695337" y="912952"/>
          <a:ext cx="716427" cy="71642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D45B8D2-A1F7-490F-8F86-9F35F0952945}">
      <dsp:nvSpPr>
        <dsp:cNvPr id="0" name=""/>
        <dsp:cNvSpPr/>
      </dsp:nvSpPr>
      <dsp:spPr>
        <a:xfrm>
          <a:off x="5030083" y="2284399"/>
          <a:ext cx="204693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US" sz="2300" kern="1200"/>
            <a:t>Timelines</a:t>
          </a:r>
        </a:p>
      </dsp:txBody>
      <dsp:txXfrm>
        <a:off x="5030083" y="2284399"/>
        <a:ext cx="2046936" cy="720000"/>
      </dsp:txXfrm>
    </dsp:sp>
    <dsp:sp modelId="{D58753DA-D5F6-41B9-87B8-F486512E27A7}">
      <dsp:nvSpPr>
        <dsp:cNvPr id="0" name=""/>
        <dsp:cNvSpPr/>
      </dsp:nvSpPr>
      <dsp:spPr>
        <a:xfrm>
          <a:off x="7834385" y="646850"/>
          <a:ext cx="1248630" cy="1248630"/>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576C5E-C9E8-46FD-8403-B776C9A0162E}">
      <dsp:nvSpPr>
        <dsp:cNvPr id="0" name=""/>
        <dsp:cNvSpPr/>
      </dsp:nvSpPr>
      <dsp:spPr>
        <a:xfrm>
          <a:off x="8100487" y="912952"/>
          <a:ext cx="716427" cy="71642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8D49D53-7D0F-4067-88A2-A68369E155BD}">
      <dsp:nvSpPr>
        <dsp:cNvPr id="0" name=""/>
        <dsp:cNvSpPr/>
      </dsp:nvSpPr>
      <dsp:spPr>
        <a:xfrm>
          <a:off x="7435233" y="2284399"/>
          <a:ext cx="204693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en-US" sz="2300" kern="1200"/>
            <a:t>Deadlines</a:t>
          </a:r>
        </a:p>
      </dsp:txBody>
      <dsp:txXfrm>
        <a:off x="7435233" y="2284399"/>
        <a:ext cx="2046936"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BBCF02-1595-44DF-A1E4-A9A5EA68FC56}">
      <dsp:nvSpPr>
        <dsp:cNvPr id="0" name=""/>
        <dsp:cNvSpPr/>
      </dsp:nvSpPr>
      <dsp:spPr>
        <a:xfrm>
          <a:off x="0" y="4674"/>
          <a:ext cx="7188200" cy="160126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7FEF15-5BD9-40FC-85F7-538932B66F28}">
      <dsp:nvSpPr>
        <dsp:cNvPr id="0" name=""/>
        <dsp:cNvSpPr/>
      </dsp:nvSpPr>
      <dsp:spPr>
        <a:xfrm>
          <a:off x="484383" y="364959"/>
          <a:ext cx="881558" cy="88069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C75D2C1-A95B-409A-9BCD-E4F40346676D}">
      <dsp:nvSpPr>
        <dsp:cNvPr id="0" name=""/>
        <dsp:cNvSpPr/>
      </dsp:nvSpPr>
      <dsp:spPr>
        <a:xfrm>
          <a:off x="1850326" y="4674"/>
          <a:ext cx="5240674" cy="16028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633" tIns="169633" rIns="169633" bIns="169633" numCol="1" spcCol="1270" anchor="ctr" anchorCtr="0">
          <a:noAutofit/>
        </a:bodyPr>
        <a:lstStyle/>
        <a:p>
          <a:pPr marL="0" lvl="0" indent="0" algn="l" defTabSz="622300">
            <a:lnSpc>
              <a:spcPct val="90000"/>
            </a:lnSpc>
            <a:spcBef>
              <a:spcPct val="0"/>
            </a:spcBef>
            <a:spcAft>
              <a:spcPct val="35000"/>
            </a:spcAft>
            <a:buNone/>
          </a:pPr>
          <a:r>
            <a:rPr lang="en-US" sz="1400" i="1" kern="1200" dirty="0"/>
            <a:t>Communication:</a:t>
          </a:r>
          <a:br>
            <a:rPr lang="en-US" sz="1400" kern="1200" dirty="0"/>
          </a:br>
          <a:r>
            <a:rPr lang="en-US" sz="1400" kern="1200" dirty="0"/>
            <a:t>Listen respectfully and respond with positive interest to ideas from team members.</a:t>
          </a:r>
          <a:br>
            <a:rPr lang="en-US" sz="1400" kern="1200" dirty="0"/>
          </a:br>
          <a:r>
            <a:rPr lang="en-US" sz="1400" kern="1200" dirty="0"/>
            <a:t>If an idea is confusing or seems unconventional or odd to you, ask for more information to understand the idea better. (Saying, </a:t>
          </a:r>
          <a:r>
            <a:rPr lang="en-US" sz="1400" i="1" kern="1200" dirty="0"/>
            <a:t>"Can you tell me more?"</a:t>
          </a:r>
          <a:r>
            <a:rPr lang="en-US" sz="1400" kern="1200" dirty="0"/>
            <a:t> is a great way to continue a conversation.)</a:t>
          </a:r>
        </a:p>
      </dsp:txBody>
      <dsp:txXfrm>
        <a:off x="1850326" y="4674"/>
        <a:ext cx="5240674" cy="1602833"/>
      </dsp:txXfrm>
    </dsp:sp>
    <dsp:sp modelId="{B94951A5-87C3-4844-A4F2-ECDA30373619}">
      <dsp:nvSpPr>
        <dsp:cNvPr id="0" name=""/>
        <dsp:cNvSpPr/>
      </dsp:nvSpPr>
      <dsp:spPr>
        <a:xfrm>
          <a:off x="0" y="1984645"/>
          <a:ext cx="7188200" cy="160126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1F86AD-3CCB-4C83-A60F-8655CC0C19D2}">
      <dsp:nvSpPr>
        <dsp:cNvPr id="0" name=""/>
        <dsp:cNvSpPr/>
      </dsp:nvSpPr>
      <dsp:spPr>
        <a:xfrm>
          <a:off x="484383" y="2344931"/>
          <a:ext cx="881558" cy="88069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0D28D42-6316-4E50-937E-F0FB440D2D1E}">
      <dsp:nvSpPr>
        <dsp:cNvPr id="0" name=""/>
        <dsp:cNvSpPr/>
      </dsp:nvSpPr>
      <dsp:spPr>
        <a:xfrm>
          <a:off x="1850326" y="1984645"/>
          <a:ext cx="5240674" cy="16028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633" tIns="169633" rIns="169633" bIns="169633" numCol="1" spcCol="1270" anchor="ctr" anchorCtr="0">
          <a:noAutofit/>
        </a:bodyPr>
        <a:lstStyle/>
        <a:p>
          <a:pPr marL="0" lvl="0" indent="0" algn="l" defTabSz="622300">
            <a:lnSpc>
              <a:spcPct val="90000"/>
            </a:lnSpc>
            <a:spcBef>
              <a:spcPct val="0"/>
            </a:spcBef>
            <a:spcAft>
              <a:spcPct val="35000"/>
            </a:spcAft>
            <a:buNone/>
          </a:pPr>
          <a:r>
            <a:rPr lang="en-US" sz="1400" kern="1200" dirty="0"/>
            <a:t>Help create an environment that encourages team members to share all ideas - even the "half-baked" ones.</a:t>
          </a:r>
          <a:br>
            <a:rPr lang="en-US" sz="1400" kern="1200" dirty="0"/>
          </a:br>
          <a:r>
            <a:rPr lang="en-US" sz="1400" kern="1200" dirty="0"/>
            <a:t>Most great ideas are built by teams building on an initial thought. Sometimes it's the "crazy" ideas that really spark the team's creativity. Treating every idea as important keeps team members from holding back some "half-baked" thought that could be just what the team needed.</a:t>
          </a:r>
        </a:p>
      </dsp:txBody>
      <dsp:txXfrm>
        <a:off x="1850326" y="1984645"/>
        <a:ext cx="5240674" cy="1602833"/>
      </dsp:txXfrm>
    </dsp:sp>
    <dsp:sp modelId="{593B9D09-795F-414A-A278-AF02F23A88DC}">
      <dsp:nvSpPr>
        <dsp:cNvPr id="0" name=""/>
        <dsp:cNvSpPr/>
      </dsp:nvSpPr>
      <dsp:spPr>
        <a:xfrm>
          <a:off x="0" y="3964616"/>
          <a:ext cx="7188200" cy="160126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35CAAB-703D-4F4B-B43E-D571A54F54DA}">
      <dsp:nvSpPr>
        <dsp:cNvPr id="0" name=""/>
        <dsp:cNvSpPr/>
      </dsp:nvSpPr>
      <dsp:spPr>
        <a:xfrm>
          <a:off x="484383" y="4324902"/>
          <a:ext cx="881558" cy="88069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30608BB-89C0-4F9C-BF0B-0E2C566FCE26}">
      <dsp:nvSpPr>
        <dsp:cNvPr id="0" name=""/>
        <dsp:cNvSpPr/>
      </dsp:nvSpPr>
      <dsp:spPr>
        <a:xfrm>
          <a:off x="1850326" y="3964616"/>
          <a:ext cx="5240674" cy="16028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9633" tIns="169633" rIns="169633" bIns="169633" numCol="1" spcCol="1270" anchor="ctr" anchorCtr="0">
          <a:noAutofit/>
        </a:bodyPr>
        <a:lstStyle/>
        <a:p>
          <a:pPr marL="0" lvl="0" indent="0" algn="l" defTabSz="622300">
            <a:lnSpc>
              <a:spcPct val="90000"/>
            </a:lnSpc>
            <a:spcBef>
              <a:spcPct val="0"/>
            </a:spcBef>
            <a:spcAft>
              <a:spcPct val="35000"/>
            </a:spcAft>
            <a:buNone/>
          </a:pPr>
          <a:r>
            <a:rPr lang="en-US" sz="1400" kern="1200" dirty="0"/>
            <a:t>Don't hide conflicts; try to surface differences and use them to create better results that all team members can support.</a:t>
          </a:r>
        </a:p>
      </dsp:txBody>
      <dsp:txXfrm>
        <a:off x="1850326" y="3964616"/>
        <a:ext cx="5240674" cy="16028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408F60-D824-4BA6-A442-C6C37FA8F24C}">
      <dsp:nvSpPr>
        <dsp:cNvPr id="0" name=""/>
        <dsp:cNvSpPr/>
      </dsp:nvSpPr>
      <dsp:spPr>
        <a:xfrm>
          <a:off x="1042619" y="354258"/>
          <a:ext cx="4408551" cy="4408551"/>
        </a:xfrm>
        <a:prstGeom prst="pie">
          <a:avLst>
            <a:gd name="adj1" fmla="val 16200000"/>
            <a:gd name="adj2" fmla="val 180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Interdependence</a:t>
          </a:r>
        </a:p>
      </dsp:txBody>
      <dsp:txXfrm>
        <a:off x="3439506" y="1167741"/>
        <a:ext cx="1495758" cy="1469517"/>
      </dsp:txXfrm>
    </dsp:sp>
    <dsp:sp modelId="{B1480CC1-EFA1-47C7-9D70-06C35D3F9AB5}">
      <dsp:nvSpPr>
        <dsp:cNvPr id="0" name=""/>
        <dsp:cNvSpPr/>
      </dsp:nvSpPr>
      <dsp:spPr>
        <a:xfrm>
          <a:off x="815368" y="485465"/>
          <a:ext cx="4408551" cy="4408551"/>
        </a:xfrm>
        <a:prstGeom prst="pie">
          <a:avLst>
            <a:gd name="adj1" fmla="val 1800000"/>
            <a:gd name="adj2" fmla="val 9000000"/>
          </a:avLst>
        </a:prstGeom>
        <a:solidFill>
          <a:schemeClr val="accent5">
            <a:hueOff val="1600863"/>
            <a:satOff val="-21221"/>
            <a:lumOff val="-666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Responsibility</a:t>
          </a:r>
        </a:p>
      </dsp:txBody>
      <dsp:txXfrm>
        <a:off x="2022472" y="3267051"/>
        <a:ext cx="1994344" cy="1364551"/>
      </dsp:txXfrm>
    </dsp:sp>
    <dsp:sp modelId="{82403A11-0CDD-445A-98D7-9925134EBBD6}">
      <dsp:nvSpPr>
        <dsp:cNvPr id="0" name=""/>
        <dsp:cNvSpPr/>
      </dsp:nvSpPr>
      <dsp:spPr>
        <a:xfrm>
          <a:off x="815368" y="485465"/>
          <a:ext cx="4408551" cy="4408551"/>
        </a:xfrm>
        <a:prstGeom prst="pie">
          <a:avLst>
            <a:gd name="adj1" fmla="val 9000000"/>
            <a:gd name="adj2" fmla="val 16200000"/>
          </a:avLst>
        </a:prstGeom>
        <a:solidFill>
          <a:schemeClr val="accent5">
            <a:hueOff val="3201725"/>
            <a:satOff val="-42442"/>
            <a:lumOff val="-1333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Recognize and celebrate small accomplishments and successes of individuals and milestones (large and small) for the team as a whole.</a:t>
          </a:r>
        </a:p>
      </dsp:txBody>
      <dsp:txXfrm>
        <a:off x="1287713" y="1351430"/>
        <a:ext cx="1495758" cy="146951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50484F-E063-493B-BC2B-003D82AE5A8E}">
      <dsp:nvSpPr>
        <dsp:cNvPr id="0" name=""/>
        <dsp:cNvSpPr/>
      </dsp:nvSpPr>
      <dsp:spPr>
        <a:xfrm>
          <a:off x="0" y="680"/>
          <a:ext cx="7188200" cy="159164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0DA03B-5D2B-4FF5-9E89-C7EC87449706}">
      <dsp:nvSpPr>
        <dsp:cNvPr id="0" name=""/>
        <dsp:cNvSpPr/>
      </dsp:nvSpPr>
      <dsp:spPr>
        <a:xfrm>
          <a:off x="481473" y="358800"/>
          <a:ext cx="875405" cy="87540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4367EA4-F6FA-4352-9B13-7AE9D33202BF}">
      <dsp:nvSpPr>
        <dsp:cNvPr id="0" name=""/>
        <dsp:cNvSpPr/>
      </dsp:nvSpPr>
      <dsp:spPr>
        <a:xfrm>
          <a:off x="1838352" y="680"/>
          <a:ext cx="5349847" cy="1591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449" tIns="168449" rIns="168449" bIns="168449" numCol="1" spcCol="1270" anchor="ctr" anchorCtr="0">
          <a:noAutofit/>
        </a:bodyPr>
        <a:lstStyle/>
        <a:p>
          <a:pPr marL="0" lvl="0" indent="0" algn="l" defTabSz="1111250">
            <a:lnSpc>
              <a:spcPct val="90000"/>
            </a:lnSpc>
            <a:spcBef>
              <a:spcPct val="0"/>
            </a:spcBef>
            <a:spcAft>
              <a:spcPct val="35000"/>
            </a:spcAft>
            <a:buNone/>
          </a:pPr>
          <a:r>
            <a:rPr lang="en-US" sz="2500" i="1" kern="1200" dirty="0"/>
            <a:t>Appropriate self-evaluation</a:t>
          </a:r>
          <a:br>
            <a:rPr lang="en-US" sz="2500" kern="1200" dirty="0"/>
          </a:br>
          <a:endParaRPr lang="en-US" sz="2500" kern="1200" dirty="0"/>
        </a:p>
      </dsp:txBody>
      <dsp:txXfrm>
        <a:off x="1838352" y="680"/>
        <a:ext cx="5349847" cy="1591647"/>
      </dsp:txXfrm>
    </dsp:sp>
    <dsp:sp modelId="{1008935B-6F41-4A6A-A3E5-F7D0D0CEDAE1}">
      <dsp:nvSpPr>
        <dsp:cNvPr id="0" name=""/>
        <dsp:cNvSpPr/>
      </dsp:nvSpPr>
      <dsp:spPr>
        <a:xfrm>
          <a:off x="0" y="1990238"/>
          <a:ext cx="7188200" cy="159164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CC2279-B09F-40C2-BD58-92534FA2B54D}">
      <dsp:nvSpPr>
        <dsp:cNvPr id="0" name=""/>
        <dsp:cNvSpPr/>
      </dsp:nvSpPr>
      <dsp:spPr>
        <a:xfrm>
          <a:off x="481473" y="2348359"/>
          <a:ext cx="875405" cy="87540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F9FB018-E3ED-4BE5-9D0A-69169FD5D953}">
      <dsp:nvSpPr>
        <dsp:cNvPr id="0" name=""/>
        <dsp:cNvSpPr/>
      </dsp:nvSpPr>
      <dsp:spPr>
        <a:xfrm>
          <a:off x="1838352" y="1990238"/>
          <a:ext cx="5349847" cy="1591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449" tIns="168449" rIns="168449" bIns="168449" numCol="1" spcCol="1270" anchor="ctr" anchorCtr="0">
          <a:noAutofit/>
        </a:bodyPr>
        <a:lstStyle/>
        <a:p>
          <a:pPr marL="0" lvl="0" indent="0" algn="l" defTabSz="1111250">
            <a:lnSpc>
              <a:spcPct val="90000"/>
            </a:lnSpc>
            <a:spcBef>
              <a:spcPct val="0"/>
            </a:spcBef>
            <a:spcAft>
              <a:spcPct val="35000"/>
            </a:spcAft>
            <a:buNone/>
          </a:pPr>
          <a:r>
            <a:rPr lang="en-US" sz="2500" kern="1200" dirty="0"/>
            <a:t>It is be helpful for team members to "stop action" at regular intervals and check out how the team is working.</a:t>
          </a:r>
        </a:p>
      </dsp:txBody>
      <dsp:txXfrm>
        <a:off x="1838352" y="1990238"/>
        <a:ext cx="5349847" cy="1591647"/>
      </dsp:txXfrm>
    </dsp:sp>
    <dsp:sp modelId="{E7C21564-0127-448E-8356-5C892EF60490}">
      <dsp:nvSpPr>
        <dsp:cNvPr id="0" name=""/>
        <dsp:cNvSpPr/>
      </dsp:nvSpPr>
      <dsp:spPr>
        <a:xfrm>
          <a:off x="0" y="3979797"/>
          <a:ext cx="7188200" cy="159164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75776D-56FD-4228-A805-68CA5BECEB0C}">
      <dsp:nvSpPr>
        <dsp:cNvPr id="0" name=""/>
        <dsp:cNvSpPr/>
      </dsp:nvSpPr>
      <dsp:spPr>
        <a:xfrm>
          <a:off x="481473" y="4337918"/>
          <a:ext cx="875405" cy="87540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99E545B-62B4-4BD1-828C-F8655DCA8151}">
      <dsp:nvSpPr>
        <dsp:cNvPr id="0" name=""/>
        <dsp:cNvSpPr/>
      </dsp:nvSpPr>
      <dsp:spPr>
        <a:xfrm>
          <a:off x="1838352" y="3979797"/>
          <a:ext cx="5349847" cy="1591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449" tIns="168449" rIns="168449" bIns="168449" numCol="1" spcCol="1270" anchor="ctr" anchorCtr="0">
          <a:noAutofit/>
        </a:bodyPr>
        <a:lstStyle/>
        <a:p>
          <a:pPr marL="0" lvl="0" indent="0" algn="l" defTabSz="1111250">
            <a:lnSpc>
              <a:spcPct val="90000"/>
            </a:lnSpc>
            <a:spcBef>
              <a:spcPct val="0"/>
            </a:spcBef>
            <a:spcAft>
              <a:spcPct val="35000"/>
            </a:spcAft>
            <a:buNone/>
          </a:pPr>
          <a:r>
            <a:rPr lang="en-US" sz="2500" kern="1200"/>
            <a:t>Be Proactive with Feedback</a:t>
          </a:r>
        </a:p>
      </dsp:txBody>
      <dsp:txXfrm>
        <a:off x="1838352" y="3979797"/>
        <a:ext cx="5349847" cy="159164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A752D-FFE1-49DE-95BA-C746CCFD3025}">
      <dsp:nvSpPr>
        <dsp:cNvPr id="0" name=""/>
        <dsp:cNvSpPr/>
      </dsp:nvSpPr>
      <dsp:spPr>
        <a:xfrm>
          <a:off x="807969" y="925521"/>
          <a:ext cx="810000" cy="81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8489195-0884-4024-A196-87FA4422DDB0}">
      <dsp:nvSpPr>
        <dsp:cNvPr id="0" name=""/>
        <dsp:cNvSpPr/>
      </dsp:nvSpPr>
      <dsp:spPr>
        <a:xfrm>
          <a:off x="312969" y="2005728"/>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Be aware of </a:t>
          </a:r>
          <a:r>
            <a:rPr lang="en-US" sz="1300" b="1" kern="1200"/>
            <a:t>external factors, the environment</a:t>
          </a:r>
          <a:r>
            <a:rPr lang="en-US" sz="1300" kern="1200"/>
            <a:t>  </a:t>
          </a:r>
        </a:p>
      </dsp:txBody>
      <dsp:txXfrm>
        <a:off x="312969" y="2005728"/>
        <a:ext cx="1800000" cy="720000"/>
      </dsp:txXfrm>
    </dsp:sp>
    <dsp:sp modelId="{BC534CA6-BB8D-4110-A207-4DEAE2AB303D}">
      <dsp:nvSpPr>
        <dsp:cNvPr id="0" name=""/>
        <dsp:cNvSpPr/>
      </dsp:nvSpPr>
      <dsp:spPr>
        <a:xfrm>
          <a:off x="2922969" y="925521"/>
          <a:ext cx="810000" cy="81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384FDE1-BBED-4942-B5A4-DDF6F25B7A6F}">
      <dsp:nvSpPr>
        <dsp:cNvPr id="0" name=""/>
        <dsp:cNvSpPr/>
      </dsp:nvSpPr>
      <dsp:spPr>
        <a:xfrm>
          <a:off x="2427969" y="2005728"/>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 Select an appropriate location (neutral, private, etc.) </a:t>
          </a:r>
        </a:p>
      </dsp:txBody>
      <dsp:txXfrm>
        <a:off x="2427969" y="2005728"/>
        <a:ext cx="1800000" cy="720000"/>
      </dsp:txXfrm>
    </dsp:sp>
    <dsp:sp modelId="{6EC2B827-F3DE-4EB7-A6E7-B4598EC10A77}">
      <dsp:nvSpPr>
        <dsp:cNvPr id="0" name=""/>
        <dsp:cNvSpPr/>
      </dsp:nvSpPr>
      <dsp:spPr>
        <a:xfrm>
          <a:off x="5037968" y="925521"/>
          <a:ext cx="810000" cy="81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2455BF6-0FE7-477B-B314-7A873FEC3F24}">
      <dsp:nvSpPr>
        <dsp:cNvPr id="0" name=""/>
        <dsp:cNvSpPr/>
      </dsp:nvSpPr>
      <dsp:spPr>
        <a:xfrm>
          <a:off x="4542969" y="2005728"/>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 Use non-defensive body language –place yourself at the employee’s level </a:t>
          </a:r>
        </a:p>
      </dsp:txBody>
      <dsp:txXfrm>
        <a:off x="4542969" y="2005728"/>
        <a:ext cx="1800000" cy="720000"/>
      </dsp:txXfrm>
    </dsp:sp>
    <dsp:sp modelId="{7100D673-841C-4F74-BA60-6393BBE21273}">
      <dsp:nvSpPr>
        <dsp:cNvPr id="0" name=""/>
        <dsp:cNvSpPr/>
      </dsp:nvSpPr>
      <dsp:spPr>
        <a:xfrm>
          <a:off x="7152969" y="925521"/>
          <a:ext cx="810000" cy="81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561C5F1-2DBA-47DC-A376-CE9B44F934DB}">
      <dsp:nvSpPr>
        <dsp:cNvPr id="0" name=""/>
        <dsp:cNvSpPr/>
      </dsp:nvSpPr>
      <dsp:spPr>
        <a:xfrm>
          <a:off x="6657968" y="2005728"/>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 Use appropriate eye contact </a:t>
          </a:r>
        </a:p>
      </dsp:txBody>
      <dsp:txXfrm>
        <a:off x="6657968" y="2005728"/>
        <a:ext cx="1800000" cy="720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A45D10-8A3E-49C1-8F81-3ED2B6721827}">
      <dsp:nvSpPr>
        <dsp:cNvPr id="0" name=""/>
        <dsp:cNvSpPr/>
      </dsp:nvSpPr>
      <dsp:spPr>
        <a:xfrm>
          <a:off x="2864743" y="653353"/>
          <a:ext cx="502851" cy="91440"/>
        </a:xfrm>
        <a:custGeom>
          <a:avLst/>
          <a:gdLst/>
          <a:ahLst/>
          <a:cxnLst/>
          <a:rect l="0" t="0" r="0" b="0"/>
          <a:pathLst>
            <a:path>
              <a:moveTo>
                <a:pt x="0" y="45720"/>
              </a:moveTo>
              <a:lnTo>
                <a:pt x="502851"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2833" y="696406"/>
        <a:ext cx="26672" cy="5334"/>
      </dsp:txXfrm>
    </dsp:sp>
    <dsp:sp modelId="{1947BA5F-1FBF-4FB1-BAC2-CB1C310B2C51}">
      <dsp:nvSpPr>
        <dsp:cNvPr id="0" name=""/>
        <dsp:cNvSpPr/>
      </dsp:nvSpPr>
      <dsp:spPr>
        <a:xfrm>
          <a:off x="547190" y="3267"/>
          <a:ext cx="2319353" cy="139161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650" tIns="119296" rIns="113650" bIns="119296" numCol="1" spcCol="1270" anchor="ctr" anchorCtr="0">
          <a:noAutofit/>
        </a:bodyPr>
        <a:lstStyle/>
        <a:p>
          <a:pPr marL="0" lvl="0" indent="0" algn="ctr" defTabSz="577850">
            <a:lnSpc>
              <a:spcPct val="100000"/>
            </a:lnSpc>
            <a:spcBef>
              <a:spcPct val="0"/>
            </a:spcBef>
            <a:spcAft>
              <a:spcPct val="35000"/>
            </a:spcAft>
            <a:buNone/>
          </a:pPr>
          <a:r>
            <a:rPr lang="en-US" sz="1300" kern="1200"/>
            <a:t>• Give up the need to be right, there may be times where you will have to “agree to disagree” </a:t>
          </a:r>
        </a:p>
      </dsp:txBody>
      <dsp:txXfrm>
        <a:off x="547190" y="3267"/>
        <a:ext cx="2319353" cy="1391612"/>
      </dsp:txXfrm>
    </dsp:sp>
    <dsp:sp modelId="{26834DB1-5E45-4A95-94CA-ADC66454CFEB}">
      <dsp:nvSpPr>
        <dsp:cNvPr id="0" name=""/>
        <dsp:cNvSpPr/>
      </dsp:nvSpPr>
      <dsp:spPr>
        <a:xfrm>
          <a:off x="1706866" y="1393079"/>
          <a:ext cx="2852805" cy="502851"/>
        </a:xfrm>
        <a:custGeom>
          <a:avLst/>
          <a:gdLst/>
          <a:ahLst/>
          <a:cxnLst/>
          <a:rect l="0" t="0" r="0" b="0"/>
          <a:pathLst>
            <a:path>
              <a:moveTo>
                <a:pt x="2852805" y="0"/>
              </a:moveTo>
              <a:lnTo>
                <a:pt x="2852805" y="268525"/>
              </a:lnTo>
              <a:lnTo>
                <a:pt x="0" y="268525"/>
              </a:lnTo>
              <a:lnTo>
                <a:pt x="0" y="502851"/>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60713" y="1641838"/>
        <a:ext cx="145112" cy="5334"/>
      </dsp:txXfrm>
    </dsp:sp>
    <dsp:sp modelId="{9A3CD89C-CFCC-4E59-BFF4-2367A3970872}">
      <dsp:nvSpPr>
        <dsp:cNvPr id="0" name=""/>
        <dsp:cNvSpPr/>
      </dsp:nvSpPr>
      <dsp:spPr>
        <a:xfrm>
          <a:off x="3399995" y="3267"/>
          <a:ext cx="2319353" cy="1391612"/>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650" tIns="119296" rIns="113650" bIns="119296" numCol="1" spcCol="1270" anchor="ctr" anchorCtr="0">
          <a:noAutofit/>
        </a:bodyPr>
        <a:lstStyle/>
        <a:p>
          <a:pPr marL="0" lvl="0" indent="0" algn="ctr" defTabSz="577850">
            <a:lnSpc>
              <a:spcPct val="100000"/>
            </a:lnSpc>
            <a:spcBef>
              <a:spcPct val="0"/>
            </a:spcBef>
            <a:spcAft>
              <a:spcPct val="35000"/>
            </a:spcAft>
            <a:buNone/>
          </a:pPr>
          <a:r>
            <a:rPr lang="en-US" sz="1300" kern="1200"/>
            <a:t>• Do not become defensive </a:t>
          </a:r>
        </a:p>
      </dsp:txBody>
      <dsp:txXfrm>
        <a:off x="3399995" y="3267"/>
        <a:ext cx="2319353" cy="1391612"/>
      </dsp:txXfrm>
    </dsp:sp>
    <dsp:sp modelId="{D7346E15-AB39-4CFE-93F9-EB8FCF3E2CEC}">
      <dsp:nvSpPr>
        <dsp:cNvPr id="0" name=""/>
        <dsp:cNvSpPr/>
      </dsp:nvSpPr>
      <dsp:spPr>
        <a:xfrm>
          <a:off x="2864743" y="2578417"/>
          <a:ext cx="502851" cy="91440"/>
        </a:xfrm>
        <a:custGeom>
          <a:avLst/>
          <a:gdLst/>
          <a:ahLst/>
          <a:cxnLst/>
          <a:rect l="0" t="0" r="0" b="0"/>
          <a:pathLst>
            <a:path>
              <a:moveTo>
                <a:pt x="0" y="45720"/>
              </a:moveTo>
              <a:lnTo>
                <a:pt x="502851" y="45720"/>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2833" y="2621470"/>
        <a:ext cx="26672" cy="5334"/>
      </dsp:txXfrm>
    </dsp:sp>
    <dsp:sp modelId="{2DF45DBD-544C-44AC-8640-8C57E4A2420A}">
      <dsp:nvSpPr>
        <dsp:cNvPr id="0" name=""/>
        <dsp:cNvSpPr/>
      </dsp:nvSpPr>
      <dsp:spPr>
        <a:xfrm>
          <a:off x="547190" y="1928331"/>
          <a:ext cx="2319353" cy="139161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650" tIns="119296" rIns="113650" bIns="119296" numCol="1" spcCol="1270" anchor="ctr" anchorCtr="0">
          <a:noAutofit/>
        </a:bodyPr>
        <a:lstStyle/>
        <a:p>
          <a:pPr marL="0" lvl="0" indent="0" algn="ctr" defTabSz="577850">
            <a:lnSpc>
              <a:spcPct val="100000"/>
            </a:lnSpc>
            <a:spcBef>
              <a:spcPct val="0"/>
            </a:spcBef>
            <a:spcAft>
              <a:spcPct val="35000"/>
            </a:spcAft>
            <a:buNone/>
          </a:pPr>
          <a:r>
            <a:rPr lang="en-US" sz="1300" kern="1200"/>
            <a:t>• Encourage the person to do what he or she is going to do anyway (within limits, of course) </a:t>
          </a:r>
        </a:p>
      </dsp:txBody>
      <dsp:txXfrm>
        <a:off x="547190" y="1928331"/>
        <a:ext cx="2319353" cy="1391612"/>
      </dsp:txXfrm>
    </dsp:sp>
    <dsp:sp modelId="{3C8F7199-B6BE-453C-AEE9-045291F33E4C}">
      <dsp:nvSpPr>
        <dsp:cNvPr id="0" name=""/>
        <dsp:cNvSpPr/>
      </dsp:nvSpPr>
      <dsp:spPr>
        <a:xfrm>
          <a:off x="1706866" y="3318143"/>
          <a:ext cx="2852805" cy="502851"/>
        </a:xfrm>
        <a:custGeom>
          <a:avLst/>
          <a:gdLst/>
          <a:ahLst/>
          <a:cxnLst/>
          <a:rect l="0" t="0" r="0" b="0"/>
          <a:pathLst>
            <a:path>
              <a:moveTo>
                <a:pt x="2852805" y="0"/>
              </a:moveTo>
              <a:lnTo>
                <a:pt x="2852805" y="268525"/>
              </a:lnTo>
              <a:lnTo>
                <a:pt x="0" y="268525"/>
              </a:lnTo>
              <a:lnTo>
                <a:pt x="0" y="502851"/>
              </a:lnTo>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60713" y="3566902"/>
        <a:ext cx="145112" cy="5334"/>
      </dsp:txXfrm>
    </dsp:sp>
    <dsp:sp modelId="{AD34D645-4DF7-44DC-9D19-67A55E01CFA7}">
      <dsp:nvSpPr>
        <dsp:cNvPr id="0" name=""/>
        <dsp:cNvSpPr/>
      </dsp:nvSpPr>
      <dsp:spPr>
        <a:xfrm>
          <a:off x="3399995" y="1928331"/>
          <a:ext cx="2319353" cy="139161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650" tIns="119296" rIns="113650" bIns="119296" numCol="1" spcCol="1270" anchor="ctr" anchorCtr="0">
          <a:noAutofit/>
        </a:bodyPr>
        <a:lstStyle/>
        <a:p>
          <a:pPr marL="0" lvl="0" indent="0" algn="ctr" defTabSz="577850">
            <a:lnSpc>
              <a:spcPct val="100000"/>
            </a:lnSpc>
            <a:spcBef>
              <a:spcPct val="0"/>
            </a:spcBef>
            <a:spcAft>
              <a:spcPct val="35000"/>
            </a:spcAft>
            <a:buNone/>
          </a:pPr>
          <a:r>
            <a:rPr lang="en-US" sz="1300" kern="1200"/>
            <a:t>• Regain control by stopping the exchange </a:t>
          </a:r>
        </a:p>
      </dsp:txBody>
      <dsp:txXfrm>
        <a:off x="3399995" y="1928331"/>
        <a:ext cx="2319353" cy="1391612"/>
      </dsp:txXfrm>
    </dsp:sp>
    <dsp:sp modelId="{69DEA536-65E5-4519-8A44-7CC0E133DD57}">
      <dsp:nvSpPr>
        <dsp:cNvPr id="0" name=""/>
        <dsp:cNvSpPr/>
      </dsp:nvSpPr>
      <dsp:spPr>
        <a:xfrm>
          <a:off x="2864743" y="4503481"/>
          <a:ext cx="502851" cy="91440"/>
        </a:xfrm>
        <a:custGeom>
          <a:avLst/>
          <a:gdLst/>
          <a:ahLst/>
          <a:cxnLst/>
          <a:rect l="0" t="0" r="0" b="0"/>
          <a:pathLst>
            <a:path>
              <a:moveTo>
                <a:pt x="0" y="45720"/>
              </a:moveTo>
              <a:lnTo>
                <a:pt x="502851" y="45720"/>
              </a:lnTo>
            </a:path>
          </a:pathLst>
        </a:custGeom>
        <a:noFill/>
        <a:ln w="9525" cap="flat"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2833" y="4546533"/>
        <a:ext cx="26672" cy="5334"/>
      </dsp:txXfrm>
    </dsp:sp>
    <dsp:sp modelId="{C049B2BF-76BB-4EC1-B13D-E3F6B2B05998}">
      <dsp:nvSpPr>
        <dsp:cNvPr id="0" name=""/>
        <dsp:cNvSpPr/>
      </dsp:nvSpPr>
      <dsp:spPr>
        <a:xfrm>
          <a:off x="547190" y="3853395"/>
          <a:ext cx="2319353" cy="139161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650" tIns="119296" rIns="113650" bIns="119296" numCol="1" spcCol="1270" anchor="ctr" anchorCtr="0">
          <a:noAutofit/>
        </a:bodyPr>
        <a:lstStyle/>
        <a:p>
          <a:pPr marL="0" lvl="0" indent="0" algn="ctr" defTabSz="577850">
            <a:lnSpc>
              <a:spcPct val="100000"/>
            </a:lnSpc>
            <a:spcBef>
              <a:spcPct val="0"/>
            </a:spcBef>
            <a:spcAft>
              <a:spcPct val="35000"/>
            </a:spcAft>
            <a:buNone/>
          </a:pPr>
          <a:r>
            <a:rPr lang="en-US" sz="1300" kern="1200"/>
            <a:t>• Establish another time to pursue if necessary, it sometimes helps to walk away from a situation and revisit it once emotions have subsided </a:t>
          </a:r>
        </a:p>
      </dsp:txBody>
      <dsp:txXfrm>
        <a:off x="547190" y="3853395"/>
        <a:ext cx="2319353" cy="1391612"/>
      </dsp:txXfrm>
    </dsp:sp>
    <dsp:sp modelId="{1120647C-FAF9-45CF-963C-6153C6D34882}">
      <dsp:nvSpPr>
        <dsp:cNvPr id="0" name=""/>
        <dsp:cNvSpPr/>
      </dsp:nvSpPr>
      <dsp:spPr>
        <a:xfrm>
          <a:off x="3399995" y="3853395"/>
          <a:ext cx="2319353" cy="139161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650" tIns="119296" rIns="113650" bIns="119296" numCol="1" spcCol="1270" anchor="ctr" anchorCtr="0">
          <a:noAutofit/>
        </a:bodyPr>
        <a:lstStyle/>
        <a:p>
          <a:pPr marL="0" lvl="0" indent="0" algn="ctr" defTabSz="577850">
            <a:lnSpc>
              <a:spcPct val="100000"/>
            </a:lnSpc>
            <a:spcBef>
              <a:spcPct val="0"/>
            </a:spcBef>
            <a:spcAft>
              <a:spcPct val="35000"/>
            </a:spcAft>
            <a:buNone/>
          </a:pPr>
          <a:r>
            <a:rPr lang="en-US" sz="1300" kern="1200"/>
            <a:t>• Allow the other person the opportunity to save face </a:t>
          </a:r>
        </a:p>
      </dsp:txBody>
      <dsp:txXfrm>
        <a:off x="3399995" y="3853395"/>
        <a:ext cx="2319353" cy="139161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964A1A-5E99-4DD3-B1A3-7840979040C7}">
      <dsp:nvSpPr>
        <dsp:cNvPr id="0" name=""/>
        <dsp:cNvSpPr/>
      </dsp:nvSpPr>
      <dsp:spPr>
        <a:xfrm>
          <a:off x="0" y="0"/>
          <a:ext cx="5750560" cy="122586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 Acknowledge the other person’s feelings </a:t>
          </a:r>
        </a:p>
      </dsp:txBody>
      <dsp:txXfrm>
        <a:off x="35904" y="35904"/>
        <a:ext cx="4324168" cy="1154059"/>
      </dsp:txXfrm>
    </dsp:sp>
    <dsp:sp modelId="{EDFA70D6-E799-4933-9985-35441DDBEB02}">
      <dsp:nvSpPr>
        <dsp:cNvPr id="0" name=""/>
        <dsp:cNvSpPr/>
      </dsp:nvSpPr>
      <dsp:spPr>
        <a:xfrm>
          <a:off x="481609" y="1448752"/>
          <a:ext cx="5750560" cy="1225867"/>
        </a:xfrm>
        <a:prstGeom prst="roundRect">
          <a:avLst>
            <a:gd name="adj" fmla="val 10000"/>
          </a:avLst>
        </a:prstGeom>
        <a:solidFill>
          <a:schemeClr val="accent2">
            <a:hueOff val="-2469290"/>
            <a:satOff val="-916"/>
            <a:lumOff val="209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 Paraphrase the issue without inserting your own perceptions </a:t>
          </a:r>
        </a:p>
      </dsp:txBody>
      <dsp:txXfrm>
        <a:off x="517513" y="1484656"/>
        <a:ext cx="4400328" cy="1154059"/>
      </dsp:txXfrm>
    </dsp:sp>
    <dsp:sp modelId="{D7E4B145-6796-4638-9FB4-20BE816B19CC}">
      <dsp:nvSpPr>
        <dsp:cNvPr id="0" name=""/>
        <dsp:cNvSpPr/>
      </dsp:nvSpPr>
      <dsp:spPr>
        <a:xfrm>
          <a:off x="956030" y="2897505"/>
          <a:ext cx="5750560" cy="1225867"/>
        </a:xfrm>
        <a:prstGeom prst="roundRect">
          <a:avLst>
            <a:gd name="adj" fmla="val 10000"/>
          </a:avLst>
        </a:prstGeom>
        <a:solidFill>
          <a:schemeClr val="accent2">
            <a:hueOff val="-4938581"/>
            <a:satOff val="-1833"/>
            <a:lumOff val="418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 Use "I" statements </a:t>
          </a:r>
        </a:p>
      </dsp:txBody>
      <dsp:txXfrm>
        <a:off x="991934" y="2933409"/>
        <a:ext cx="4407516" cy="1154059"/>
      </dsp:txXfrm>
    </dsp:sp>
    <dsp:sp modelId="{353811D6-F0E9-4F11-8030-72D8890ACCA4}">
      <dsp:nvSpPr>
        <dsp:cNvPr id="0" name=""/>
        <dsp:cNvSpPr/>
      </dsp:nvSpPr>
      <dsp:spPr>
        <a:xfrm>
          <a:off x="1437639" y="4346257"/>
          <a:ext cx="5750560" cy="1225867"/>
        </a:xfrm>
        <a:prstGeom prst="roundRect">
          <a:avLst>
            <a:gd name="adj" fmla="val 10000"/>
          </a:avLst>
        </a:prstGeom>
        <a:solidFill>
          <a:schemeClr val="accent2">
            <a:hueOff val="-7407870"/>
            <a:satOff val="-2749"/>
            <a:lumOff val="627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 Avoid blaming, criticizing, making demands, polarizing comments </a:t>
          </a:r>
        </a:p>
      </dsp:txBody>
      <dsp:txXfrm>
        <a:off x="1473543" y="4382161"/>
        <a:ext cx="4400328" cy="1154059"/>
      </dsp:txXfrm>
    </dsp:sp>
    <dsp:sp modelId="{EE81B2E9-AF9D-473B-A854-D3F7753C8819}">
      <dsp:nvSpPr>
        <dsp:cNvPr id="0" name=""/>
        <dsp:cNvSpPr/>
      </dsp:nvSpPr>
      <dsp:spPr>
        <a:xfrm>
          <a:off x="4953746" y="938903"/>
          <a:ext cx="796813" cy="796813"/>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133029" y="938903"/>
        <a:ext cx="438247" cy="599602"/>
      </dsp:txXfrm>
    </dsp:sp>
    <dsp:sp modelId="{6388E750-FEC7-4B52-BB75-4D69471781B0}">
      <dsp:nvSpPr>
        <dsp:cNvPr id="0" name=""/>
        <dsp:cNvSpPr/>
      </dsp:nvSpPr>
      <dsp:spPr>
        <a:xfrm>
          <a:off x="5435355" y="2387655"/>
          <a:ext cx="796813" cy="796813"/>
        </a:xfrm>
        <a:prstGeom prst="downArrow">
          <a:avLst>
            <a:gd name="adj1" fmla="val 55000"/>
            <a:gd name="adj2" fmla="val 45000"/>
          </a:avLst>
        </a:prstGeom>
        <a:solidFill>
          <a:schemeClr val="accent2">
            <a:tint val="40000"/>
            <a:alpha val="90000"/>
            <a:hueOff val="-3704447"/>
            <a:satOff val="-534"/>
            <a:lumOff val="729"/>
            <a:alphaOff val="0"/>
          </a:schemeClr>
        </a:solidFill>
        <a:ln w="12700" cap="flat" cmpd="sng" algn="ctr">
          <a:solidFill>
            <a:schemeClr val="accent2">
              <a:tint val="40000"/>
              <a:alpha val="90000"/>
              <a:hueOff val="-3704447"/>
              <a:satOff val="-534"/>
              <a:lumOff val="72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614638" y="2387655"/>
        <a:ext cx="438247" cy="599602"/>
      </dsp:txXfrm>
    </dsp:sp>
    <dsp:sp modelId="{07F0CBA0-F20E-4922-A11D-4B9CEDDC065E}">
      <dsp:nvSpPr>
        <dsp:cNvPr id="0" name=""/>
        <dsp:cNvSpPr/>
      </dsp:nvSpPr>
      <dsp:spPr>
        <a:xfrm>
          <a:off x="5909776" y="3836408"/>
          <a:ext cx="796813" cy="796813"/>
        </a:xfrm>
        <a:prstGeom prst="downArrow">
          <a:avLst>
            <a:gd name="adj1" fmla="val 55000"/>
            <a:gd name="adj2" fmla="val 45000"/>
          </a:avLst>
        </a:prstGeom>
        <a:solidFill>
          <a:schemeClr val="accent2">
            <a:tint val="40000"/>
            <a:alpha val="90000"/>
            <a:hueOff val="-7408895"/>
            <a:satOff val="-1068"/>
            <a:lumOff val="1459"/>
            <a:alphaOff val="0"/>
          </a:schemeClr>
        </a:solidFill>
        <a:ln w="12700" cap="flat" cmpd="sng" algn="ctr">
          <a:solidFill>
            <a:schemeClr val="accent2">
              <a:tint val="40000"/>
              <a:alpha val="90000"/>
              <a:hueOff val="-7408895"/>
              <a:satOff val="-1068"/>
              <a:lumOff val="145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089059" y="3836408"/>
        <a:ext cx="438247" cy="599602"/>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0.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8.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53FB4E-ACEB-41CF-9440-A4A2A28685C4}" type="datetimeFigureOut">
              <a:rPr lang="en-US" smtClean="0"/>
              <a:t>5/25/2022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46F193-5E6E-476C-8680-584F876F85DB}" type="slidenum">
              <a:rPr lang="en-US" smtClean="0"/>
              <a:t>‹#›</a:t>
            </a:fld>
            <a:endParaRPr lang="en-US"/>
          </a:p>
        </p:txBody>
      </p:sp>
    </p:spTree>
    <p:extLst>
      <p:ext uri="{BB962C8B-B14F-4D97-AF65-F5344CB8AC3E}">
        <p14:creationId xmlns:p14="http://schemas.microsoft.com/office/powerpoint/2010/main" val="4144327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46F193-5E6E-476C-8680-584F876F85DB}" type="slidenum">
              <a:rPr lang="en-US" smtClean="0"/>
              <a:t>2</a:t>
            </a:fld>
            <a:endParaRPr lang="en-US"/>
          </a:p>
        </p:txBody>
      </p:sp>
    </p:spTree>
    <p:extLst>
      <p:ext uri="{BB962C8B-B14F-4D97-AF65-F5344CB8AC3E}">
        <p14:creationId xmlns:p14="http://schemas.microsoft.com/office/powerpoint/2010/main" val="13610209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Use techniques to de-escalate the immediate situation</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Give up the need to be right, there may be times where you will have to “agree to disagree” </a:t>
            </a:r>
          </a:p>
          <a:p>
            <a:r>
              <a:rPr lang="en-US" sz="1200" kern="1200" dirty="0">
                <a:solidFill>
                  <a:schemeClr val="tx1"/>
                </a:solidFill>
                <a:effectLst/>
                <a:latin typeface="+mn-lt"/>
                <a:ea typeface="+mn-ea"/>
                <a:cs typeface="+mn-cs"/>
              </a:rPr>
              <a:t>• Do not become defensive </a:t>
            </a:r>
          </a:p>
          <a:p>
            <a:r>
              <a:rPr lang="en-US" sz="1200" kern="1200" dirty="0">
                <a:solidFill>
                  <a:schemeClr val="tx1"/>
                </a:solidFill>
                <a:effectLst/>
                <a:latin typeface="+mn-lt"/>
                <a:ea typeface="+mn-ea"/>
                <a:cs typeface="+mn-cs"/>
              </a:rPr>
              <a:t>• Encourage the person to do what he or she is going to do anyway (within limits, of course) </a:t>
            </a:r>
          </a:p>
          <a:p>
            <a:r>
              <a:rPr lang="en-US" sz="1200" kern="1200" dirty="0">
                <a:solidFill>
                  <a:schemeClr val="tx1"/>
                </a:solidFill>
                <a:effectLst/>
                <a:latin typeface="+mn-lt"/>
                <a:ea typeface="+mn-ea"/>
                <a:cs typeface="+mn-cs"/>
              </a:rPr>
              <a:t>• Regain control by stopping the exchange </a:t>
            </a:r>
          </a:p>
          <a:p>
            <a:r>
              <a:rPr lang="en-US" sz="1200" kern="1200" dirty="0">
                <a:solidFill>
                  <a:schemeClr val="tx1"/>
                </a:solidFill>
                <a:effectLst/>
                <a:latin typeface="+mn-lt"/>
                <a:ea typeface="+mn-ea"/>
                <a:cs typeface="+mn-cs"/>
              </a:rPr>
              <a:t>• Establish another time to pursue if necessary, it sometimes helps to walk away from a situation and revisit it once emotions have subsided </a:t>
            </a:r>
          </a:p>
          <a:p>
            <a:r>
              <a:rPr lang="en-US" sz="1200" kern="1200" dirty="0">
                <a:solidFill>
                  <a:schemeClr val="tx1"/>
                </a:solidFill>
                <a:effectLst/>
                <a:latin typeface="+mn-lt"/>
                <a:ea typeface="+mn-ea"/>
                <a:cs typeface="+mn-cs"/>
              </a:rPr>
              <a:t>• Allow the other person the opportunity to save face </a:t>
            </a:r>
          </a:p>
          <a:p>
            <a:endParaRPr lang="en-US" dirty="0"/>
          </a:p>
        </p:txBody>
      </p:sp>
      <p:sp>
        <p:nvSpPr>
          <p:cNvPr id="4" name="Slide Number Placeholder 3"/>
          <p:cNvSpPr>
            <a:spLocks noGrp="1"/>
          </p:cNvSpPr>
          <p:nvPr>
            <p:ph type="sldNum" sz="quarter" idx="5"/>
          </p:nvPr>
        </p:nvSpPr>
        <p:spPr/>
        <p:txBody>
          <a:bodyPr/>
          <a:lstStyle/>
          <a:p>
            <a:fld id="{D546F193-5E6E-476C-8680-584F876F85DB}" type="slidenum">
              <a:rPr lang="en-US" smtClean="0"/>
              <a:t>12</a:t>
            </a:fld>
            <a:endParaRPr lang="en-US"/>
          </a:p>
        </p:txBody>
      </p:sp>
    </p:spTree>
    <p:extLst>
      <p:ext uri="{BB962C8B-B14F-4D97-AF65-F5344CB8AC3E}">
        <p14:creationId xmlns:p14="http://schemas.microsoft.com/office/powerpoint/2010/main" val="1873615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Use effective communication and listening techniques</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Acknowledge the other person’s feelings </a:t>
            </a:r>
          </a:p>
          <a:p>
            <a:r>
              <a:rPr lang="en-US" sz="1200" kern="1200" dirty="0">
                <a:solidFill>
                  <a:schemeClr val="tx1"/>
                </a:solidFill>
                <a:effectLst/>
                <a:latin typeface="+mn-lt"/>
                <a:ea typeface="+mn-ea"/>
                <a:cs typeface="+mn-cs"/>
              </a:rPr>
              <a:t>• Paraphrase the issue without inserting your own perceptions </a:t>
            </a:r>
          </a:p>
          <a:p>
            <a:r>
              <a:rPr lang="en-US" sz="1200" kern="1200" dirty="0">
                <a:solidFill>
                  <a:schemeClr val="tx1"/>
                </a:solidFill>
                <a:effectLst/>
                <a:latin typeface="+mn-lt"/>
                <a:ea typeface="+mn-ea"/>
                <a:cs typeface="+mn-cs"/>
              </a:rPr>
              <a:t>• Use "I" statements </a:t>
            </a:r>
          </a:p>
          <a:p>
            <a:r>
              <a:rPr lang="en-US" sz="1200" kern="1200" dirty="0">
                <a:solidFill>
                  <a:schemeClr val="tx1"/>
                </a:solidFill>
                <a:effectLst/>
                <a:latin typeface="+mn-lt"/>
                <a:ea typeface="+mn-ea"/>
                <a:cs typeface="+mn-cs"/>
              </a:rPr>
              <a:t>• Avoid blaming, criticizing, making demands, polarizing comments </a:t>
            </a:r>
          </a:p>
          <a:p>
            <a:r>
              <a:rPr lang="en-US" sz="1200" kern="1200" dirty="0">
                <a:solidFill>
                  <a:schemeClr val="tx1"/>
                </a:solidFill>
                <a:effectLst/>
                <a:latin typeface="+mn-lt"/>
                <a:ea typeface="+mn-ea"/>
                <a:cs typeface="+mn-cs"/>
              </a:rPr>
              <a:t>• Use selective agreement  </a:t>
            </a:r>
          </a:p>
          <a:p>
            <a:endParaRPr lang="en-US" dirty="0"/>
          </a:p>
        </p:txBody>
      </p:sp>
      <p:sp>
        <p:nvSpPr>
          <p:cNvPr id="4" name="Slide Number Placeholder 3"/>
          <p:cNvSpPr>
            <a:spLocks noGrp="1"/>
          </p:cNvSpPr>
          <p:nvPr>
            <p:ph type="sldNum" sz="quarter" idx="5"/>
          </p:nvPr>
        </p:nvSpPr>
        <p:spPr/>
        <p:txBody>
          <a:bodyPr/>
          <a:lstStyle/>
          <a:p>
            <a:fld id="{D546F193-5E6E-476C-8680-584F876F85DB}" type="slidenum">
              <a:rPr lang="en-US" smtClean="0"/>
              <a:t>13</a:t>
            </a:fld>
            <a:endParaRPr lang="en-US"/>
          </a:p>
        </p:txBody>
      </p:sp>
    </p:spTree>
    <p:extLst>
      <p:ext uri="{BB962C8B-B14F-4D97-AF65-F5344CB8AC3E}">
        <p14:creationId xmlns:p14="http://schemas.microsoft.com/office/powerpoint/2010/main" val="760674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Focus on outcomes and follow through</a:t>
            </a:r>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Focus on solutions </a:t>
            </a:r>
          </a:p>
          <a:p>
            <a:pPr lvl="0"/>
            <a:r>
              <a:rPr lang="en-US" sz="1200" kern="1200" dirty="0">
                <a:solidFill>
                  <a:schemeClr val="tx1"/>
                </a:solidFill>
                <a:effectLst/>
                <a:latin typeface="+mn-lt"/>
                <a:ea typeface="+mn-ea"/>
                <a:cs typeface="+mn-cs"/>
              </a:rPr>
              <a:t>Ask for additional information if needed </a:t>
            </a:r>
          </a:p>
          <a:p>
            <a:pPr lvl="0"/>
            <a:r>
              <a:rPr lang="en-US" sz="1200" kern="1200" dirty="0">
                <a:solidFill>
                  <a:schemeClr val="tx1"/>
                </a:solidFill>
                <a:effectLst/>
                <a:latin typeface="+mn-lt"/>
                <a:ea typeface="+mn-ea"/>
                <a:cs typeface="+mn-cs"/>
              </a:rPr>
              <a:t>Explore options and focus on solutions </a:t>
            </a:r>
          </a:p>
          <a:p>
            <a:pPr lvl="0"/>
            <a:r>
              <a:rPr lang="en-US" sz="1200" kern="1200" dirty="0">
                <a:solidFill>
                  <a:schemeClr val="tx1"/>
                </a:solidFill>
                <a:effectLst/>
                <a:latin typeface="+mn-lt"/>
                <a:ea typeface="+mn-ea"/>
                <a:cs typeface="+mn-cs"/>
              </a:rPr>
              <a:t>Look for workable, realistic options –recognize that compromise may be necessary however collaboration is always best </a:t>
            </a:r>
          </a:p>
          <a:p>
            <a:pPr lvl="0"/>
            <a:r>
              <a:rPr lang="en-US" sz="1200" kern="1200" dirty="0">
                <a:solidFill>
                  <a:schemeClr val="tx1"/>
                </a:solidFill>
                <a:effectLst/>
                <a:latin typeface="+mn-lt"/>
                <a:ea typeface="+mn-ea"/>
                <a:cs typeface="+mn-cs"/>
              </a:rPr>
              <a:t>Under-promise and over-deliver, but honor your agreements </a:t>
            </a:r>
          </a:p>
          <a:p>
            <a:pPr lvl="0"/>
            <a:r>
              <a:rPr lang="en-US" sz="1200" kern="1200" dirty="0">
                <a:solidFill>
                  <a:schemeClr val="tx1"/>
                </a:solidFill>
                <a:effectLst/>
                <a:latin typeface="+mn-lt"/>
                <a:ea typeface="+mn-ea"/>
                <a:cs typeface="+mn-cs"/>
              </a:rPr>
              <a:t>Reframe to move towards solutions </a:t>
            </a:r>
          </a:p>
          <a:p>
            <a:pPr lvl="0"/>
            <a:r>
              <a:rPr lang="en-US" sz="1200" kern="1200" dirty="0">
                <a:solidFill>
                  <a:schemeClr val="tx1"/>
                </a:solidFill>
                <a:effectLst/>
                <a:latin typeface="+mn-lt"/>
                <a:ea typeface="+mn-ea"/>
                <a:cs typeface="+mn-cs"/>
              </a:rPr>
              <a:t>Clarify potential consequences of actions, or lack thereof </a:t>
            </a:r>
          </a:p>
          <a:p>
            <a:pPr lvl="0"/>
            <a:r>
              <a:rPr lang="en-US" sz="1200" kern="1200" dirty="0">
                <a:solidFill>
                  <a:schemeClr val="tx1"/>
                </a:solidFill>
                <a:effectLst/>
                <a:latin typeface="+mn-lt"/>
                <a:ea typeface="+mn-ea"/>
                <a:cs typeface="+mn-cs"/>
              </a:rPr>
              <a:t>Take a "time-out" if necessary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D546F193-5E6E-476C-8680-584F876F85DB}" type="slidenum">
              <a:rPr lang="en-US" smtClean="0"/>
              <a:t>14</a:t>
            </a:fld>
            <a:endParaRPr lang="en-US"/>
          </a:p>
        </p:txBody>
      </p:sp>
    </p:spTree>
    <p:extLst>
      <p:ext uri="{BB962C8B-B14F-4D97-AF65-F5344CB8AC3E}">
        <p14:creationId xmlns:p14="http://schemas.microsoft.com/office/powerpoint/2010/main" val="1846787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Did you learn more about your team and how you effectively worked together?</a:t>
            </a:r>
          </a:p>
        </p:txBody>
      </p:sp>
      <p:sp>
        <p:nvSpPr>
          <p:cNvPr id="4" name="Slide Number Placeholder 3"/>
          <p:cNvSpPr>
            <a:spLocks noGrp="1"/>
          </p:cNvSpPr>
          <p:nvPr>
            <p:ph type="sldNum" sz="quarter" idx="5"/>
          </p:nvPr>
        </p:nvSpPr>
        <p:spPr/>
        <p:txBody>
          <a:bodyPr/>
          <a:lstStyle/>
          <a:p>
            <a:fld id="{D546F193-5E6E-476C-8680-584F876F85DB}" type="slidenum">
              <a:rPr lang="en-US" smtClean="0"/>
              <a:t>15</a:t>
            </a:fld>
            <a:endParaRPr lang="en-US"/>
          </a:p>
        </p:txBody>
      </p:sp>
    </p:spTree>
    <p:extLst>
      <p:ext uri="{BB962C8B-B14F-4D97-AF65-F5344CB8AC3E}">
        <p14:creationId xmlns:p14="http://schemas.microsoft.com/office/powerpoint/2010/main" val="4077570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What is the work we were brought together to do?</a:t>
            </a:r>
          </a:p>
          <a:p>
            <a:r>
              <a:rPr lang="en-US" sz="1200" b="0" i="0" kern="1200" dirty="0">
                <a:solidFill>
                  <a:schemeClr val="tx1"/>
                </a:solidFill>
                <a:effectLst/>
                <a:latin typeface="+mn-lt"/>
                <a:ea typeface="+mn-ea"/>
                <a:cs typeface="+mn-cs"/>
              </a:rPr>
              <a:t>Why can this work best be done as a team?</a:t>
            </a:r>
          </a:p>
          <a:p>
            <a:r>
              <a:rPr lang="en-US" sz="1200" b="0" i="0" kern="1200" dirty="0">
                <a:solidFill>
                  <a:schemeClr val="tx1"/>
                </a:solidFill>
                <a:effectLst/>
                <a:latin typeface="+mn-lt"/>
                <a:ea typeface="+mn-ea"/>
                <a:cs typeface="+mn-cs"/>
              </a:rPr>
              <a:t>What will be different as a result of our working together?</a:t>
            </a:r>
          </a:p>
          <a:p>
            <a:r>
              <a:rPr lang="en-US" sz="1200" b="0" i="0" kern="1200" dirty="0">
                <a:solidFill>
                  <a:schemeClr val="tx1"/>
                </a:solidFill>
                <a:effectLst/>
                <a:latin typeface="+mn-lt"/>
                <a:ea typeface="+mn-ea"/>
                <a:cs typeface="+mn-cs"/>
              </a:rPr>
              <a:t>What will our work create for our organization, our team and ourselves?</a:t>
            </a:r>
          </a:p>
          <a:p>
            <a:r>
              <a:rPr lang="en-US" sz="1200" b="0" i="0" kern="1200" dirty="0">
                <a:solidFill>
                  <a:schemeClr val="tx1"/>
                </a:solidFill>
                <a:effectLst/>
                <a:latin typeface="+mn-lt"/>
                <a:ea typeface="+mn-ea"/>
                <a:cs typeface="+mn-cs"/>
              </a:rPr>
              <a:t>For project teams: What will a successful outcome look like for our team? How will we know we've completed our task?</a:t>
            </a:r>
          </a:p>
          <a:p>
            <a:r>
              <a:rPr lang="en-US" sz="1200" b="0" i="0" kern="1200" dirty="0">
                <a:solidFill>
                  <a:schemeClr val="tx1"/>
                </a:solidFill>
                <a:effectLst/>
                <a:latin typeface="+mn-lt"/>
                <a:ea typeface="+mn-ea"/>
                <a:cs typeface="+mn-cs"/>
              </a:rPr>
              <a:t>For standing teams: How will we measure our success in an on-going way?</a:t>
            </a:r>
          </a:p>
          <a:p>
            <a:endParaRPr lang="en-US" dirty="0"/>
          </a:p>
        </p:txBody>
      </p:sp>
      <p:sp>
        <p:nvSpPr>
          <p:cNvPr id="4" name="Slide Number Placeholder 3"/>
          <p:cNvSpPr>
            <a:spLocks noGrp="1"/>
          </p:cNvSpPr>
          <p:nvPr>
            <p:ph type="sldNum" sz="quarter" idx="5"/>
          </p:nvPr>
        </p:nvSpPr>
        <p:spPr/>
        <p:txBody>
          <a:bodyPr/>
          <a:lstStyle/>
          <a:p>
            <a:fld id="{D546F193-5E6E-476C-8680-584F876F85DB}" type="slidenum">
              <a:rPr lang="en-US" smtClean="0"/>
              <a:t>3</a:t>
            </a:fld>
            <a:endParaRPr lang="en-US"/>
          </a:p>
        </p:txBody>
      </p:sp>
    </p:spTree>
    <p:extLst>
      <p:ext uri="{BB962C8B-B14F-4D97-AF65-F5344CB8AC3E}">
        <p14:creationId xmlns:p14="http://schemas.microsoft.com/office/powerpoint/2010/main" val="2151576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Job descriptions-</a:t>
            </a:r>
          </a:p>
          <a:p>
            <a:r>
              <a:rPr lang="en-US" sz="1200" b="1" i="0" kern="1200" dirty="0">
                <a:solidFill>
                  <a:schemeClr val="tx1"/>
                </a:solidFill>
                <a:effectLst/>
                <a:latin typeface="+mn-lt"/>
                <a:ea typeface="+mn-ea"/>
                <a:cs typeface="+mn-cs"/>
              </a:rPr>
              <a:t>Heading information.</a:t>
            </a:r>
            <a:r>
              <a:rPr lang="en-US" sz="1200" b="0" i="0" kern="1200" dirty="0">
                <a:solidFill>
                  <a:schemeClr val="tx1"/>
                </a:solidFill>
                <a:effectLst/>
                <a:latin typeface="+mn-lt"/>
                <a:ea typeface="+mn-ea"/>
                <a:cs typeface="+mn-cs"/>
              </a:rPr>
              <a:t> This should include job title, pay grade or range, reporting relationship (by position, not individual), hours or shifts, and the likelihood of overtime or weekend work.</a:t>
            </a:r>
          </a:p>
          <a:p>
            <a:r>
              <a:rPr lang="en-US" sz="1200" b="1" i="0" kern="1200" dirty="0">
                <a:solidFill>
                  <a:schemeClr val="tx1"/>
                </a:solidFill>
                <a:effectLst/>
                <a:latin typeface="+mn-lt"/>
                <a:ea typeface="+mn-ea"/>
                <a:cs typeface="+mn-cs"/>
              </a:rPr>
              <a:t>Summary objective of the job.</a:t>
            </a:r>
            <a:r>
              <a:rPr lang="en-US" sz="1200" b="0" i="0" kern="1200" dirty="0">
                <a:solidFill>
                  <a:schemeClr val="tx1"/>
                </a:solidFill>
                <a:effectLst/>
                <a:latin typeface="+mn-lt"/>
                <a:ea typeface="+mn-ea"/>
                <a:cs typeface="+mn-cs"/>
              </a:rPr>
              <a:t> List the general responsibilities and descriptions of key tasks and their purpose, relationships with customers, coworkers, and others, and the results expected of incumbent employees.</a:t>
            </a:r>
          </a:p>
          <a:p>
            <a:r>
              <a:rPr lang="en-US" sz="1200" b="1" i="0" kern="1200" dirty="0">
                <a:solidFill>
                  <a:schemeClr val="tx1"/>
                </a:solidFill>
                <a:effectLst/>
                <a:latin typeface="+mn-lt"/>
                <a:ea typeface="+mn-ea"/>
                <a:cs typeface="+mn-cs"/>
              </a:rPr>
              <a:t>Qualifications.</a:t>
            </a:r>
            <a:r>
              <a:rPr lang="en-US" sz="1200" b="0" i="0" kern="1200" dirty="0">
                <a:solidFill>
                  <a:schemeClr val="tx1"/>
                </a:solidFill>
                <a:effectLst/>
                <a:latin typeface="+mn-lt"/>
                <a:ea typeface="+mn-ea"/>
                <a:cs typeface="+mn-cs"/>
              </a:rPr>
              <a:t> State the education, experience, training, and technical skills necessary for entry into this job.</a:t>
            </a:r>
          </a:p>
          <a:p>
            <a:r>
              <a:rPr lang="en-US" sz="1200" b="1" i="0" kern="1200" dirty="0">
                <a:solidFill>
                  <a:schemeClr val="tx1"/>
                </a:solidFill>
                <a:effectLst/>
                <a:latin typeface="+mn-lt"/>
                <a:ea typeface="+mn-ea"/>
                <a:cs typeface="+mn-cs"/>
              </a:rPr>
              <a:t>Special demands.</a:t>
            </a:r>
            <a:r>
              <a:rPr lang="en-US" sz="1200" b="0" i="0" kern="1200" dirty="0">
                <a:solidFill>
                  <a:schemeClr val="tx1"/>
                </a:solidFill>
                <a:effectLst/>
                <a:latin typeface="+mn-lt"/>
                <a:ea typeface="+mn-ea"/>
                <a:cs typeface="+mn-cs"/>
              </a:rPr>
              <a:t> This should include any extraordinary conditions applicable to the job (for example, heavy lifting, exposure to temperature extremes, prolonged standing, or travel).</a:t>
            </a:r>
          </a:p>
          <a:p>
            <a:r>
              <a:rPr lang="en-US" sz="1200" b="1" i="0" kern="1200" dirty="0">
                <a:solidFill>
                  <a:schemeClr val="tx1"/>
                </a:solidFill>
                <a:effectLst/>
                <a:latin typeface="+mn-lt"/>
                <a:ea typeface="+mn-ea"/>
                <a:cs typeface="+mn-cs"/>
              </a:rPr>
              <a:t>Job duties and responsibilities.</a:t>
            </a:r>
            <a:r>
              <a:rPr lang="en-US" sz="1200" b="0" i="0" kern="1200" dirty="0">
                <a:solidFill>
                  <a:schemeClr val="tx1"/>
                </a:solidFill>
                <a:effectLst/>
                <a:latin typeface="+mn-lt"/>
                <a:ea typeface="+mn-ea"/>
                <a:cs typeface="+mn-cs"/>
              </a:rPr>
              <a:t> Only two features of job responsibility are important: identifying tasks that comprise about 90 to 95 percent of the work done and listing tasks in order of the time consumed (or, sometimes, in order of importance).</a:t>
            </a:r>
          </a:p>
          <a:p>
            <a:pPr lvl="1"/>
            <a:r>
              <a:rPr lang="en-US" sz="1200" b="0" i="0" kern="1200" dirty="0">
                <a:solidFill>
                  <a:schemeClr val="tx1"/>
                </a:solidFill>
                <a:effectLst/>
                <a:latin typeface="+mn-lt"/>
                <a:ea typeface="+mn-ea"/>
                <a:cs typeface="+mn-cs"/>
              </a:rPr>
              <a:t>The first task listed should be the most important or time-consuming one, and so on.</a:t>
            </a:r>
          </a:p>
          <a:p>
            <a:pPr lvl="1"/>
            <a:r>
              <a:rPr lang="en-US" sz="1200" b="0" i="0" kern="1200" dirty="0">
                <a:solidFill>
                  <a:schemeClr val="tx1"/>
                </a:solidFill>
                <a:effectLst/>
                <a:latin typeface="+mn-lt"/>
                <a:ea typeface="+mn-ea"/>
                <a:cs typeface="+mn-cs"/>
              </a:rPr>
              <a:t>Employers can cover 90 to 95 percent or more of most tasks and responsibilities in a few statements.</a:t>
            </a:r>
          </a:p>
          <a:p>
            <a:pPr lvl="1"/>
            <a:r>
              <a:rPr lang="en-US" sz="1200" b="0" i="0" kern="1200" dirty="0">
                <a:solidFill>
                  <a:schemeClr val="tx1"/>
                </a:solidFill>
                <a:effectLst/>
                <a:latin typeface="+mn-lt"/>
                <a:ea typeface="+mn-ea"/>
                <a:cs typeface="+mn-cs"/>
              </a:rPr>
              <a:t>It’s more important to list what must be performed and accomplished than how, if there is more than one way to do it. Being too specific on how to accomplish a duty could lead to ADA issues when an employee asks for an accommodation.</a:t>
            </a:r>
          </a:p>
          <a:p>
            <a:endParaRPr lang="en-US" dirty="0"/>
          </a:p>
          <a:p>
            <a:r>
              <a:rPr lang="en-US" dirty="0"/>
              <a:t>Milestones </a:t>
            </a:r>
          </a:p>
          <a:p>
            <a:r>
              <a:rPr lang="en-US" sz="1200" b="0" i="0" kern="1200" dirty="0">
                <a:solidFill>
                  <a:schemeClr val="tx1"/>
                </a:solidFill>
                <a:effectLst/>
                <a:latin typeface="+mn-lt"/>
                <a:ea typeface="+mn-ea"/>
                <a:cs typeface="+mn-cs"/>
              </a:rPr>
              <a:t>progress markers (flags) but, by </a:t>
            </a:r>
            <a:r>
              <a:rPr lang="en-US" sz="1200" b="1" i="0" kern="1200" dirty="0">
                <a:solidFill>
                  <a:schemeClr val="tx1"/>
                </a:solidFill>
                <a:effectLst/>
                <a:latin typeface="+mn-lt"/>
                <a:ea typeface="+mn-ea"/>
                <a:cs typeface="+mn-cs"/>
              </a:rPr>
              <a:t>definition</a:t>
            </a:r>
            <a:r>
              <a:rPr lang="en-US" sz="1200" b="0" i="0" kern="1200" dirty="0">
                <a:solidFill>
                  <a:schemeClr val="tx1"/>
                </a:solidFill>
                <a:effectLst/>
                <a:latin typeface="+mn-lt"/>
                <a:ea typeface="+mn-ea"/>
                <a:cs typeface="+mn-cs"/>
              </a:rPr>
              <a:t>, are independent of time (have zero durations) therefore no work or consumption of resources is associated with them.</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Timelines-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 sequence of related events arranged in chronological order and displayed along a line (usually drawn left to right or top to bottom)</a:t>
            </a:r>
          </a:p>
          <a:p>
            <a:r>
              <a:rPr lang="en-US" dirty="0"/>
              <a:t>Deadlines</a:t>
            </a:r>
          </a:p>
          <a:p>
            <a:r>
              <a:rPr lang="en-US" sz="1200" b="0" i="0" kern="1200" dirty="0">
                <a:solidFill>
                  <a:schemeClr val="tx1"/>
                </a:solidFill>
                <a:effectLst/>
                <a:latin typeface="+mn-lt"/>
                <a:ea typeface="+mn-ea"/>
                <a:cs typeface="+mn-cs"/>
              </a:rPr>
              <a:t> date or time when a defined task must be finished.</a:t>
            </a:r>
            <a:endParaRPr lang="en-US" dirty="0"/>
          </a:p>
          <a:p>
            <a:endParaRPr lang="en-US" dirty="0"/>
          </a:p>
        </p:txBody>
      </p:sp>
      <p:sp>
        <p:nvSpPr>
          <p:cNvPr id="4" name="Slide Number Placeholder 3"/>
          <p:cNvSpPr>
            <a:spLocks noGrp="1"/>
          </p:cNvSpPr>
          <p:nvPr>
            <p:ph type="sldNum" sz="quarter" idx="5"/>
          </p:nvPr>
        </p:nvSpPr>
        <p:spPr/>
        <p:txBody>
          <a:bodyPr/>
          <a:lstStyle/>
          <a:p>
            <a:fld id="{D546F193-5E6E-476C-8680-584F876F85DB}" type="slidenum">
              <a:rPr lang="en-US" smtClean="0"/>
              <a:t>5</a:t>
            </a:fld>
            <a:endParaRPr lang="en-US"/>
          </a:p>
        </p:txBody>
      </p:sp>
    </p:spTree>
    <p:extLst>
      <p:ext uri="{BB962C8B-B14F-4D97-AF65-F5344CB8AC3E}">
        <p14:creationId xmlns:p14="http://schemas.microsoft.com/office/powerpoint/2010/main" val="103674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1000"/>
              </a:lnSpc>
            </a:pPr>
            <a:r>
              <a:rPr lang="en-US" sz="1200" dirty="0"/>
              <a:t>How you communicate DURING team meetings </a:t>
            </a:r>
            <a:r>
              <a:rPr lang="en-US" sz="1200" i="1" dirty="0"/>
              <a:t>(Are interruptions OK? Should the Facilitator call on you before you speak? What about side conversations?)</a:t>
            </a:r>
            <a:endParaRPr lang="en-US" sz="1200" dirty="0"/>
          </a:p>
          <a:p>
            <a:pPr>
              <a:lnSpc>
                <a:spcPct val="101000"/>
              </a:lnSpc>
            </a:pPr>
            <a:r>
              <a:rPr lang="en-US" sz="1200" dirty="0"/>
              <a:t>How you communicate BETWEEN team meetings </a:t>
            </a:r>
            <a:r>
              <a:rPr lang="en-US" sz="1200" i="1" dirty="0"/>
              <a:t>(How quickly should you respond to emails? Are there suggested length limits on emails or memos? How do you keep everyone on the team informed of your progress?)</a:t>
            </a:r>
            <a:endParaRPr lang="en-US" sz="1200" dirty="0"/>
          </a:p>
          <a:p>
            <a:pPr>
              <a:lnSpc>
                <a:spcPct val="101000"/>
              </a:lnSpc>
            </a:pPr>
            <a:r>
              <a:rPr lang="en-US" sz="1200" dirty="0"/>
              <a:t>What constitutes respectful behavior towards other team members?</a:t>
            </a:r>
          </a:p>
          <a:p>
            <a:pPr>
              <a:lnSpc>
                <a:spcPct val="101000"/>
              </a:lnSpc>
            </a:pPr>
            <a:r>
              <a:rPr lang="en-US" sz="1200" dirty="0"/>
              <a:t>Some sample ground rules include:</a:t>
            </a:r>
          </a:p>
          <a:p>
            <a:pPr>
              <a:lnSpc>
                <a:spcPct val="101000"/>
              </a:lnSpc>
            </a:pPr>
            <a:r>
              <a:rPr lang="en-US" sz="1200" dirty="0"/>
              <a:t>Be respectful of others -- don't bad-mouth team members within the team or outside the team</a:t>
            </a:r>
          </a:p>
          <a:p>
            <a:pPr>
              <a:lnSpc>
                <a:spcPct val="101000"/>
              </a:lnSpc>
            </a:pPr>
            <a:r>
              <a:rPr lang="en-US" sz="1200" dirty="0"/>
              <a:t>Share your own experiences and opinions; avoid "they say" statements</a:t>
            </a:r>
          </a:p>
          <a:p>
            <a:pPr>
              <a:lnSpc>
                <a:spcPct val="101000"/>
              </a:lnSpc>
            </a:pPr>
            <a:r>
              <a:rPr lang="en-US" sz="1200" dirty="0"/>
              <a:t>One speaker at a time</a:t>
            </a:r>
          </a:p>
          <a:p>
            <a:pPr>
              <a:lnSpc>
                <a:spcPct val="101000"/>
              </a:lnSpc>
            </a:pPr>
            <a:r>
              <a:rPr lang="en-US" sz="1200" dirty="0"/>
              <a:t>Keep discussions focused on topic at hand</a:t>
            </a:r>
          </a:p>
          <a:p>
            <a:pPr>
              <a:lnSpc>
                <a:spcPct val="101000"/>
              </a:lnSpc>
            </a:pPr>
            <a:r>
              <a:rPr lang="en-US" sz="1200" dirty="0"/>
              <a:t>Honor time limits - start and end on time</a:t>
            </a:r>
          </a:p>
          <a:p>
            <a:endParaRPr lang="en-US" dirty="0"/>
          </a:p>
        </p:txBody>
      </p:sp>
      <p:sp>
        <p:nvSpPr>
          <p:cNvPr id="4" name="Slide Number Placeholder 3"/>
          <p:cNvSpPr>
            <a:spLocks noGrp="1"/>
          </p:cNvSpPr>
          <p:nvPr>
            <p:ph type="sldNum" sz="quarter" idx="5"/>
          </p:nvPr>
        </p:nvSpPr>
        <p:spPr/>
        <p:txBody>
          <a:bodyPr/>
          <a:lstStyle/>
          <a:p>
            <a:fld id="{D546F193-5E6E-476C-8680-584F876F85DB}" type="slidenum">
              <a:rPr lang="en-US" smtClean="0"/>
              <a:t>6</a:t>
            </a:fld>
            <a:endParaRPr lang="en-US"/>
          </a:p>
        </p:txBody>
      </p:sp>
    </p:spTree>
    <p:extLst>
      <p:ext uri="{BB962C8B-B14F-4D97-AF65-F5344CB8AC3E}">
        <p14:creationId xmlns:p14="http://schemas.microsoft.com/office/powerpoint/2010/main" val="4217867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i="1" dirty="0"/>
              <a:t>Will decisions be made by: </a:t>
            </a:r>
          </a:p>
          <a:p>
            <a:r>
              <a:rPr lang="en-US" i="1" dirty="0"/>
              <a:t>Leadership</a:t>
            </a:r>
          </a:p>
          <a:p>
            <a:r>
              <a:rPr lang="en-US" i="1" dirty="0"/>
              <a:t>Consensus: where everyone can agree to support the final decision? </a:t>
            </a:r>
          </a:p>
          <a:p>
            <a:r>
              <a:rPr lang="en-US" i="1" dirty="0"/>
              <a:t>Democracy by vote: where everyone can agree to support the final decision</a:t>
            </a:r>
          </a:p>
          <a:p>
            <a:r>
              <a:rPr lang="en-US" i="1" dirty="0"/>
              <a:t>Will the team leader get input but make the final decision?</a:t>
            </a:r>
            <a:endParaRPr lang="en-US" dirty="0"/>
          </a:p>
          <a:p>
            <a:endParaRPr lang="en-US" dirty="0"/>
          </a:p>
        </p:txBody>
      </p:sp>
      <p:sp>
        <p:nvSpPr>
          <p:cNvPr id="4" name="Slide Number Placeholder 3"/>
          <p:cNvSpPr>
            <a:spLocks noGrp="1"/>
          </p:cNvSpPr>
          <p:nvPr>
            <p:ph type="sldNum" sz="quarter" idx="5"/>
          </p:nvPr>
        </p:nvSpPr>
        <p:spPr/>
        <p:txBody>
          <a:bodyPr/>
          <a:lstStyle/>
          <a:p>
            <a:fld id="{D546F193-5E6E-476C-8680-584F876F85DB}" type="slidenum">
              <a:rPr lang="en-US" smtClean="0"/>
              <a:t>7</a:t>
            </a:fld>
            <a:endParaRPr lang="en-US"/>
          </a:p>
        </p:txBody>
      </p:sp>
    </p:spTree>
    <p:extLst>
      <p:ext uri="{BB962C8B-B14F-4D97-AF65-F5344CB8AC3E}">
        <p14:creationId xmlns:p14="http://schemas.microsoft.com/office/powerpoint/2010/main" val="746865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Using ground rules as a starting point, teams need to develop practices for open communication. Examples include:</a:t>
            </a:r>
          </a:p>
          <a:p>
            <a:endParaRPr lang="en-US" dirty="0"/>
          </a:p>
        </p:txBody>
      </p:sp>
      <p:sp>
        <p:nvSpPr>
          <p:cNvPr id="4" name="Slide Number Placeholder 3"/>
          <p:cNvSpPr>
            <a:spLocks noGrp="1"/>
          </p:cNvSpPr>
          <p:nvPr>
            <p:ph type="sldNum" sz="quarter" idx="5"/>
          </p:nvPr>
        </p:nvSpPr>
        <p:spPr/>
        <p:txBody>
          <a:bodyPr/>
          <a:lstStyle/>
          <a:p>
            <a:fld id="{D546F193-5E6E-476C-8680-584F876F85DB}" type="slidenum">
              <a:rPr lang="en-US" smtClean="0"/>
              <a:t>8</a:t>
            </a:fld>
            <a:endParaRPr lang="en-US"/>
          </a:p>
        </p:txBody>
      </p:sp>
    </p:spTree>
    <p:extLst>
      <p:ext uri="{BB962C8B-B14F-4D97-AF65-F5344CB8AC3E}">
        <p14:creationId xmlns:p14="http://schemas.microsoft.com/office/powerpoint/2010/main" val="3325409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member of a team is responsible for the success of the team as a whole. This is the interdependence that makes teams stronger than the sum of their parts. Working together towards specific tangible results is the best way to start creating mutual accountability. Recognize and celebrate small accomplishments and successes of individuals and milestones (large and small) for the team as a whole. By acknowledging successes, team members can develop an increasing trust in their teammates and the team as a whole.</a:t>
            </a:r>
          </a:p>
        </p:txBody>
      </p:sp>
      <p:sp>
        <p:nvSpPr>
          <p:cNvPr id="4" name="Slide Number Placeholder 3"/>
          <p:cNvSpPr>
            <a:spLocks noGrp="1"/>
          </p:cNvSpPr>
          <p:nvPr>
            <p:ph type="sldNum" sz="quarter" idx="5"/>
          </p:nvPr>
        </p:nvSpPr>
        <p:spPr/>
        <p:txBody>
          <a:bodyPr/>
          <a:lstStyle/>
          <a:p>
            <a:fld id="{D546F193-5E6E-476C-8680-584F876F85DB}" type="slidenum">
              <a:rPr lang="en-US" smtClean="0"/>
              <a:t>9</a:t>
            </a:fld>
            <a:endParaRPr lang="en-US"/>
          </a:p>
        </p:txBody>
      </p:sp>
    </p:spTree>
    <p:extLst>
      <p:ext uri="{BB962C8B-B14F-4D97-AF65-F5344CB8AC3E}">
        <p14:creationId xmlns:p14="http://schemas.microsoft.com/office/powerpoint/2010/main" val="1164457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Self-evaluations can be as simple as a team discussion: "Looking at X, what things worked well and what would we like to improve next time?" or they can be deep and reflective (e.g., </a:t>
            </a:r>
            <a:r>
              <a:rPr lang="en-US" i="1" dirty="0"/>
              <a:t>"How can we deal with conflict more effectively?"). </a:t>
            </a:r>
            <a:r>
              <a:rPr lang="en-US" dirty="0"/>
              <a:t>Regardless of the method or tool used, the real benefit of self-evaluation comes from the team discussion about their assessments of the team.</a:t>
            </a:r>
          </a:p>
          <a:p>
            <a:endParaRPr lang="en-US" dirty="0"/>
          </a:p>
          <a:p>
            <a:r>
              <a:rPr lang="en-US" dirty="0"/>
              <a:t>Feedback </a:t>
            </a:r>
          </a:p>
          <a:p>
            <a:r>
              <a:rPr lang="en-US" sz="1200" kern="1200" dirty="0">
                <a:solidFill>
                  <a:schemeClr val="tx1"/>
                </a:solidFill>
                <a:effectLst/>
                <a:latin typeface="+mn-lt"/>
                <a:ea typeface="+mn-ea"/>
                <a:cs typeface="+mn-cs"/>
              </a:rPr>
              <a:t>Feedback is the key to assuring any team is staying on track, but more importantly that it is improving each day.   Feedback should be proactive and constant.   Many leaders are prone to wait until a problem occurs before they give feedback.</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Feedback is simply the art of great communication.  It should be something that is part of one’s natural dialogue.  Feedback can be both formal and informal.    In fact, if it becomes too structured and stiff, it becomes difficult for the feedback to be authentic and impactful.</a:t>
            </a:r>
          </a:p>
          <a:p>
            <a:endParaRPr lang="en-US" dirty="0"/>
          </a:p>
        </p:txBody>
      </p:sp>
      <p:sp>
        <p:nvSpPr>
          <p:cNvPr id="4" name="Slide Number Placeholder 3"/>
          <p:cNvSpPr>
            <a:spLocks noGrp="1"/>
          </p:cNvSpPr>
          <p:nvPr>
            <p:ph type="sldNum" sz="quarter" idx="5"/>
          </p:nvPr>
        </p:nvSpPr>
        <p:spPr/>
        <p:txBody>
          <a:bodyPr/>
          <a:lstStyle/>
          <a:p>
            <a:fld id="{D546F193-5E6E-476C-8680-584F876F85DB}" type="slidenum">
              <a:rPr lang="en-US" smtClean="0"/>
              <a:t>10</a:t>
            </a:fld>
            <a:endParaRPr lang="en-US"/>
          </a:p>
        </p:txBody>
      </p:sp>
    </p:spTree>
    <p:extLst>
      <p:ext uri="{BB962C8B-B14F-4D97-AF65-F5344CB8AC3E}">
        <p14:creationId xmlns:p14="http://schemas.microsoft.com/office/powerpoint/2010/main" val="3231648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Be aware of </a:t>
            </a:r>
            <a:r>
              <a:rPr lang="en-US" sz="1200" b="1" kern="1200" dirty="0">
                <a:solidFill>
                  <a:schemeClr val="tx1"/>
                </a:solidFill>
                <a:effectLst/>
                <a:latin typeface="+mn-lt"/>
                <a:ea typeface="+mn-ea"/>
                <a:cs typeface="+mn-cs"/>
              </a:rPr>
              <a:t>external factors, the environment</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Select an appropriate location (neutral, private, etc.) </a:t>
            </a:r>
          </a:p>
          <a:p>
            <a:r>
              <a:rPr lang="en-US" sz="1200" kern="1200" dirty="0">
                <a:solidFill>
                  <a:schemeClr val="tx1"/>
                </a:solidFill>
                <a:effectLst/>
                <a:latin typeface="+mn-lt"/>
                <a:ea typeface="+mn-ea"/>
                <a:cs typeface="+mn-cs"/>
              </a:rPr>
              <a:t>• Use non-defensive body language –place yourself at the employee’s level </a:t>
            </a:r>
          </a:p>
          <a:p>
            <a:r>
              <a:rPr lang="en-US" sz="1200" kern="1200" dirty="0">
                <a:solidFill>
                  <a:schemeClr val="tx1"/>
                </a:solidFill>
                <a:effectLst/>
                <a:latin typeface="+mn-lt"/>
                <a:ea typeface="+mn-ea"/>
                <a:cs typeface="+mn-cs"/>
              </a:rPr>
              <a:t>• Use appropriate eye contact </a:t>
            </a:r>
          </a:p>
          <a:p>
            <a:r>
              <a:rPr lang="en-US" sz="1200" kern="1200" dirty="0">
                <a:solidFill>
                  <a:schemeClr val="tx1"/>
                </a:solidFill>
                <a:effectLst/>
                <a:latin typeface="+mn-lt"/>
                <a:ea typeface="+mn-ea"/>
                <a:cs typeface="+mn-cs"/>
              </a:rPr>
              <a:t>• Talk through your situation with a Senior Labor Relations Specialist or other leader in your organization </a:t>
            </a:r>
          </a:p>
          <a:p>
            <a:endParaRPr lang="en-US" dirty="0"/>
          </a:p>
        </p:txBody>
      </p:sp>
      <p:sp>
        <p:nvSpPr>
          <p:cNvPr id="4" name="Slide Number Placeholder 3"/>
          <p:cNvSpPr>
            <a:spLocks noGrp="1"/>
          </p:cNvSpPr>
          <p:nvPr>
            <p:ph type="sldNum" sz="quarter" idx="5"/>
          </p:nvPr>
        </p:nvSpPr>
        <p:spPr/>
        <p:txBody>
          <a:bodyPr/>
          <a:lstStyle/>
          <a:p>
            <a:fld id="{D546F193-5E6E-476C-8680-584F876F85DB}" type="slidenum">
              <a:rPr lang="en-US" smtClean="0"/>
              <a:t>11</a:t>
            </a:fld>
            <a:endParaRPr lang="en-US"/>
          </a:p>
        </p:txBody>
      </p:sp>
    </p:spTree>
    <p:extLst>
      <p:ext uri="{BB962C8B-B14F-4D97-AF65-F5344CB8AC3E}">
        <p14:creationId xmlns:p14="http://schemas.microsoft.com/office/powerpoint/2010/main" val="3180736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CBDC8396-31B2-4753-A3DA-7EF86FB53494}" type="datetimeFigureOut">
              <a:rPr lang="en-US" smtClean="0"/>
              <a:t>5/25/2022</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CCCFD41A-7379-4B79-A448-DED2AA9CFD90}" type="slidenum">
              <a:rPr lang="en-US" smtClean="0"/>
              <a:t>‹#›</a:t>
            </a:fld>
            <a:endParaRPr lang="en-US"/>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794393400"/>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DC8396-31B2-4753-A3DA-7EF86FB53494}"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FD41A-7379-4B79-A448-DED2AA9CFD90}" type="slidenum">
              <a:rPr lang="en-US" smtClean="0"/>
              <a:t>‹#›</a:t>
            </a:fld>
            <a:endParaRPr lang="en-US"/>
          </a:p>
        </p:txBody>
      </p:sp>
    </p:spTree>
    <p:extLst>
      <p:ext uri="{BB962C8B-B14F-4D97-AF65-F5344CB8AC3E}">
        <p14:creationId xmlns:p14="http://schemas.microsoft.com/office/powerpoint/2010/main" val="1090304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CBDC8396-31B2-4753-A3DA-7EF86FB53494}" type="datetimeFigureOut">
              <a:rPr lang="en-US" smtClean="0"/>
              <a:t>5/25/2022</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CCCFD41A-7379-4B79-A448-DED2AA9CFD90}" type="slidenum">
              <a:rPr lang="en-US" smtClean="0"/>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9440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DC8396-31B2-4753-A3DA-7EF86FB53494}"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FD41A-7379-4B79-A448-DED2AA9CFD90}" type="slidenum">
              <a:rPr lang="en-US" smtClean="0"/>
              <a:t>‹#›</a:t>
            </a:fld>
            <a:endParaRPr lang="en-US"/>
          </a:p>
        </p:txBody>
      </p:sp>
    </p:spTree>
    <p:extLst>
      <p:ext uri="{BB962C8B-B14F-4D97-AF65-F5344CB8AC3E}">
        <p14:creationId xmlns:p14="http://schemas.microsoft.com/office/powerpoint/2010/main" val="3710635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CBDC8396-31B2-4753-A3DA-7EF86FB53494}" type="datetimeFigureOut">
              <a:rPr lang="en-US" smtClean="0"/>
              <a:t>5/25/2022</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CCCFD41A-7379-4B79-A448-DED2AA9CFD90}" type="slidenum">
              <a:rPr lang="en-US" smtClean="0"/>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123725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BDC8396-31B2-4753-A3DA-7EF86FB53494}"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CFD41A-7379-4B79-A448-DED2AA9CFD90}" type="slidenum">
              <a:rPr lang="en-US" smtClean="0"/>
              <a:t>‹#›</a:t>
            </a:fld>
            <a:endParaRPr lang="en-US"/>
          </a:p>
        </p:txBody>
      </p:sp>
    </p:spTree>
    <p:extLst>
      <p:ext uri="{BB962C8B-B14F-4D97-AF65-F5344CB8AC3E}">
        <p14:creationId xmlns:p14="http://schemas.microsoft.com/office/powerpoint/2010/main" val="3299913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BDC8396-31B2-4753-A3DA-7EF86FB53494}" type="datetimeFigureOut">
              <a:rPr lang="en-US" smtClean="0"/>
              <a:t>5/25/2022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CFD41A-7379-4B79-A448-DED2AA9CFD90}" type="slidenum">
              <a:rPr lang="en-US" smtClean="0"/>
              <a:t>‹#›</a:t>
            </a:fld>
            <a:endParaRPr lang="en-US"/>
          </a:p>
        </p:txBody>
      </p:sp>
    </p:spTree>
    <p:extLst>
      <p:ext uri="{BB962C8B-B14F-4D97-AF65-F5344CB8AC3E}">
        <p14:creationId xmlns:p14="http://schemas.microsoft.com/office/powerpoint/2010/main" val="3061773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BDC8396-31B2-4753-A3DA-7EF86FB53494}" type="datetimeFigureOut">
              <a:rPr lang="en-US" smtClean="0"/>
              <a:t>5/25/2022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CFD41A-7379-4B79-A448-DED2AA9CFD90}" type="slidenum">
              <a:rPr lang="en-US" smtClean="0"/>
              <a:t>‹#›</a:t>
            </a:fld>
            <a:endParaRPr lang="en-US"/>
          </a:p>
        </p:txBody>
      </p:sp>
    </p:spTree>
    <p:extLst>
      <p:ext uri="{BB962C8B-B14F-4D97-AF65-F5344CB8AC3E}">
        <p14:creationId xmlns:p14="http://schemas.microsoft.com/office/powerpoint/2010/main" val="3190528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CBDC8396-31B2-4753-A3DA-7EF86FB53494}" type="datetimeFigureOut">
              <a:rPr lang="en-US" smtClean="0"/>
              <a:t>5/25/2022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CFD41A-7379-4B79-A448-DED2AA9CFD90}" type="slidenum">
              <a:rPr lang="en-US" smtClean="0"/>
              <a:t>‹#›</a:t>
            </a:fld>
            <a:endParaRPr lang="en-US"/>
          </a:p>
        </p:txBody>
      </p:sp>
    </p:spTree>
    <p:extLst>
      <p:ext uri="{BB962C8B-B14F-4D97-AF65-F5344CB8AC3E}">
        <p14:creationId xmlns:p14="http://schemas.microsoft.com/office/powerpoint/2010/main" val="1741490648"/>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CBDC8396-31B2-4753-A3DA-7EF86FB53494}" type="datetimeFigureOut">
              <a:rPr lang="en-US" smtClean="0"/>
              <a:t>5/25/2022</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CCCFD41A-7379-4B79-A448-DED2AA9CFD90}" type="slidenum">
              <a:rPr lang="en-US" smtClean="0"/>
              <a:t>‹#›</a:t>
            </a:fld>
            <a:endParaRPr lang="en-US"/>
          </a:p>
        </p:txBody>
      </p:sp>
    </p:spTree>
    <p:extLst>
      <p:ext uri="{BB962C8B-B14F-4D97-AF65-F5344CB8AC3E}">
        <p14:creationId xmlns:p14="http://schemas.microsoft.com/office/powerpoint/2010/main" val="1836369860"/>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CBDC8396-31B2-4753-A3DA-7EF86FB53494}" type="datetimeFigureOut">
              <a:rPr lang="en-US" smtClean="0"/>
              <a:t>5/25/2022</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CCCFD41A-7379-4B79-A448-DED2AA9CFD90}" type="slidenum">
              <a:rPr lang="en-US" smtClean="0"/>
              <a:t>‹#›</a:t>
            </a:fld>
            <a:endParaRPr lang="en-US"/>
          </a:p>
        </p:txBody>
      </p:sp>
    </p:spTree>
    <p:extLst>
      <p:ext uri="{BB962C8B-B14F-4D97-AF65-F5344CB8AC3E}">
        <p14:creationId xmlns:p14="http://schemas.microsoft.com/office/powerpoint/2010/main" val="4233102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CBDC8396-31B2-4753-A3DA-7EF86FB53494}" type="datetimeFigureOut">
              <a:rPr lang="en-US" smtClean="0"/>
              <a:t>5/25/2022</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CCCFD41A-7379-4B79-A448-DED2AA9CFD90}" type="slidenum">
              <a:rPr lang="en-US" smtClean="0"/>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1124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8.svg"/></Relationships>
</file>

<file path=ppt/slides/_rels/slide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0.sv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6E27C40-104A-4C05-A382-21A40999A1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C1D78633-7222-4BD8-9B43-C5A3FE3FB16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75"/>
            <a:ext cx="12198350" cy="6875463"/>
            <a:chOff x="0" y="3175"/>
            <a:chExt cx="12198350" cy="6875463"/>
          </a:xfrm>
        </p:grpSpPr>
        <p:sp>
          <p:nvSpPr>
            <p:cNvPr id="11" name="Freeform 5">
              <a:extLst>
                <a:ext uri="{FF2B5EF4-FFF2-40B4-BE49-F238E27FC236}">
                  <a16:creationId xmlns:a16="http://schemas.microsoft.com/office/drawing/2014/main" id="{64A62ED5-69F8-4A9A-959F-BDFA4CB0062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1">
                <a:lumMod val="40000"/>
                <a:lumOff val="60000"/>
              </a:schemeClr>
            </a:solidFill>
            <a:ln>
              <a:noFill/>
            </a:ln>
          </p:spPr>
        </p:sp>
        <p:sp>
          <p:nvSpPr>
            <p:cNvPr id="12" name="Freeform 9">
              <a:extLst>
                <a:ext uri="{FF2B5EF4-FFF2-40B4-BE49-F238E27FC236}">
                  <a16:creationId xmlns:a16="http://schemas.microsoft.com/office/drawing/2014/main" id="{1E1E0581-3B45-45FA-909D-956C5BA8C38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lumMod val="40000"/>
                <a:lumOff val="60000"/>
              </a:schemeClr>
            </a:solidFill>
            <a:ln>
              <a:noFill/>
            </a:ln>
          </p:spPr>
        </p:sp>
        <p:sp>
          <p:nvSpPr>
            <p:cNvPr id="13" name="Freeform 13">
              <a:extLst>
                <a:ext uri="{FF2B5EF4-FFF2-40B4-BE49-F238E27FC236}">
                  <a16:creationId xmlns:a16="http://schemas.microsoft.com/office/drawing/2014/main" id="{05474103-4A93-4198-B2FA-45EC74FD528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1">
                <a:lumMod val="20000"/>
                <a:lumOff val="80000"/>
              </a:schemeClr>
            </a:solidFill>
            <a:ln>
              <a:noFill/>
            </a:ln>
          </p:spPr>
        </p:sp>
      </p:grpSp>
      <p:grpSp>
        <p:nvGrpSpPr>
          <p:cNvPr id="15" name="Group 14">
            <a:extLst>
              <a:ext uri="{FF2B5EF4-FFF2-40B4-BE49-F238E27FC236}">
                <a16:creationId xmlns:a16="http://schemas.microsoft.com/office/drawing/2014/main" id="{AD746CED-0567-4DF8-AB5A-955539059A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52688" y="1262063"/>
            <a:ext cx="7286625" cy="4333875"/>
            <a:chOff x="2452688" y="1262063"/>
            <a:chExt cx="7286625" cy="4333875"/>
          </a:xfrm>
        </p:grpSpPr>
        <p:sp useBgFill="1">
          <p:nvSpPr>
            <p:cNvPr id="16" name="Freeform 159">
              <a:extLst>
                <a:ext uri="{FF2B5EF4-FFF2-40B4-BE49-F238E27FC236}">
                  <a16:creationId xmlns:a16="http://schemas.microsoft.com/office/drawing/2014/main" id="{ADA5E076-A7C5-4275-A6C5-D0949C89B1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ln w="0">
              <a:noFill/>
              <a:prstDash val="solid"/>
              <a:round/>
              <a:headEnd/>
              <a:tailEnd/>
            </a:ln>
          </p:spPr>
        </p:sp>
        <p:sp>
          <p:nvSpPr>
            <p:cNvPr id="17" name="Freeform 164">
              <a:extLst>
                <a:ext uri="{FF2B5EF4-FFF2-40B4-BE49-F238E27FC236}">
                  <a16:creationId xmlns:a16="http://schemas.microsoft.com/office/drawing/2014/main" id="{8DA0B687-0059-4D26-A341-3533C07D86D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tx2">
                <a:lumMod val="75000"/>
                <a:lumOff val="25000"/>
              </a:schemeClr>
            </a:solidFill>
            <a:ln w="0">
              <a:noFill/>
              <a:prstDash val="solid"/>
              <a:round/>
              <a:headEnd/>
              <a:tailEnd/>
            </a:ln>
          </p:spPr>
        </p:sp>
        <p:cxnSp>
          <p:nvCxnSpPr>
            <p:cNvPr id="18" name="Straight Connector 17">
              <a:extLst>
                <a:ext uri="{FF2B5EF4-FFF2-40B4-BE49-F238E27FC236}">
                  <a16:creationId xmlns:a16="http://schemas.microsoft.com/office/drawing/2014/main" id="{B3CFF822-5B88-4257-86DB-464E3C755FE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410200" y="3862794"/>
              <a:ext cx="1371600"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B0EAFD53-CC47-41FE-91DB-3F5D85DD589F}"/>
              </a:ext>
            </a:extLst>
          </p:cNvPr>
          <p:cNvSpPr>
            <a:spLocks noGrp="1"/>
          </p:cNvSpPr>
          <p:nvPr>
            <p:ph type="ctrTitle"/>
          </p:nvPr>
        </p:nvSpPr>
        <p:spPr>
          <a:xfrm>
            <a:off x="3162301" y="1830579"/>
            <a:ext cx="5860821" cy="1829015"/>
          </a:xfrm>
        </p:spPr>
        <p:txBody>
          <a:bodyPr anchor="ctr">
            <a:normAutofit/>
          </a:bodyPr>
          <a:lstStyle/>
          <a:p>
            <a:pPr algn="ctr"/>
            <a:r>
              <a:rPr lang="en-US" dirty="0">
                <a:solidFill>
                  <a:schemeClr val="tx2">
                    <a:lumMod val="75000"/>
                    <a:lumOff val="25000"/>
                  </a:schemeClr>
                </a:solidFill>
              </a:rPr>
              <a:t>Working with your team</a:t>
            </a:r>
            <a:br>
              <a:rPr lang="en-US" dirty="0">
                <a:solidFill>
                  <a:schemeClr val="tx2">
                    <a:lumMod val="75000"/>
                    <a:lumOff val="25000"/>
                  </a:schemeClr>
                </a:solidFill>
              </a:rPr>
            </a:br>
            <a:endParaRPr lang="en-US" dirty="0">
              <a:solidFill>
                <a:schemeClr val="tx2">
                  <a:lumMod val="75000"/>
                  <a:lumOff val="25000"/>
                </a:schemeClr>
              </a:solidFill>
            </a:endParaRPr>
          </a:p>
        </p:txBody>
      </p:sp>
      <p:sp>
        <p:nvSpPr>
          <p:cNvPr id="3" name="Subtitle 2">
            <a:extLst>
              <a:ext uri="{FF2B5EF4-FFF2-40B4-BE49-F238E27FC236}">
                <a16:creationId xmlns:a16="http://schemas.microsoft.com/office/drawing/2014/main" id="{4E104AA9-1912-46E2-95D0-F6D66E773AC5}"/>
              </a:ext>
            </a:extLst>
          </p:cNvPr>
          <p:cNvSpPr>
            <a:spLocks noGrp="1"/>
          </p:cNvSpPr>
          <p:nvPr>
            <p:ph type="subTitle" idx="1"/>
          </p:nvPr>
        </p:nvSpPr>
        <p:spPr>
          <a:xfrm>
            <a:off x="3162301" y="4176130"/>
            <a:ext cx="5860821" cy="926103"/>
          </a:xfrm>
        </p:spPr>
        <p:txBody>
          <a:bodyPr>
            <a:normAutofit/>
          </a:bodyPr>
          <a:lstStyle/>
          <a:p>
            <a:pPr algn="ctr"/>
            <a:r>
              <a:rPr lang="en-US" dirty="0">
                <a:solidFill>
                  <a:schemeClr val="tx2">
                    <a:lumMod val="75000"/>
                    <a:lumOff val="25000"/>
                  </a:schemeClr>
                </a:solidFill>
              </a:rPr>
              <a:t>Review</a:t>
            </a:r>
          </a:p>
        </p:txBody>
      </p:sp>
    </p:spTree>
    <p:extLst>
      <p:ext uri="{BB962C8B-B14F-4D97-AF65-F5344CB8AC3E}">
        <p14:creationId xmlns:p14="http://schemas.microsoft.com/office/powerpoint/2010/main" val="3344325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9F21D33-7C72-4D9D-AB31-56CD5D229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A1C68C-D512-4D3F-86FF-F3981206FF1F}"/>
              </a:ext>
            </a:extLst>
          </p:cNvPr>
          <p:cNvSpPr>
            <a:spLocks noGrp="1"/>
          </p:cNvSpPr>
          <p:nvPr>
            <p:ph type="title"/>
          </p:nvPr>
        </p:nvSpPr>
        <p:spPr>
          <a:xfrm>
            <a:off x="8466230" y="2274276"/>
            <a:ext cx="3229574" cy="3821723"/>
          </a:xfrm>
        </p:spPr>
        <p:txBody>
          <a:bodyPr anchor="t">
            <a:normAutofit/>
          </a:bodyPr>
          <a:lstStyle/>
          <a:p>
            <a:r>
              <a:rPr lang="en-US" sz="3400"/>
              <a:t>Reflection</a:t>
            </a:r>
          </a:p>
        </p:txBody>
      </p:sp>
      <p:cxnSp>
        <p:nvCxnSpPr>
          <p:cNvPr id="12" name="Straight Connector 11">
            <a:extLst>
              <a:ext uri="{FF2B5EF4-FFF2-40B4-BE49-F238E27FC236}">
                <a16:creationId xmlns:a16="http://schemas.microsoft.com/office/drawing/2014/main" id="{82F133EB-00E6-4683-85DC-CDF96516426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66230" y="2050626"/>
            <a:ext cx="3227832"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5E3A1ED9-F2B4-4ED5-8269-D4F15C242F90}"/>
              </a:ext>
            </a:extLst>
          </p:cNvPr>
          <p:cNvGraphicFramePr>
            <a:graphicFrameLocks noGrp="1"/>
          </p:cNvGraphicFramePr>
          <p:nvPr>
            <p:ph idx="1"/>
            <p:extLst>
              <p:ext uri="{D42A27DB-BD31-4B8C-83A1-F6EECF244321}">
                <p14:modId xmlns:p14="http://schemas.microsoft.com/office/powerpoint/2010/main" val="1929999074"/>
              </p:ext>
            </p:extLst>
          </p:nvPr>
        </p:nvGraphicFramePr>
        <p:xfrm>
          <a:off x="642938" y="642938"/>
          <a:ext cx="7188200"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82298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D0747-A00D-4D0A-9AB4-928DAF1B7B41}"/>
              </a:ext>
            </a:extLst>
          </p:cNvPr>
          <p:cNvSpPr>
            <a:spLocks noGrp="1"/>
          </p:cNvSpPr>
          <p:nvPr>
            <p:ph type="title"/>
          </p:nvPr>
        </p:nvSpPr>
        <p:spPr>
          <a:xfrm>
            <a:off x="2933700" y="568345"/>
            <a:ext cx="8770571" cy="1560716"/>
          </a:xfrm>
        </p:spPr>
        <p:txBody>
          <a:bodyPr>
            <a:normAutofit/>
          </a:bodyPr>
          <a:lstStyle/>
          <a:p>
            <a:r>
              <a:rPr lang="en-US" dirty="0"/>
              <a:t>Dealing with conflict</a:t>
            </a:r>
          </a:p>
        </p:txBody>
      </p:sp>
      <p:graphicFrame>
        <p:nvGraphicFramePr>
          <p:cNvPr id="5" name="Content Placeholder 2">
            <a:extLst>
              <a:ext uri="{FF2B5EF4-FFF2-40B4-BE49-F238E27FC236}">
                <a16:creationId xmlns:a16="http://schemas.microsoft.com/office/drawing/2014/main" id="{27930141-3925-4C69-B7E7-7B271FF05EE5}"/>
              </a:ext>
            </a:extLst>
          </p:cNvPr>
          <p:cNvGraphicFramePr>
            <a:graphicFrameLocks noGrp="1"/>
          </p:cNvGraphicFramePr>
          <p:nvPr>
            <p:ph idx="1"/>
            <p:extLst>
              <p:ext uri="{D42A27DB-BD31-4B8C-83A1-F6EECF244321}">
                <p14:modId xmlns:p14="http://schemas.microsoft.com/office/powerpoint/2010/main" val="1873303294"/>
              </p:ext>
            </p:extLst>
          </p:nvPr>
        </p:nvGraphicFramePr>
        <p:xfrm>
          <a:off x="2933700" y="2438400"/>
          <a:ext cx="8770938" cy="365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94599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16">
            <a:extLst>
              <a:ext uri="{FF2B5EF4-FFF2-40B4-BE49-F238E27FC236}">
                <a16:creationId xmlns:a16="http://schemas.microsoft.com/office/drawing/2014/main" id="{1B3142D0-3112-4D80-B5AB-2304330816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41EA6A-53D8-45B5-8EBB-F66D7E729969}"/>
              </a:ext>
            </a:extLst>
          </p:cNvPr>
          <p:cNvSpPr>
            <a:spLocks noGrp="1"/>
          </p:cNvSpPr>
          <p:nvPr>
            <p:ph type="title"/>
          </p:nvPr>
        </p:nvSpPr>
        <p:spPr>
          <a:xfrm>
            <a:off x="7552944" y="568345"/>
            <a:ext cx="4151327" cy="3683613"/>
          </a:xfrm>
        </p:spPr>
        <p:txBody>
          <a:bodyPr anchor="b">
            <a:normAutofit/>
          </a:bodyPr>
          <a:lstStyle/>
          <a:p>
            <a:r>
              <a:rPr lang="en-US" sz="3700" b="1"/>
              <a:t>Use techniques to de-escalate the immediate situation</a:t>
            </a:r>
            <a:r>
              <a:rPr lang="en-US" sz="3700"/>
              <a:t> </a:t>
            </a:r>
            <a:br>
              <a:rPr lang="en-US" sz="3700"/>
            </a:br>
            <a:endParaRPr lang="en-US" sz="3700"/>
          </a:p>
        </p:txBody>
      </p:sp>
      <p:cxnSp>
        <p:nvCxnSpPr>
          <p:cNvPr id="22" name="Straight Connector 18">
            <a:extLst>
              <a:ext uri="{FF2B5EF4-FFF2-40B4-BE49-F238E27FC236}">
                <a16:creationId xmlns:a16="http://schemas.microsoft.com/office/drawing/2014/main" id="{F2DBB21D-8BE0-417D-B2D5-0FECEB687F5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52944" y="4573693"/>
            <a:ext cx="415132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FCE278EA-E801-4B60-865A-B81A2563B58B}"/>
              </a:ext>
            </a:extLst>
          </p:cNvPr>
          <p:cNvGraphicFramePr>
            <a:graphicFrameLocks noGrp="1"/>
          </p:cNvGraphicFramePr>
          <p:nvPr>
            <p:ph idx="1"/>
            <p:extLst>
              <p:ext uri="{D42A27DB-BD31-4B8C-83A1-F6EECF244321}">
                <p14:modId xmlns:p14="http://schemas.microsoft.com/office/powerpoint/2010/main" val="2744637096"/>
              </p:ext>
            </p:extLst>
          </p:nvPr>
        </p:nvGraphicFramePr>
        <p:xfrm>
          <a:off x="642938" y="644525"/>
          <a:ext cx="6266539" cy="5248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72180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9F21D33-7C72-4D9D-AB31-56CD5D229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1D7B54-622F-4061-BD22-CE38FCE83BD6}"/>
              </a:ext>
            </a:extLst>
          </p:cNvPr>
          <p:cNvSpPr>
            <a:spLocks noGrp="1"/>
          </p:cNvSpPr>
          <p:nvPr>
            <p:ph type="title"/>
          </p:nvPr>
        </p:nvSpPr>
        <p:spPr>
          <a:xfrm>
            <a:off x="8466230" y="2274276"/>
            <a:ext cx="3229574" cy="3821723"/>
          </a:xfrm>
        </p:spPr>
        <p:txBody>
          <a:bodyPr anchor="t">
            <a:normAutofit/>
          </a:bodyPr>
          <a:lstStyle/>
          <a:p>
            <a:r>
              <a:rPr lang="en-US" sz="2900" b="1"/>
              <a:t>Use effective communication and listening techniques</a:t>
            </a:r>
            <a:r>
              <a:rPr lang="en-US" sz="2900"/>
              <a:t> </a:t>
            </a:r>
            <a:br>
              <a:rPr lang="en-US" sz="2900"/>
            </a:br>
            <a:endParaRPr lang="en-US" sz="2900"/>
          </a:p>
        </p:txBody>
      </p:sp>
      <p:cxnSp>
        <p:nvCxnSpPr>
          <p:cNvPr id="12" name="Straight Connector 11">
            <a:extLst>
              <a:ext uri="{FF2B5EF4-FFF2-40B4-BE49-F238E27FC236}">
                <a16:creationId xmlns:a16="http://schemas.microsoft.com/office/drawing/2014/main" id="{82F133EB-00E6-4683-85DC-CDF96516426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66230" y="2050626"/>
            <a:ext cx="3227832"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F8C4DE7F-00E9-4532-A414-B3C1713F0B3B}"/>
              </a:ext>
            </a:extLst>
          </p:cNvPr>
          <p:cNvGraphicFramePr>
            <a:graphicFrameLocks noGrp="1"/>
          </p:cNvGraphicFramePr>
          <p:nvPr>
            <p:ph idx="1"/>
            <p:extLst>
              <p:ext uri="{D42A27DB-BD31-4B8C-83A1-F6EECF244321}">
                <p14:modId xmlns:p14="http://schemas.microsoft.com/office/powerpoint/2010/main" val="4258751737"/>
              </p:ext>
            </p:extLst>
          </p:nvPr>
        </p:nvGraphicFramePr>
        <p:xfrm>
          <a:off x="642938" y="642938"/>
          <a:ext cx="7188200"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8305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8843F-E98E-4D22-B945-B8A597BB5EC4}"/>
              </a:ext>
            </a:extLst>
          </p:cNvPr>
          <p:cNvSpPr>
            <a:spLocks noGrp="1"/>
          </p:cNvSpPr>
          <p:nvPr>
            <p:ph type="title"/>
          </p:nvPr>
        </p:nvSpPr>
        <p:spPr>
          <a:xfrm>
            <a:off x="2933700" y="568345"/>
            <a:ext cx="8770571" cy="1560716"/>
          </a:xfrm>
        </p:spPr>
        <p:txBody>
          <a:bodyPr>
            <a:normAutofit/>
          </a:bodyPr>
          <a:lstStyle/>
          <a:p>
            <a:r>
              <a:rPr lang="en-US" sz="3100" b="1"/>
              <a:t>Focus on outcomes and follow through</a:t>
            </a:r>
            <a:r>
              <a:rPr lang="en-US" sz="3100"/>
              <a:t> </a:t>
            </a:r>
            <a:br>
              <a:rPr lang="en-US" sz="3100"/>
            </a:br>
            <a:endParaRPr lang="en-US" sz="3100"/>
          </a:p>
        </p:txBody>
      </p:sp>
      <p:graphicFrame>
        <p:nvGraphicFramePr>
          <p:cNvPr id="5" name="Content Placeholder 2">
            <a:extLst>
              <a:ext uri="{FF2B5EF4-FFF2-40B4-BE49-F238E27FC236}">
                <a16:creationId xmlns:a16="http://schemas.microsoft.com/office/drawing/2014/main" id="{91FEF24D-AC27-40E4-A142-95ACC70D5829}"/>
              </a:ext>
            </a:extLst>
          </p:cNvPr>
          <p:cNvGraphicFramePr>
            <a:graphicFrameLocks noGrp="1"/>
          </p:cNvGraphicFramePr>
          <p:nvPr>
            <p:ph idx="1"/>
            <p:extLst>
              <p:ext uri="{D42A27DB-BD31-4B8C-83A1-F6EECF244321}">
                <p14:modId xmlns:p14="http://schemas.microsoft.com/office/powerpoint/2010/main" val="2001024040"/>
              </p:ext>
            </p:extLst>
          </p:nvPr>
        </p:nvGraphicFramePr>
        <p:xfrm>
          <a:off x="2933700" y="2438400"/>
          <a:ext cx="8770938" cy="365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85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8307893A-9361-4AD3-A98C-AB26519D5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079272-6962-47C0-8BF0-1A5773D62F96}"/>
              </a:ext>
            </a:extLst>
          </p:cNvPr>
          <p:cNvSpPr>
            <a:spLocks noGrp="1"/>
          </p:cNvSpPr>
          <p:nvPr>
            <p:ph type="title"/>
          </p:nvPr>
        </p:nvSpPr>
        <p:spPr>
          <a:xfrm>
            <a:off x="1846580" y="568345"/>
            <a:ext cx="9701953" cy="1560716"/>
          </a:xfrm>
        </p:spPr>
        <p:txBody>
          <a:bodyPr>
            <a:normAutofit/>
          </a:bodyPr>
          <a:lstStyle/>
          <a:p>
            <a:r>
              <a:rPr lang="en-US"/>
              <a:t>Observation</a:t>
            </a:r>
          </a:p>
        </p:txBody>
      </p:sp>
      <p:cxnSp>
        <p:nvCxnSpPr>
          <p:cNvPr id="34" name="Straight Connector 33">
            <a:extLst>
              <a:ext uri="{FF2B5EF4-FFF2-40B4-BE49-F238E27FC236}">
                <a16:creationId xmlns:a16="http://schemas.microsoft.com/office/drawing/2014/main" id="{F1534FA6-97DA-4524-BBD3-450AE51EF9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46580" y="2176009"/>
            <a:ext cx="9701953"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27" name="Content Placeholder 2">
            <a:extLst>
              <a:ext uri="{FF2B5EF4-FFF2-40B4-BE49-F238E27FC236}">
                <a16:creationId xmlns:a16="http://schemas.microsoft.com/office/drawing/2014/main" id="{79647AE6-9A10-4083-BAE2-BAF413584AD9}"/>
              </a:ext>
            </a:extLst>
          </p:cNvPr>
          <p:cNvGraphicFramePr>
            <a:graphicFrameLocks noGrp="1"/>
          </p:cNvGraphicFramePr>
          <p:nvPr>
            <p:ph idx="1"/>
            <p:extLst>
              <p:ext uri="{D42A27DB-BD31-4B8C-83A1-F6EECF244321}">
                <p14:modId xmlns:p14="http://schemas.microsoft.com/office/powerpoint/2010/main" val="1932361554"/>
              </p:ext>
            </p:extLst>
          </p:nvPr>
        </p:nvGraphicFramePr>
        <p:xfrm>
          <a:off x="1846580" y="2438400"/>
          <a:ext cx="9701953" cy="365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87319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D5CBE-3BC4-4AA9-AF57-B661A080387F}"/>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663FFE84-94D5-4B8C-A61A-14BC76F07240}"/>
              </a:ext>
            </a:extLst>
          </p:cNvPr>
          <p:cNvSpPr>
            <a:spLocks noGrp="1"/>
          </p:cNvSpPr>
          <p:nvPr>
            <p:ph sz="half" idx="1"/>
          </p:nvPr>
        </p:nvSpPr>
        <p:spPr/>
        <p:txBody>
          <a:bodyPr>
            <a:normAutofit fontScale="92500"/>
          </a:bodyPr>
          <a:lstStyle/>
          <a:p>
            <a:r>
              <a:rPr lang="en-US" sz="2800" b="1" dirty="0"/>
              <a:t>Mission statement</a:t>
            </a:r>
          </a:p>
          <a:p>
            <a:r>
              <a:rPr lang="en-US" sz="2800" b="1" dirty="0"/>
              <a:t>Goals</a:t>
            </a:r>
          </a:p>
          <a:p>
            <a:r>
              <a:rPr lang="en-US" sz="2800" b="1" dirty="0"/>
              <a:t>Roles and responsibilities</a:t>
            </a:r>
          </a:p>
          <a:p>
            <a:r>
              <a:rPr lang="en-US" sz="2800" b="1" dirty="0"/>
              <a:t>Meeting ground rules</a:t>
            </a:r>
          </a:p>
          <a:p>
            <a:r>
              <a:rPr lang="en-US" sz="2800" b="1" dirty="0"/>
              <a:t>Decision making</a:t>
            </a:r>
          </a:p>
          <a:p>
            <a:r>
              <a:rPr lang="en-US" sz="2800" b="1" dirty="0"/>
              <a:t>Effective teamwork</a:t>
            </a:r>
          </a:p>
          <a:p>
            <a:endParaRPr lang="en-US" dirty="0"/>
          </a:p>
        </p:txBody>
      </p:sp>
      <p:sp>
        <p:nvSpPr>
          <p:cNvPr id="6" name="Content Placeholder 5">
            <a:extLst>
              <a:ext uri="{FF2B5EF4-FFF2-40B4-BE49-F238E27FC236}">
                <a16:creationId xmlns:a16="http://schemas.microsoft.com/office/drawing/2014/main" id="{7A11E9E3-284B-4A52-8764-4226D5700E5A}"/>
              </a:ext>
            </a:extLst>
          </p:cNvPr>
          <p:cNvSpPr>
            <a:spLocks noGrp="1"/>
          </p:cNvSpPr>
          <p:nvPr>
            <p:ph sz="half" idx="2"/>
          </p:nvPr>
        </p:nvSpPr>
        <p:spPr/>
        <p:txBody>
          <a:bodyPr>
            <a:normAutofit fontScale="92500"/>
          </a:bodyPr>
          <a:lstStyle/>
          <a:p>
            <a:r>
              <a:rPr lang="en-US" sz="3000" b="1" dirty="0"/>
              <a:t>Mutual accountability</a:t>
            </a:r>
          </a:p>
          <a:p>
            <a:r>
              <a:rPr lang="en-US" sz="3000" b="1" dirty="0"/>
              <a:t>Reflection</a:t>
            </a:r>
          </a:p>
          <a:p>
            <a:r>
              <a:rPr lang="en-US" sz="3000" b="1" dirty="0"/>
              <a:t>Conflicts</a:t>
            </a:r>
          </a:p>
          <a:p>
            <a:r>
              <a:rPr lang="en-US" sz="3000" b="1" dirty="0"/>
              <a:t>Outcomes</a:t>
            </a:r>
          </a:p>
          <a:p>
            <a:r>
              <a:rPr lang="en-US" sz="3000" b="1" dirty="0"/>
              <a:t>Observations</a:t>
            </a:r>
          </a:p>
          <a:p>
            <a:endParaRPr lang="en-US" dirty="0"/>
          </a:p>
        </p:txBody>
      </p:sp>
    </p:spTree>
    <p:extLst>
      <p:ext uri="{BB962C8B-B14F-4D97-AF65-F5344CB8AC3E}">
        <p14:creationId xmlns:p14="http://schemas.microsoft.com/office/powerpoint/2010/main" val="2240095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BA2247A-E9F8-4143-ADCA-0F842A18E2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D8F5C3-C21A-4C10-8A3D-3B7F9E178B36}"/>
              </a:ext>
            </a:extLst>
          </p:cNvPr>
          <p:cNvSpPr>
            <a:spLocks noGrp="1"/>
          </p:cNvSpPr>
          <p:nvPr>
            <p:ph type="title"/>
          </p:nvPr>
        </p:nvSpPr>
        <p:spPr>
          <a:xfrm>
            <a:off x="1846580" y="568345"/>
            <a:ext cx="9701953" cy="1560716"/>
          </a:xfrm>
        </p:spPr>
        <p:txBody>
          <a:bodyPr>
            <a:normAutofit/>
          </a:bodyPr>
          <a:lstStyle/>
          <a:p>
            <a:r>
              <a:rPr lang="en-US" dirty="0"/>
              <a:t>Mission</a:t>
            </a:r>
          </a:p>
        </p:txBody>
      </p:sp>
      <p:cxnSp>
        <p:nvCxnSpPr>
          <p:cNvPr id="19" name="Straight Connector 18">
            <a:extLst>
              <a:ext uri="{FF2B5EF4-FFF2-40B4-BE49-F238E27FC236}">
                <a16:creationId xmlns:a16="http://schemas.microsoft.com/office/drawing/2014/main" id="{D6AAB1FD-37D2-44D2-9E77-C42AA85E78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46580" y="2176009"/>
            <a:ext cx="9701953"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7" name="Content Placeholder 2">
            <a:extLst>
              <a:ext uri="{FF2B5EF4-FFF2-40B4-BE49-F238E27FC236}">
                <a16:creationId xmlns:a16="http://schemas.microsoft.com/office/drawing/2014/main" id="{B7C3A06F-59DC-4471-9B43-324296928427}"/>
              </a:ext>
            </a:extLst>
          </p:cNvPr>
          <p:cNvGraphicFramePr>
            <a:graphicFrameLocks noGrp="1"/>
          </p:cNvGraphicFramePr>
          <p:nvPr>
            <p:ph idx="1"/>
            <p:extLst>
              <p:ext uri="{D42A27DB-BD31-4B8C-83A1-F6EECF244321}">
                <p14:modId xmlns:p14="http://schemas.microsoft.com/office/powerpoint/2010/main" val="1361625048"/>
              </p:ext>
            </p:extLst>
          </p:nvPr>
        </p:nvGraphicFramePr>
        <p:xfrm>
          <a:off x="1846580" y="2438400"/>
          <a:ext cx="9701953" cy="365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97207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BA2247A-E9F8-4143-ADCA-0F842A18E2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326433-83D5-48F3-A044-2C9DA4DEC5D3}"/>
              </a:ext>
            </a:extLst>
          </p:cNvPr>
          <p:cNvSpPr>
            <a:spLocks noGrp="1"/>
          </p:cNvSpPr>
          <p:nvPr>
            <p:ph type="title"/>
          </p:nvPr>
        </p:nvSpPr>
        <p:spPr>
          <a:xfrm>
            <a:off x="1846580" y="568345"/>
            <a:ext cx="9701953" cy="1560716"/>
          </a:xfrm>
        </p:spPr>
        <p:txBody>
          <a:bodyPr>
            <a:normAutofit/>
          </a:bodyPr>
          <a:lstStyle/>
          <a:p>
            <a:r>
              <a:rPr lang="en-US" dirty="0"/>
              <a:t>Goals</a:t>
            </a:r>
          </a:p>
        </p:txBody>
      </p:sp>
      <p:cxnSp>
        <p:nvCxnSpPr>
          <p:cNvPr id="12" name="Straight Connector 11">
            <a:extLst>
              <a:ext uri="{FF2B5EF4-FFF2-40B4-BE49-F238E27FC236}">
                <a16:creationId xmlns:a16="http://schemas.microsoft.com/office/drawing/2014/main" id="{D6AAB1FD-37D2-44D2-9E77-C42AA85E78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46580" y="2176009"/>
            <a:ext cx="9701953"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C6ECD92A-70B6-4B0F-A2C0-C31F1C5AC89E}"/>
              </a:ext>
            </a:extLst>
          </p:cNvPr>
          <p:cNvGraphicFramePr>
            <a:graphicFrameLocks noGrp="1"/>
          </p:cNvGraphicFramePr>
          <p:nvPr>
            <p:ph idx="1"/>
            <p:extLst>
              <p:ext uri="{D42A27DB-BD31-4B8C-83A1-F6EECF244321}">
                <p14:modId xmlns:p14="http://schemas.microsoft.com/office/powerpoint/2010/main" val="3646822843"/>
              </p:ext>
            </p:extLst>
          </p:nvPr>
        </p:nvGraphicFramePr>
        <p:xfrm>
          <a:off x="1846580" y="2438400"/>
          <a:ext cx="9701953" cy="365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5766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0">
            <a:extLst>
              <a:ext uri="{FF2B5EF4-FFF2-40B4-BE49-F238E27FC236}">
                <a16:creationId xmlns:a16="http://schemas.microsoft.com/office/drawing/2014/main" id="{0BA2247A-E9F8-4143-ADCA-0F842A18E2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5559DD-30BC-4644-BAB8-13F005F0CCDC}"/>
              </a:ext>
            </a:extLst>
          </p:cNvPr>
          <p:cNvSpPr>
            <a:spLocks noGrp="1"/>
          </p:cNvSpPr>
          <p:nvPr>
            <p:ph type="title"/>
          </p:nvPr>
        </p:nvSpPr>
        <p:spPr>
          <a:xfrm>
            <a:off x="1846580" y="568345"/>
            <a:ext cx="9701953" cy="1560716"/>
          </a:xfrm>
        </p:spPr>
        <p:txBody>
          <a:bodyPr>
            <a:normAutofit/>
          </a:bodyPr>
          <a:lstStyle/>
          <a:p>
            <a:r>
              <a:rPr lang="en-US" dirty="0"/>
              <a:t> Roles and responsibilities</a:t>
            </a:r>
          </a:p>
        </p:txBody>
      </p:sp>
      <p:cxnSp>
        <p:nvCxnSpPr>
          <p:cNvPr id="26" name="Straight Connector 22">
            <a:extLst>
              <a:ext uri="{FF2B5EF4-FFF2-40B4-BE49-F238E27FC236}">
                <a16:creationId xmlns:a16="http://schemas.microsoft.com/office/drawing/2014/main" id="{D6AAB1FD-37D2-44D2-9E77-C42AA85E78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46580" y="2176009"/>
            <a:ext cx="9701953"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16" name="Content Placeholder 2">
            <a:extLst>
              <a:ext uri="{FF2B5EF4-FFF2-40B4-BE49-F238E27FC236}">
                <a16:creationId xmlns:a16="http://schemas.microsoft.com/office/drawing/2014/main" id="{135BA356-7C38-433C-A8C9-93236222397C}"/>
              </a:ext>
            </a:extLst>
          </p:cNvPr>
          <p:cNvGraphicFramePr>
            <a:graphicFrameLocks noGrp="1"/>
          </p:cNvGraphicFramePr>
          <p:nvPr>
            <p:ph idx="1"/>
            <p:extLst>
              <p:ext uri="{D42A27DB-BD31-4B8C-83A1-F6EECF244321}">
                <p14:modId xmlns:p14="http://schemas.microsoft.com/office/powerpoint/2010/main" val="2390047947"/>
              </p:ext>
            </p:extLst>
          </p:nvPr>
        </p:nvGraphicFramePr>
        <p:xfrm>
          <a:off x="1846580" y="2438400"/>
          <a:ext cx="9701953" cy="365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48947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4BCA584-2A86-47E4-9394-979A2F374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E6C52D-0680-4A3D-A159-7BBA8BDF2DB4}"/>
              </a:ext>
            </a:extLst>
          </p:cNvPr>
          <p:cNvSpPr>
            <a:spLocks noGrp="1"/>
          </p:cNvSpPr>
          <p:nvPr>
            <p:ph type="title"/>
          </p:nvPr>
        </p:nvSpPr>
        <p:spPr>
          <a:xfrm>
            <a:off x="4949072" y="568345"/>
            <a:ext cx="6755199" cy="1560716"/>
          </a:xfrm>
        </p:spPr>
        <p:txBody>
          <a:bodyPr>
            <a:normAutofit/>
          </a:bodyPr>
          <a:lstStyle/>
          <a:p>
            <a:r>
              <a:rPr lang="en-US" dirty="0"/>
              <a:t>Ground rules for meetings</a:t>
            </a:r>
          </a:p>
        </p:txBody>
      </p:sp>
      <p:pic>
        <p:nvPicPr>
          <p:cNvPr id="7" name="Graphic 6" descr="Board Room">
            <a:extLst>
              <a:ext uri="{FF2B5EF4-FFF2-40B4-BE49-F238E27FC236}">
                <a16:creationId xmlns:a16="http://schemas.microsoft.com/office/drawing/2014/main" id="{5935E2A5-611B-4705-B6F1-C9588C22F2A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3999" y="1309774"/>
            <a:ext cx="4001315" cy="4001315"/>
          </a:xfrm>
          <a:prstGeom prst="rect">
            <a:avLst/>
          </a:prstGeom>
        </p:spPr>
      </p:pic>
      <p:cxnSp>
        <p:nvCxnSpPr>
          <p:cNvPr id="12" name="Straight Connector 11">
            <a:extLst>
              <a:ext uri="{FF2B5EF4-FFF2-40B4-BE49-F238E27FC236}">
                <a16:creationId xmlns:a16="http://schemas.microsoft.com/office/drawing/2014/main" id="{9E3CFB81-8BB1-4358-A40D-323415E65B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49072" y="2176009"/>
            <a:ext cx="6755199"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Content Placeholder 2">
            <a:extLst>
              <a:ext uri="{FF2B5EF4-FFF2-40B4-BE49-F238E27FC236}">
                <a16:creationId xmlns:a16="http://schemas.microsoft.com/office/drawing/2014/main" id="{D2200FA5-CA34-4C0D-9985-499814185BF1}"/>
              </a:ext>
            </a:extLst>
          </p:cNvPr>
          <p:cNvSpPr>
            <a:spLocks noGrp="1"/>
          </p:cNvSpPr>
          <p:nvPr>
            <p:ph idx="1"/>
          </p:nvPr>
        </p:nvSpPr>
        <p:spPr>
          <a:xfrm>
            <a:off x="4949072" y="2438399"/>
            <a:ext cx="6755199" cy="3661955"/>
          </a:xfrm>
        </p:spPr>
        <p:txBody>
          <a:bodyPr>
            <a:normAutofit/>
          </a:bodyPr>
          <a:lstStyle/>
          <a:p>
            <a:pPr>
              <a:lnSpc>
                <a:spcPct val="101000"/>
              </a:lnSpc>
            </a:pPr>
            <a:r>
              <a:rPr lang="en-US" sz="1300" dirty="0"/>
              <a:t>How you communicate DURING team meetings </a:t>
            </a:r>
            <a:r>
              <a:rPr lang="en-US" sz="1300" i="1" dirty="0"/>
              <a:t>(Are interruptions OK? Should the Facilitator call on you before you speak? What about side conversations?)</a:t>
            </a:r>
            <a:endParaRPr lang="en-US" sz="1300" dirty="0"/>
          </a:p>
          <a:p>
            <a:pPr>
              <a:lnSpc>
                <a:spcPct val="101000"/>
              </a:lnSpc>
            </a:pPr>
            <a:r>
              <a:rPr lang="en-US" sz="1300" dirty="0"/>
              <a:t>How you communicate BETWEEN team meetings </a:t>
            </a:r>
            <a:r>
              <a:rPr lang="en-US" sz="1300" i="1" dirty="0"/>
              <a:t>(How quickly should you respond to emails? Are there suggested length limits on emails or memos? How do you keep everyone on the team informed of your progress?)</a:t>
            </a:r>
            <a:endParaRPr lang="en-US" sz="1300" dirty="0"/>
          </a:p>
          <a:p>
            <a:pPr>
              <a:lnSpc>
                <a:spcPct val="101000"/>
              </a:lnSpc>
            </a:pPr>
            <a:r>
              <a:rPr lang="en-US" sz="1300" dirty="0"/>
              <a:t>What constitutes respectful behavior towards other team members?</a:t>
            </a:r>
          </a:p>
          <a:p>
            <a:pPr>
              <a:lnSpc>
                <a:spcPct val="101000"/>
              </a:lnSpc>
            </a:pPr>
            <a:r>
              <a:rPr lang="en-US" sz="1300" dirty="0"/>
              <a:t>Some sample ground rules include:</a:t>
            </a:r>
          </a:p>
          <a:p>
            <a:pPr>
              <a:lnSpc>
                <a:spcPct val="101000"/>
              </a:lnSpc>
            </a:pPr>
            <a:r>
              <a:rPr lang="en-US" sz="1300" dirty="0"/>
              <a:t>Be respectful of others -- don't bad-mouth team members within the team or outside the team</a:t>
            </a:r>
          </a:p>
          <a:p>
            <a:pPr>
              <a:lnSpc>
                <a:spcPct val="101000"/>
              </a:lnSpc>
            </a:pPr>
            <a:r>
              <a:rPr lang="en-US" sz="1300" dirty="0"/>
              <a:t>Share your own experiences and opinions; avoid "they say" statements</a:t>
            </a:r>
          </a:p>
          <a:p>
            <a:pPr>
              <a:lnSpc>
                <a:spcPct val="101000"/>
              </a:lnSpc>
            </a:pPr>
            <a:r>
              <a:rPr lang="en-US" sz="1300" dirty="0"/>
              <a:t>One speaker at a time</a:t>
            </a:r>
          </a:p>
          <a:p>
            <a:pPr>
              <a:lnSpc>
                <a:spcPct val="101000"/>
              </a:lnSpc>
            </a:pPr>
            <a:r>
              <a:rPr lang="en-US" sz="1300" dirty="0"/>
              <a:t>Keep discussions focused on topic at hand</a:t>
            </a:r>
          </a:p>
          <a:p>
            <a:pPr>
              <a:lnSpc>
                <a:spcPct val="101000"/>
              </a:lnSpc>
            </a:pPr>
            <a:r>
              <a:rPr lang="en-US" sz="1300" dirty="0"/>
              <a:t>Honor time limits - start and end on time</a:t>
            </a:r>
          </a:p>
          <a:p>
            <a:pPr>
              <a:lnSpc>
                <a:spcPct val="101000"/>
              </a:lnSpc>
            </a:pPr>
            <a:endParaRPr lang="en-US" sz="1300" dirty="0"/>
          </a:p>
        </p:txBody>
      </p:sp>
    </p:spTree>
    <p:extLst>
      <p:ext uri="{BB962C8B-B14F-4D97-AF65-F5344CB8AC3E}">
        <p14:creationId xmlns:p14="http://schemas.microsoft.com/office/powerpoint/2010/main" val="2924382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4BCA584-2A86-47E4-9394-979A2F374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33BEEB-67BF-492D-BF82-5F68FF5DEEF3}"/>
              </a:ext>
            </a:extLst>
          </p:cNvPr>
          <p:cNvSpPr>
            <a:spLocks noGrp="1"/>
          </p:cNvSpPr>
          <p:nvPr>
            <p:ph type="title"/>
          </p:nvPr>
        </p:nvSpPr>
        <p:spPr>
          <a:xfrm>
            <a:off x="4949072" y="568345"/>
            <a:ext cx="6755199" cy="1560716"/>
          </a:xfrm>
        </p:spPr>
        <p:txBody>
          <a:bodyPr>
            <a:normAutofit/>
          </a:bodyPr>
          <a:lstStyle/>
          <a:p>
            <a:r>
              <a:rPr lang="en-US"/>
              <a:t>Decision Making</a:t>
            </a:r>
            <a:endParaRPr lang="en-US" dirty="0"/>
          </a:p>
        </p:txBody>
      </p:sp>
      <p:pic>
        <p:nvPicPr>
          <p:cNvPr id="7" name="Graphic 6" descr="Handshake">
            <a:extLst>
              <a:ext uri="{FF2B5EF4-FFF2-40B4-BE49-F238E27FC236}">
                <a16:creationId xmlns:a16="http://schemas.microsoft.com/office/drawing/2014/main" id="{801C8CE9-1CAE-4748-B212-758B5F8F2B4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3999" y="1309774"/>
            <a:ext cx="4001315" cy="4001315"/>
          </a:xfrm>
          <a:prstGeom prst="rect">
            <a:avLst/>
          </a:prstGeom>
        </p:spPr>
      </p:pic>
      <p:cxnSp>
        <p:nvCxnSpPr>
          <p:cNvPr id="12" name="Straight Connector 11">
            <a:extLst>
              <a:ext uri="{FF2B5EF4-FFF2-40B4-BE49-F238E27FC236}">
                <a16:creationId xmlns:a16="http://schemas.microsoft.com/office/drawing/2014/main" id="{9E3CFB81-8BB1-4358-A40D-323415E65B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49072" y="2176009"/>
            <a:ext cx="6755199"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3D1F388-4BE7-4C7B-B200-F9ED18A3A196}"/>
              </a:ext>
            </a:extLst>
          </p:cNvPr>
          <p:cNvSpPr>
            <a:spLocks noGrp="1"/>
          </p:cNvSpPr>
          <p:nvPr>
            <p:ph idx="1"/>
          </p:nvPr>
        </p:nvSpPr>
        <p:spPr>
          <a:xfrm>
            <a:off x="4949072" y="2438399"/>
            <a:ext cx="6755199" cy="3661955"/>
          </a:xfrm>
        </p:spPr>
        <p:txBody>
          <a:bodyPr>
            <a:normAutofit/>
          </a:bodyPr>
          <a:lstStyle/>
          <a:p>
            <a:pPr marL="0" indent="0">
              <a:buNone/>
            </a:pPr>
            <a:r>
              <a:rPr lang="en-US" i="1" dirty="0"/>
              <a:t>Will decisions be made by: </a:t>
            </a:r>
          </a:p>
          <a:p>
            <a:r>
              <a:rPr lang="en-US" i="1" dirty="0"/>
              <a:t>Leadership</a:t>
            </a:r>
          </a:p>
          <a:p>
            <a:r>
              <a:rPr lang="en-US" i="1" dirty="0"/>
              <a:t>Consensus: where everyone can agree to support the final decision? </a:t>
            </a:r>
          </a:p>
          <a:p>
            <a:r>
              <a:rPr lang="en-US" i="1" dirty="0"/>
              <a:t>Democracy by vote: where everyone can agree to support the final decision</a:t>
            </a:r>
          </a:p>
          <a:p>
            <a:r>
              <a:rPr lang="en-US" i="1" dirty="0"/>
              <a:t>Will the team leader get input but make the final decision?</a:t>
            </a:r>
            <a:endParaRPr lang="en-US" dirty="0"/>
          </a:p>
        </p:txBody>
      </p:sp>
    </p:spTree>
    <p:extLst>
      <p:ext uri="{BB962C8B-B14F-4D97-AF65-F5344CB8AC3E}">
        <p14:creationId xmlns:p14="http://schemas.microsoft.com/office/powerpoint/2010/main" val="4210212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9F21D33-7C72-4D9D-AB31-56CD5D229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505994-8FE5-4735-A726-B05B77EE6A44}"/>
              </a:ext>
            </a:extLst>
          </p:cNvPr>
          <p:cNvSpPr>
            <a:spLocks noGrp="1"/>
          </p:cNvSpPr>
          <p:nvPr>
            <p:ph type="title"/>
          </p:nvPr>
        </p:nvSpPr>
        <p:spPr>
          <a:xfrm>
            <a:off x="8466230" y="2274276"/>
            <a:ext cx="3229574" cy="3821723"/>
          </a:xfrm>
        </p:spPr>
        <p:txBody>
          <a:bodyPr anchor="t">
            <a:normAutofit/>
          </a:bodyPr>
          <a:lstStyle/>
          <a:p>
            <a:r>
              <a:rPr lang="en-US" sz="3400" dirty="0"/>
              <a:t>Effective Teamwork</a:t>
            </a:r>
          </a:p>
        </p:txBody>
      </p:sp>
      <p:cxnSp>
        <p:nvCxnSpPr>
          <p:cNvPr id="12" name="Straight Connector 11">
            <a:extLst>
              <a:ext uri="{FF2B5EF4-FFF2-40B4-BE49-F238E27FC236}">
                <a16:creationId xmlns:a16="http://schemas.microsoft.com/office/drawing/2014/main" id="{82F133EB-00E6-4683-85DC-CDF96516426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66230" y="2050626"/>
            <a:ext cx="3227832"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5005A929-6D51-4B2A-8D5F-A038CDB623C3}"/>
              </a:ext>
            </a:extLst>
          </p:cNvPr>
          <p:cNvGraphicFramePr>
            <a:graphicFrameLocks noGrp="1"/>
          </p:cNvGraphicFramePr>
          <p:nvPr>
            <p:ph idx="1"/>
            <p:extLst>
              <p:ext uri="{D42A27DB-BD31-4B8C-83A1-F6EECF244321}">
                <p14:modId xmlns:p14="http://schemas.microsoft.com/office/powerpoint/2010/main" val="3472383014"/>
              </p:ext>
            </p:extLst>
          </p:nvPr>
        </p:nvGraphicFramePr>
        <p:xfrm>
          <a:off x="642938" y="642938"/>
          <a:ext cx="7188200"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3039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3142D0-3112-4D80-B5AB-2304330816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89EA8A-A840-4082-9D82-9AB48A9F0EF6}"/>
              </a:ext>
            </a:extLst>
          </p:cNvPr>
          <p:cNvSpPr>
            <a:spLocks noGrp="1"/>
          </p:cNvSpPr>
          <p:nvPr>
            <p:ph type="title"/>
          </p:nvPr>
        </p:nvSpPr>
        <p:spPr>
          <a:xfrm>
            <a:off x="7552944" y="568345"/>
            <a:ext cx="4151327" cy="3683613"/>
          </a:xfrm>
        </p:spPr>
        <p:txBody>
          <a:bodyPr anchor="b">
            <a:normAutofit/>
          </a:bodyPr>
          <a:lstStyle/>
          <a:p>
            <a:r>
              <a:rPr lang="en-US" i="1" dirty="0"/>
              <a:t>Mutual Accountability:</a:t>
            </a:r>
            <a:endParaRPr lang="en-US" dirty="0"/>
          </a:p>
        </p:txBody>
      </p:sp>
      <p:cxnSp>
        <p:nvCxnSpPr>
          <p:cNvPr id="12" name="Straight Connector 11">
            <a:extLst>
              <a:ext uri="{FF2B5EF4-FFF2-40B4-BE49-F238E27FC236}">
                <a16:creationId xmlns:a16="http://schemas.microsoft.com/office/drawing/2014/main" id="{F2DBB21D-8BE0-417D-B2D5-0FECEB687F5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52944" y="4573693"/>
            <a:ext cx="415132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ACFEC34B-4AA3-43CD-B631-5640214F0FEC}"/>
              </a:ext>
            </a:extLst>
          </p:cNvPr>
          <p:cNvGraphicFramePr>
            <a:graphicFrameLocks noGrp="1"/>
          </p:cNvGraphicFramePr>
          <p:nvPr>
            <p:ph idx="1"/>
            <p:extLst>
              <p:ext uri="{D42A27DB-BD31-4B8C-83A1-F6EECF244321}">
                <p14:modId xmlns:p14="http://schemas.microsoft.com/office/powerpoint/2010/main" val="3610684282"/>
              </p:ext>
            </p:extLst>
          </p:nvPr>
        </p:nvGraphicFramePr>
        <p:xfrm>
          <a:off x="642938" y="644525"/>
          <a:ext cx="6266539" cy="5248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4855099"/>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1971</Words>
  <Application>Microsoft Office PowerPoint</Application>
  <PresentationFormat>Widescreen</PresentationFormat>
  <Paragraphs>174</Paragraphs>
  <Slides>15</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Calibri</vt:lpstr>
      <vt:lpstr>Century Schoolbook</vt:lpstr>
      <vt:lpstr>Corbel</vt:lpstr>
      <vt:lpstr>Feathered</vt:lpstr>
      <vt:lpstr>Working with your team </vt:lpstr>
      <vt:lpstr>Agenda</vt:lpstr>
      <vt:lpstr>Mission</vt:lpstr>
      <vt:lpstr>Goals</vt:lpstr>
      <vt:lpstr> Roles and responsibilities</vt:lpstr>
      <vt:lpstr>Ground rules for meetings</vt:lpstr>
      <vt:lpstr>Decision Making</vt:lpstr>
      <vt:lpstr>Effective Teamwork</vt:lpstr>
      <vt:lpstr>Mutual Accountability:</vt:lpstr>
      <vt:lpstr>Reflection</vt:lpstr>
      <vt:lpstr>Dealing with conflict</vt:lpstr>
      <vt:lpstr>Use techniques to de-escalate the immediate situation  </vt:lpstr>
      <vt:lpstr>Use effective communication and listening techniques  </vt:lpstr>
      <vt:lpstr>Focus on outcomes and follow through  </vt:lpstr>
      <vt:lpstr>Observation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and Managing your team</dc:title>
  <dc:creator>Susan Brandt</dc:creator>
  <cp:lastModifiedBy>Susan Brandt</cp:lastModifiedBy>
  <cp:revision>6</cp:revision>
  <dcterms:created xsi:type="dcterms:W3CDTF">2020-01-14T21:06:12Z</dcterms:created>
  <dcterms:modified xsi:type="dcterms:W3CDTF">2022-05-25T15:41:16Z</dcterms:modified>
</cp:coreProperties>
</file>