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67" r:id="rId4"/>
    <p:sldId id="257" r:id="rId5"/>
    <p:sldId id="262" r:id="rId6"/>
    <p:sldId id="261" r:id="rId7"/>
    <p:sldId id="260" r:id="rId8"/>
    <p:sldId id="259" r:id="rId9"/>
    <p:sldId id="258"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23" autoAdjust="0"/>
  </p:normalViewPr>
  <p:slideViewPr>
    <p:cSldViewPr snapToGrid="0">
      <p:cViewPr varScale="1">
        <p:scale>
          <a:sx n="75" d="100"/>
          <a:sy n="75" d="100"/>
        </p:scale>
        <p:origin x="18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039BB-C209-4321-87CA-9F6DCB43532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2FE5319-DFA0-4D73-85D4-24EF8D0CD3F8}">
      <dgm:prSet/>
      <dgm:spPr/>
      <dgm:t>
        <a:bodyPr/>
        <a:lstStyle/>
        <a:p>
          <a:r>
            <a:rPr lang="en-US" dirty="0"/>
            <a:t>Equity and Equality</a:t>
          </a:r>
        </a:p>
      </dgm:t>
    </dgm:pt>
    <dgm:pt modelId="{E9AF25B5-12F7-4E46-B31D-F44E40309EA7}" type="parTrans" cxnId="{3F67C130-B73D-4C68-A2A7-8776F1F5A173}">
      <dgm:prSet/>
      <dgm:spPr/>
      <dgm:t>
        <a:bodyPr/>
        <a:lstStyle/>
        <a:p>
          <a:endParaRPr lang="en-US"/>
        </a:p>
      </dgm:t>
    </dgm:pt>
    <dgm:pt modelId="{E792EC66-E129-4C73-9A99-F4073A411FDD}" type="sibTrans" cxnId="{3F67C130-B73D-4C68-A2A7-8776F1F5A173}">
      <dgm:prSet/>
      <dgm:spPr/>
      <dgm:t>
        <a:bodyPr/>
        <a:lstStyle/>
        <a:p>
          <a:endParaRPr lang="en-US"/>
        </a:p>
      </dgm:t>
    </dgm:pt>
    <dgm:pt modelId="{184ACE83-C527-4B89-8DB7-B05E6740A635}">
      <dgm:prSet/>
      <dgm:spPr/>
      <dgm:t>
        <a:bodyPr/>
        <a:lstStyle/>
        <a:p>
          <a:r>
            <a:rPr lang="en-US" dirty="0"/>
            <a:t>Defining the project</a:t>
          </a:r>
        </a:p>
      </dgm:t>
    </dgm:pt>
    <dgm:pt modelId="{42ADE218-3F37-4EB7-BEBB-DB80E9582B41}" type="parTrans" cxnId="{BB32832F-CCAD-46E8-BF37-423BB92899F7}">
      <dgm:prSet/>
      <dgm:spPr/>
      <dgm:t>
        <a:bodyPr/>
        <a:lstStyle/>
        <a:p>
          <a:endParaRPr lang="en-US"/>
        </a:p>
      </dgm:t>
    </dgm:pt>
    <dgm:pt modelId="{E3642626-5F7E-4037-A1C0-9FE9EF2ADA76}" type="sibTrans" cxnId="{BB32832F-CCAD-46E8-BF37-423BB92899F7}">
      <dgm:prSet/>
      <dgm:spPr/>
      <dgm:t>
        <a:bodyPr/>
        <a:lstStyle/>
        <a:p>
          <a:endParaRPr lang="en-US"/>
        </a:p>
      </dgm:t>
    </dgm:pt>
    <dgm:pt modelId="{5FA95CAA-C9D4-4897-9CE5-1560380875CF}">
      <dgm:prSet/>
      <dgm:spPr/>
      <dgm:t>
        <a:bodyPr/>
        <a:lstStyle/>
        <a:p>
          <a:r>
            <a:rPr lang="en-US" dirty="0"/>
            <a:t>Defining tasks</a:t>
          </a:r>
        </a:p>
      </dgm:t>
    </dgm:pt>
    <dgm:pt modelId="{3B311ED0-2CFA-40C0-A7D3-ECEB814912B9}" type="parTrans" cxnId="{7A6FFAA0-D826-4DDF-A98C-F647FA7B47C4}">
      <dgm:prSet/>
      <dgm:spPr/>
      <dgm:t>
        <a:bodyPr/>
        <a:lstStyle/>
        <a:p>
          <a:endParaRPr lang="en-US"/>
        </a:p>
      </dgm:t>
    </dgm:pt>
    <dgm:pt modelId="{A16DC74A-0257-4429-898A-ACC9720CA9E3}" type="sibTrans" cxnId="{7A6FFAA0-D826-4DDF-A98C-F647FA7B47C4}">
      <dgm:prSet/>
      <dgm:spPr/>
      <dgm:t>
        <a:bodyPr/>
        <a:lstStyle/>
        <a:p>
          <a:endParaRPr lang="en-US"/>
        </a:p>
      </dgm:t>
    </dgm:pt>
    <dgm:pt modelId="{E9838644-BF4C-4D0D-9537-3C768D73C5D7}">
      <dgm:prSet/>
      <dgm:spPr/>
      <dgm:t>
        <a:bodyPr/>
        <a:lstStyle/>
        <a:p>
          <a:r>
            <a:rPr lang="en-US" dirty="0"/>
            <a:t>Defining sub teams</a:t>
          </a:r>
        </a:p>
      </dgm:t>
    </dgm:pt>
    <dgm:pt modelId="{B207787C-197A-487C-A6F6-DEB0B13CC9D4}" type="parTrans" cxnId="{AE499DC6-4C5D-4341-9910-7DB27B89DD2E}">
      <dgm:prSet/>
      <dgm:spPr/>
      <dgm:t>
        <a:bodyPr/>
        <a:lstStyle/>
        <a:p>
          <a:endParaRPr lang="en-US"/>
        </a:p>
      </dgm:t>
    </dgm:pt>
    <dgm:pt modelId="{B986EA2A-4367-4F07-98FF-FEC645606E3F}" type="sibTrans" cxnId="{AE499DC6-4C5D-4341-9910-7DB27B89DD2E}">
      <dgm:prSet/>
      <dgm:spPr/>
      <dgm:t>
        <a:bodyPr/>
        <a:lstStyle/>
        <a:p>
          <a:endParaRPr lang="en-US"/>
        </a:p>
      </dgm:t>
    </dgm:pt>
    <dgm:pt modelId="{E639CD4A-74BD-4531-84D4-79A99A108E2F}">
      <dgm:prSet/>
      <dgm:spPr/>
      <dgm:t>
        <a:bodyPr/>
        <a:lstStyle/>
        <a:p>
          <a:r>
            <a:rPr lang="en-US" dirty="0"/>
            <a:t>Selecting deadlines</a:t>
          </a:r>
        </a:p>
      </dgm:t>
    </dgm:pt>
    <dgm:pt modelId="{C036D6D8-9470-4ABE-8A3A-CF107363C264}" type="parTrans" cxnId="{D721A9FA-701B-40CE-B22B-E136FA194A28}">
      <dgm:prSet/>
      <dgm:spPr/>
      <dgm:t>
        <a:bodyPr/>
        <a:lstStyle/>
        <a:p>
          <a:endParaRPr lang="en-US"/>
        </a:p>
      </dgm:t>
    </dgm:pt>
    <dgm:pt modelId="{FDEEB940-C343-49D4-9483-E97633292CD2}" type="sibTrans" cxnId="{D721A9FA-701B-40CE-B22B-E136FA194A28}">
      <dgm:prSet/>
      <dgm:spPr/>
      <dgm:t>
        <a:bodyPr/>
        <a:lstStyle/>
        <a:p>
          <a:endParaRPr lang="en-US"/>
        </a:p>
      </dgm:t>
    </dgm:pt>
    <dgm:pt modelId="{607973AD-F067-4096-B2E7-B93443A3A245}">
      <dgm:prSet/>
      <dgm:spPr/>
      <dgm:t>
        <a:bodyPr/>
        <a:lstStyle/>
        <a:p>
          <a:r>
            <a:rPr lang="en-US" dirty="0"/>
            <a:t>SMART</a:t>
          </a:r>
        </a:p>
      </dgm:t>
    </dgm:pt>
    <dgm:pt modelId="{EF560D2B-8AB0-4869-87B6-E5966E2A06FE}" type="parTrans" cxnId="{4C864903-B40A-414D-AC7B-2FF2E4E2547B}">
      <dgm:prSet/>
      <dgm:spPr/>
      <dgm:t>
        <a:bodyPr/>
        <a:lstStyle/>
        <a:p>
          <a:endParaRPr lang="en-US"/>
        </a:p>
      </dgm:t>
    </dgm:pt>
    <dgm:pt modelId="{FEEC966C-B83D-4F6B-B649-37F7A6278294}" type="sibTrans" cxnId="{4C864903-B40A-414D-AC7B-2FF2E4E2547B}">
      <dgm:prSet/>
      <dgm:spPr/>
      <dgm:t>
        <a:bodyPr/>
        <a:lstStyle/>
        <a:p>
          <a:endParaRPr lang="en-US"/>
        </a:p>
      </dgm:t>
    </dgm:pt>
    <dgm:pt modelId="{D415550F-E3DC-48B3-BEB6-9F0AC012D395}">
      <dgm:prSet/>
      <dgm:spPr/>
      <dgm:t>
        <a:bodyPr/>
        <a:lstStyle/>
        <a:p>
          <a:r>
            <a:rPr lang="en-US" dirty="0"/>
            <a:t>Reflection of the process</a:t>
          </a:r>
        </a:p>
      </dgm:t>
    </dgm:pt>
    <dgm:pt modelId="{872A35CF-13A4-4A2C-A5E4-F4E0E1F5ADB2}" type="parTrans" cxnId="{6220AEDD-3219-4C57-9174-AD74E888103A}">
      <dgm:prSet/>
      <dgm:spPr/>
      <dgm:t>
        <a:bodyPr/>
        <a:lstStyle/>
        <a:p>
          <a:endParaRPr lang="en-US"/>
        </a:p>
      </dgm:t>
    </dgm:pt>
    <dgm:pt modelId="{9E6683D8-F797-48C0-B213-6FA19BC20F3D}" type="sibTrans" cxnId="{6220AEDD-3219-4C57-9174-AD74E888103A}">
      <dgm:prSet/>
      <dgm:spPr/>
      <dgm:t>
        <a:bodyPr/>
        <a:lstStyle/>
        <a:p>
          <a:endParaRPr lang="en-US"/>
        </a:p>
      </dgm:t>
    </dgm:pt>
    <dgm:pt modelId="{B8E5E090-C9D8-4316-A4BC-E82348EFBEE9}" type="pres">
      <dgm:prSet presAssocID="{AD3039BB-C209-4321-87CA-9F6DCB43532E}" presName="linear" presStyleCnt="0">
        <dgm:presLayoutVars>
          <dgm:animLvl val="lvl"/>
          <dgm:resizeHandles val="exact"/>
        </dgm:presLayoutVars>
      </dgm:prSet>
      <dgm:spPr/>
    </dgm:pt>
    <dgm:pt modelId="{7FDB3576-A4B9-43A5-99C8-3490A97F0A73}" type="pres">
      <dgm:prSet presAssocID="{12FE5319-DFA0-4D73-85D4-24EF8D0CD3F8}" presName="parentText" presStyleLbl="node1" presStyleIdx="0" presStyleCnt="7">
        <dgm:presLayoutVars>
          <dgm:chMax val="0"/>
          <dgm:bulletEnabled val="1"/>
        </dgm:presLayoutVars>
      </dgm:prSet>
      <dgm:spPr/>
    </dgm:pt>
    <dgm:pt modelId="{DFAC6982-BFB5-46C0-AD6E-5B532604BE8C}" type="pres">
      <dgm:prSet presAssocID="{E792EC66-E129-4C73-9A99-F4073A411FDD}" presName="spacer" presStyleCnt="0"/>
      <dgm:spPr/>
    </dgm:pt>
    <dgm:pt modelId="{E859FBDD-9B76-4F3E-9951-10188FF985CC}" type="pres">
      <dgm:prSet presAssocID="{184ACE83-C527-4B89-8DB7-B05E6740A635}" presName="parentText" presStyleLbl="node1" presStyleIdx="1" presStyleCnt="7">
        <dgm:presLayoutVars>
          <dgm:chMax val="0"/>
          <dgm:bulletEnabled val="1"/>
        </dgm:presLayoutVars>
      </dgm:prSet>
      <dgm:spPr/>
    </dgm:pt>
    <dgm:pt modelId="{3DB26F31-8A91-40F9-A221-779815C65242}" type="pres">
      <dgm:prSet presAssocID="{E3642626-5F7E-4037-A1C0-9FE9EF2ADA76}" presName="spacer" presStyleCnt="0"/>
      <dgm:spPr/>
    </dgm:pt>
    <dgm:pt modelId="{84C5465C-7FB1-42AD-8923-62EE4541AFE1}" type="pres">
      <dgm:prSet presAssocID="{5FA95CAA-C9D4-4897-9CE5-1560380875CF}" presName="parentText" presStyleLbl="node1" presStyleIdx="2" presStyleCnt="7">
        <dgm:presLayoutVars>
          <dgm:chMax val="0"/>
          <dgm:bulletEnabled val="1"/>
        </dgm:presLayoutVars>
      </dgm:prSet>
      <dgm:spPr/>
    </dgm:pt>
    <dgm:pt modelId="{6CC448F7-EC82-4346-9454-AF1685934BF8}" type="pres">
      <dgm:prSet presAssocID="{A16DC74A-0257-4429-898A-ACC9720CA9E3}" presName="spacer" presStyleCnt="0"/>
      <dgm:spPr/>
    </dgm:pt>
    <dgm:pt modelId="{D63F5628-E6D7-4D85-A083-DBF4C860D375}" type="pres">
      <dgm:prSet presAssocID="{E9838644-BF4C-4D0D-9537-3C768D73C5D7}" presName="parentText" presStyleLbl="node1" presStyleIdx="3" presStyleCnt="7">
        <dgm:presLayoutVars>
          <dgm:chMax val="0"/>
          <dgm:bulletEnabled val="1"/>
        </dgm:presLayoutVars>
      </dgm:prSet>
      <dgm:spPr/>
    </dgm:pt>
    <dgm:pt modelId="{5C2E97D6-902E-499C-8B7B-6BB96DA182A4}" type="pres">
      <dgm:prSet presAssocID="{B986EA2A-4367-4F07-98FF-FEC645606E3F}" presName="spacer" presStyleCnt="0"/>
      <dgm:spPr/>
    </dgm:pt>
    <dgm:pt modelId="{69477397-3B6F-40C3-821F-7CDA81EE4DE7}" type="pres">
      <dgm:prSet presAssocID="{E639CD4A-74BD-4531-84D4-79A99A108E2F}" presName="parentText" presStyleLbl="node1" presStyleIdx="4" presStyleCnt="7">
        <dgm:presLayoutVars>
          <dgm:chMax val="0"/>
          <dgm:bulletEnabled val="1"/>
        </dgm:presLayoutVars>
      </dgm:prSet>
      <dgm:spPr/>
    </dgm:pt>
    <dgm:pt modelId="{7A30E82C-89EC-4CB8-B814-5AB723E4385A}" type="pres">
      <dgm:prSet presAssocID="{FDEEB940-C343-49D4-9483-E97633292CD2}" presName="spacer" presStyleCnt="0"/>
      <dgm:spPr/>
    </dgm:pt>
    <dgm:pt modelId="{BAFFC2C2-4830-4D7A-9B84-6714BF79D106}" type="pres">
      <dgm:prSet presAssocID="{607973AD-F067-4096-B2E7-B93443A3A245}" presName="parentText" presStyleLbl="node1" presStyleIdx="5" presStyleCnt="7">
        <dgm:presLayoutVars>
          <dgm:chMax val="0"/>
          <dgm:bulletEnabled val="1"/>
        </dgm:presLayoutVars>
      </dgm:prSet>
      <dgm:spPr/>
    </dgm:pt>
    <dgm:pt modelId="{9C2AD700-77EB-417B-B927-9C769D8968D2}" type="pres">
      <dgm:prSet presAssocID="{FEEC966C-B83D-4F6B-B649-37F7A6278294}" presName="spacer" presStyleCnt="0"/>
      <dgm:spPr/>
    </dgm:pt>
    <dgm:pt modelId="{D87C3B2D-9903-4AC1-B143-2AC3D5B0794B}" type="pres">
      <dgm:prSet presAssocID="{D415550F-E3DC-48B3-BEB6-9F0AC012D395}" presName="parentText" presStyleLbl="node1" presStyleIdx="6" presStyleCnt="7">
        <dgm:presLayoutVars>
          <dgm:chMax val="0"/>
          <dgm:bulletEnabled val="1"/>
        </dgm:presLayoutVars>
      </dgm:prSet>
      <dgm:spPr/>
    </dgm:pt>
  </dgm:ptLst>
  <dgm:cxnLst>
    <dgm:cxn modelId="{4C864903-B40A-414D-AC7B-2FF2E4E2547B}" srcId="{AD3039BB-C209-4321-87CA-9F6DCB43532E}" destId="{607973AD-F067-4096-B2E7-B93443A3A245}" srcOrd="5" destOrd="0" parTransId="{EF560D2B-8AB0-4869-87B6-E5966E2A06FE}" sibTransId="{FEEC966C-B83D-4F6B-B649-37F7A6278294}"/>
    <dgm:cxn modelId="{985D0D10-4F9A-4984-A7CB-F535E47B0ED4}" type="presOf" srcId="{607973AD-F067-4096-B2E7-B93443A3A245}" destId="{BAFFC2C2-4830-4D7A-9B84-6714BF79D106}" srcOrd="0" destOrd="0" presId="urn:microsoft.com/office/officeart/2005/8/layout/vList2"/>
    <dgm:cxn modelId="{70F2D410-5E9C-4AD0-87E3-EC24B8A7ECFA}" type="presOf" srcId="{E9838644-BF4C-4D0D-9537-3C768D73C5D7}" destId="{D63F5628-E6D7-4D85-A083-DBF4C860D375}" srcOrd="0" destOrd="0" presId="urn:microsoft.com/office/officeart/2005/8/layout/vList2"/>
    <dgm:cxn modelId="{BB32832F-CCAD-46E8-BF37-423BB92899F7}" srcId="{AD3039BB-C209-4321-87CA-9F6DCB43532E}" destId="{184ACE83-C527-4B89-8DB7-B05E6740A635}" srcOrd="1" destOrd="0" parTransId="{42ADE218-3F37-4EB7-BEBB-DB80E9582B41}" sibTransId="{E3642626-5F7E-4037-A1C0-9FE9EF2ADA76}"/>
    <dgm:cxn modelId="{3F67C130-B73D-4C68-A2A7-8776F1F5A173}" srcId="{AD3039BB-C209-4321-87CA-9F6DCB43532E}" destId="{12FE5319-DFA0-4D73-85D4-24EF8D0CD3F8}" srcOrd="0" destOrd="0" parTransId="{E9AF25B5-12F7-4E46-B31D-F44E40309EA7}" sibTransId="{E792EC66-E129-4C73-9A99-F4073A411FDD}"/>
    <dgm:cxn modelId="{E9EA875E-E84F-46AF-92CD-D70480B62A18}" type="presOf" srcId="{5FA95CAA-C9D4-4897-9CE5-1560380875CF}" destId="{84C5465C-7FB1-42AD-8923-62EE4541AFE1}" srcOrd="0" destOrd="0" presId="urn:microsoft.com/office/officeart/2005/8/layout/vList2"/>
    <dgm:cxn modelId="{87F04B9D-CCBE-421D-8BD8-12BAB889C8F9}" type="presOf" srcId="{D415550F-E3DC-48B3-BEB6-9F0AC012D395}" destId="{D87C3B2D-9903-4AC1-B143-2AC3D5B0794B}" srcOrd="0" destOrd="0" presId="urn:microsoft.com/office/officeart/2005/8/layout/vList2"/>
    <dgm:cxn modelId="{C5ECD59F-3C9D-47A5-B1C5-6404B29FD7F0}" type="presOf" srcId="{184ACE83-C527-4B89-8DB7-B05E6740A635}" destId="{E859FBDD-9B76-4F3E-9951-10188FF985CC}" srcOrd="0" destOrd="0" presId="urn:microsoft.com/office/officeart/2005/8/layout/vList2"/>
    <dgm:cxn modelId="{7A6FFAA0-D826-4DDF-A98C-F647FA7B47C4}" srcId="{AD3039BB-C209-4321-87CA-9F6DCB43532E}" destId="{5FA95CAA-C9D4-4897-9CE5-1560380875CF}" srcOrd="2" destOrd="0" parTransId="{3B311ED0-2CFA-40C0-A7D3-ECEB814912B9}" sibTransId="{A16DC74A-0257-4429-898A-ACC9720CA9E3}"/>
    <dgm:cxn modelId="{6EEB94C2-2A24-493F-B65C-C21E004DA31A}" type="presOf" srcId="{AD3039BB-C209-4321-87CA-9F6DCB43532E}" destId="{B8E5E090-C9D8-4316-A4BC-E82348EFBEE9}" srcOrd="0" destOrd="0" presId="urn:microsoft.com/office/officeart/2005/8/layout/vList2"/>
    <dgm:cxn modelId="{AE499DC6-4C5D-4341-9910-7DB27B89DD2E}" srcId="{AD3039BB-C209-4321-87CA-9F6DCB43532E}" destId="{E9838644-BF4C-4D0D-9537-3C768D73C5D7}" srcOrd="3" destOrd="0" parTransId="{B207787C-197A-487C-A6F6-DEB0B13CC9D4}" sibTransId="{B986EA2A-4367-4F07-98FF-FEC645606E3F}"/>
    <dgm:cxn modelId="{6220AEDD-3219-4C57-9174-AD74E888103A}" srcId="{AD3039BB-C209-4321-87CA-9F6DCB43532E}" destId="{D415550F-E3DC-48B3-BEB6-9F0AC012D395}" srcOrd="6" destOrd="0" parTransId="{872A35CF-13A4-4A2C-A5E4-F4E0E1F5ADB2}" sibTransId="{9E6683D8-F797-48C0-B213-6FA19BC20F3D}"/>
    <dgm:cxn modelId="{08340CEA-F4BB-4D74-9580-08F29CE96C8B}" type="presOf" srcId="{12FE5319-DFA0-4D73-85D4-24EF8D0CD3F8}" destId="{7FDB3576-A4B9-43A5-99C8-3490A97F0A73}" srcOrd="0" destOrd="0" presId="urn:microsoft.com/office/officeart/2005/8/layout/vList2"/>
    <dgm:cxn modelId="{6F88AEF1-E339-473E-8FA5-30F47A0FFA9B}" type="presOf" srcId="{E639CD4A-74BD-4531-84D4-79A99A108E2F}" destId="{69477397-3B6F-40C3-821F-7CDA81EE4DE7}" srcOrd="0" destOrd="0" presId="urn:microsoft.com/office/officeart/2005/8/layout/vList2"/>
    <dgm:cxn modelId="{D721A9FA-701B-40CE-B22B-E136FA194A28}" srcId="{AD3039BB-C209-4321-87CA-9F6DCB43532E}" destId="{E639CD4A-74BD-4531-84D4-79A99A108E2F}" srcOrd="4" destOrd="0" parTransId="{C036D6D8-9470-4ABE-8A3A-CF107363C264}" sibTransId="{FDEEB940-C343-49D4-9483-E97633292CD2}"/>
    <dgm:cxn modelId="{E376C956-BF94-4DA4-83A6-6841DF83BEC6}" type="presParOf" srcId="{B8E5E090-C9D8-4316-A4BC-E82348EFBEE9}" destId="{7FDB3576-A4B9-43A5-99C8-3490A97F0A73}" srcOrd="0" destOrd="0" presId="urn:microsoft.com/office/officeart/2005/8/layout/vList2"/>
    <dgm:cxn modelId="{B6C0466D-5443-487D-A362-9DD4A83FF865}" type="presParOf" srcId="{B8E5E090-C9D8-4316-A4BC-E82348EFBEE9}" destId="{DFAC6982-BFB5-46C0-AD6E-5B532604BE8C}" srcOrd="1" destOrd="0" presId="urn:microsoft.com/office/officeart/2005/8/layout/vList2"/>
    <dgm:cxn modelId="{C75114AC-386A-47BA-9C66-0F783F6A7BD7}" type="presParOf" srcId="{B8E5E090-C9D8-4316-A4BC-E82348EFBEE9}" destId="{E859FBDD-9B76-4F3E-9951-10188FF985CC}" srcOrd="2" destOrd="0" presId="urn:microsoft.com/office/officeart/2005/8/layout/vList2"/>
    <dgm:cxn modelId="{8C2F7857-BC77-48B6-B513-52D5A3993A2E}" type="presParOf" srcId="{B8E5E090-C9D8-4316-A4BC-E82348EFBEE9}" destId="{3DB26F31-8A91-40F9-A221-779815C65242}" srcOrd="3" destOrd="0" presId="urn:microsoft.com/office/officeart/2005/8/layout/vList2"/>
    <dgm:cxn modelId="{2DB68A17-A0BB-4916-8AC1-13374E1D0CFA}" type="presParOf" srcId="{B8E5E090-C9D8-4316-A4BC-E82348EFBEE9}" destId="{84C5465C-7FB1-42AD-8923-62EE4541AFE1}" srcOrd="4" destOrd="0" presId="urn:microsoft.com/office/officeart/2005/8/layout/vList2"/>
    <dgm:cxn modelId="{E04B66C9-02CE-475C-8C91-1EF0CCF45DC5}" type="presParOf" srcId="{B8E5E090-C9D8-4316-A4BC-E82348EFBEE9}" destId="{6CC448F7-EC82-4346-9454-AF1685934BF8}" srcOrd="5" destOrd="0" presId="urn:microsoft.com/office/officeart/2005/8/layout/vList2"/>
    <dgm:cxn modelId="{7264A277-5D24-49B9-A957-570A9FD584F5}" type="presParOf" srcId="{B8E5E090-C9D8-4316-A4BC-E82348EFBEE9}" destId="{D63F5628-E6D7-4D85-A083-DBF4C860D375}" srcOrd="6" destOrd="0" presId="urn:microsoft.com/office/officeart/2005/8/layout/vList2"/>
    <dgm:cxn modelId="{C5016E9C-7E5D-4B9D-9CE6-0B7815EE4F70}" type="presParOf" srcId="{B8E5E090-C9D8-4316-A4BC-E82348EFBEE9}" destId="{5C2E97D6-902E-499C-8B7B-6BB96DA182A4}" srcOrd="7" destOrd="0" presId="urn:microsoft.com/office/officeart/2005/8/layout/vList2"/>
    <dgm:cxn modelId="{41E7F3D0-3147-4036-BE33-887237914876}" type="presParOf" srcId="{B8E5E090-C9D8-4316-A4BC-E82348EFBEE9}" destId="{69477397-3B6F-40C3-821F-7CDA81EE4DE7}" srcOrd="8" destOrd="0" presId="urn:microsoft.com/office/officeart/2005/8/layout/vList2"/>
    <dgm:cxn modelId="{6BDCA793-AC6E-4DF0-BF4E-53D5A4E197AF}" type="presParOf" srcId="{B8E5E090-C9D8-4316-A4BC-E82348EFBEE9}" destId="{7A30E82C-89EC-4CB8-B814-5AB723E4385A}" srcOrd="9" destOrd="0" presId="urn:microsoft.com/office/officeart/2005/8/layout/vList2"/>
    <dgm:cxn modelId="{3D43357F-4B18-4BEF-BF73-06A9A84F729C}" type="presParOf" srcId="{B8E5E090-C9D8-4316-A4BC-E82348EFBEE9}" destId="{BAFFC2C2-4830-4D7A-9B84-6714BF79D106}" srcOrd="10" destOrd="0" presId="urn:microsoft.com/office/officeart/2005/8/layout/vList2"/>
    <dgm:cxn modelId="{8364EF87-2F38-46A1-A167-2F0F8B77630C}" type="presParOf" srcId="{B8E5E090-C9D8-4316-A4BC-E82348EFBEE9}" destId="{9C2AD700-77EB-417B-B927-9C769D8968D2}" srcOrd="11" destOrd="0" presId="urn:microsoft.com/office/officeart/2005/8/layout/vList2"/>
    <dgm:cxn modelId="{67CCC2B0-2790-45F9-A3CB-8D2E63BBF8D0}" type="presParOf" srcId="{B8E5E090-C9D8-4316-A4BC-E82348EFBEE9}" destId="{D87C3B2D-9903-4AC1-B143-2AC3D5B0794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5FCBB-6287-4B84-AB81-023B475073C3}"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0F30C9DF-8582-490F-9E01-C89EDE6FC2E8}">
      <dgm:prSet/>
      <dgm:spPr/>
      <dgm:t>
        <a:bodyPr/>
        <a:lstStyle/>
        <a:p>
          <a:pPr>
            <a:defRPr cap="all"/>
          </a:pPr>
          <a:r>
            <a:rPr lang="en-US" dirty="0"/>
            <a:t>Specific</a:t>
          </a:r>
        </a:p>
      </dgm:t>
    </dgm:pt>
    <dgm:pt modelId="{165CE843-66C3-48F8-BA33-6D6B4E6FD95D}" type="parTrans" cxnId="{02FBF3A6-65C8-4AD9-9217-886A74D3C124}">
      <dgm:prSet/>
      <dgm:spPr/>
      <dgm:t>
        <a:bodyPr/>
        <a:lstStyle/>
        <a:p>
          <a:endParaRPr lang="en-US"/>
        </a:p>
      </dgm:t>
    </dgm:pt>
    <dgm:pt modelId="{6BFB82E4-9A2C-4ABC-9529-3F22D2DBBE76}" type="sibTrans" cxnId="{02FBF3A6-65C8-4AD9-9217-886A74D3C124}">
      <dgm:prSet/>
      <dgm:spPr/>
      <dgm:t>
        <a:bodyPr/>
        <a:lstStyle/>
        <a:p>
          <a:endParaRPr lang="en-US"/>
        </a:p>
      </dgm:t>
    </dgm:pt>
    <dgm:pt modelId="{62C5D2FB-D2AF-4CB1-8F64-1BF7DEDBC959}">
      <dgm:prSet/>
      <dgm:spPr/>
      <dgm:t>
        <a:bodyPr/>
        <a:lstStyle/>
        <a:p>
          <a:pPr>
            <a:defRPr cap="all"/>
          </a:pPr>
          <a:r>
            <a:rPr lang="en-US" dirty="0"/>
            <a:t>Measurable</a:t>
          </a:r>
        </a:p>
      </dgm:t>
    </dgm:pt>
    <dgm:pt modelId="{F06C51EE-D09E-477B-B3ED-86C71C8B9B91}" type="parTrans" cxnId="{3EABF926-8218-4CF8-BFFE-2E1F8E4330EA}">
      <dgm:prSet/>
      <dgm:spPr/>
      <dgm:t>
        <a:bodyPr/>
        <a:lstStyle/>
        <a:p>
          <a:endParaRPr lang="en-US"/>
        </a:p>
      </dgm:t>
    </dgm:pt>
    <dgm:pt modelId="{557D6D07-8279-42CB-81F1-9DF9A3FBDBB6}" type="sibTrans" cxnId="{3EABF926-8218-4CF8-BFFE-2E1F8E4330EA}">
      <dgm:prSet/>
      <dgm:spPr/>
      <dgm:t>
        <a:bodyPr/>
        <a:lstStyle/>
        <a:p>
          <a:endParaRPr lang="en-US"/>
        </a:p>
      </dgm:t>
    </dgm:pt>
    <dgm:pt modelId="{53B512E7-FCAA-4416-AB57-DB7E5B160998}">
      <dgm:prSet/>
      <dgm:spPr/>
      <dgm:t>
        <a:bodyPr/>
        <a:lstStyle/>
        <a:p>
          <a:pPr>
            <a:defRPr cap="all"/>
          </a:pPr>
          <a:r>
            <a:rPr lang="en-US" dirty="0"/>
            <a:t>Achievable</a:t>
          </a:r>
        </a:p>
      </dgm:t>
    </dgm:pt>
    <dgm:pt modelId="{027D12DA-D4D4-4CD6-B4F5-F242773E3AD2}" type="parTrans" cxnId="{E4193AE2-D2A2-4390-872D-50DF91310428}">
      <dgm:prSet/>
      <dgm:spPr/>
      <dgm:t>
        <a:bodyPr/>
        <a:lstStyle/>
        <a:p>
          <a:endParaRPr lang="en-US"/>
        </a:p>
      </dgm:t>
    </dgm:pt>
    <dgm:pt modelId="{4E6F5BAF-401C-4B92-88B1-26D6637CF983}" type="sibTrans" cxnId="{E4193AE2-D2A2-4390-872D-50DF91310428}">
      <dgm:prSet/>
      <dgm:spPr/>
      <dgm:t>
        <a:bodyPr/>
        <a:lstStyle/>
        <a:p>
          <a:endParaRPr lang="en-US"/>
        </a:p>
      </dgm:t>
    </dgm:pt>
    <dgm:pt modelId="{F7189D96-CD0E-4247-AF98-C1DF681D19C5}">
      <dgm:prSet/>
      <dgm:spPr/>
      <dgm:t>
        <a:bodyPr/>
        <a:lstStyle/>
        <a:p>
          <a:pPr>
            <a:defRPr cap="all"/>
          </a:pPr>
          <a:r>
            <a:rPr lang="en-US" dirty="0"/>
            <a:t>Relevant</a:t>
          </a:r>
        </a:p>
      </dgm:t>
    </dgm:pt>
    <dgm:pt modelId="{28ACB551-9488-41CF-BB54-F3DADC122640}" type="parTrans" cxnId="{CB0EC322-50D8-4C2D-B544-402D515C879D}">
      <dgm:prSet/>
      <dgm:spPr/>
      <dgm:t>
        <a:bodyPr/>
        <a:lstStyle/>
        <a:p>
          <a:endParaRPr lang="en-US"/>
        </a:p>
      </dgm:t>
    </dgm:pt>
    <dgm:pt modelId="{9FAC82AE-A5AF-4135-8C84-600068CD316C}" type="sibTrans" cxnId="{CB0EC322-50D8-4C2D-B544-402D515C879D}">
      <dgm:prSet/>
      <dgm:spPr/>
      <dgm:t>
        <a:bodyPr/>
        <a:lstStyle/>
        <a:p>
          <a:endParaRPr lang="en-US"/>
        </a:p>
      </dgm:t>
    </dgm:pt>
    <dgm:pt modelId="{4FD0D168-CF2E-4CD1-A2A5-897A4012F991}">
      <dgm:prSet/>
      <dgm:spPr/>
      <dgm:t>
        <a:bodyPr/>
        <a:lstStyle/>
        <a:p>
          <a:pPr>
            <a:defRPr cap="all"/>
          </a:pPr>
          <a:r>
            <a:rPr lang="en-US" dirty="0"/>
            <a:t>Time defined</a:t>
          </a:r>
        </a:p>
      </dgm:t>
    </dgm:pt>
    <dgm:pt modelId="{F02A9295-59F3-426C-B0C3-FA79E0E3774C}" type="parTrans" cxnId="{B28C4657-CEAA-41F4-AE3F-E736DC7935CB}">
      <dgm:prSet/>
      <dgm:spPr/>
      <dgm:t>
        <a:bodyPr/>
        <a:lstStyle/>
        <a:p>
          <a:endParaRPr lang="en-US"/>
        </a:p>
      </dgm:t>
    </dgm:pt>
    <dgm:pt modelId="{A08D748F-FAC8-43F4-89D2-2A615994C6A5}" type="sibTrans" cxnId="{B28C4657-CEAA-41F4-AE3F-E736DC7935CB}">
      <dgm:prSet/>
      <dgm:spPr/>
      <dgm:t>
        <a:bodyPr/>
        <a:lstStyle/>
        <a:p>
          <a:endParaRPr lang="en-US"/>
        </a:p>
      </dgm:t>
    </dgm:pt>
    <dgm:pt modelId="{A7715077-C8EC-4671-8F56-56EE9626307B}" type="pres">
      <dgm:prSet presAssocID="{9135FCBB-6287-4B84-AB81-023B475073C3}" presName="root" presStyleCnt="0">
        <dgm:presLayoutVars>
          <dgm:dir/>
          <dgm:resizeHandles val="exact"/>
        </dgm:presLayoutVars>
      </dgm:prSet>
      <dgm:spPr/>
    </dgm:pt>
    <dgm:pt modelId="{2B952FD7-5011-43CF-9A32-D0F3B5B4A7B0}" type="pres">
      <dgm:prSet presAssocID="{0F30C9DF-8582-490F-9E01-C89EDE6FC2E8}" presName="compNode" presStyleCnt="0"/>
      <dgm:spPr/>
    </dgm:pt>
    <dgm:pt modelId="{6C201C1C-C8F2-46B3-865E-FB2CAB932DCA}" type="pres">
      <dgm:prSet presAssocID="{0F30C9DF-8582-490F-9E01-C89EDE6FC2E8}" presName="iconBgRect" presStyleLbl="bgShp" presStyleIdx="0" presStyleCnt="5"/>
      <dgm:spPr>
        <a:prstGeom prst="round2DiagRect">
          <a:avLst>
            <a:gd name="adj1" fmla="val 29727"/>
            <a:gd name="adj2" fmla="val 0"/>
          </a:avLst>
        </a:prstGeom>
      </dgm:spPr>
    </dgm:pt>
    <dgm:pt modelId="{AE73DCC2-CBAA-44B9-BA6C-FBFDA7A407E0}" type="pres">
      <dgm:prSet presAssocID="{0F30C9DF-8582-490F-9E01-C89EDE6FC2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3354FFC-EFB1-42CC-948C-BBFB04380CCD}" type="pres">
      <dgm:prSet presAssocID="{0F30C9DF-8582-490F-9E01-C89EDE6FC2E8}" presName="spaceRect" presStyleCnt="0"/>
      <dgm:spPr/>
    </dgm:pt>
    <dgm:pt modelId="{23097951-23E5-496E-A4EE-B53056D2630F}" type="pres">
      <dgm:prSet presAssocID="{0F30C9DF-8582-490F-9E01-C89EDE6FC2E8}" presName="textRect" presStyleLbl="revTx" presStyleIdx="0" presStyleCnt="5">
        <dgm:presLayoutVars>
          <dgm:chMax val="1"/>
          <dgm:chPref val="1"/>
        </dgm:presLayoutVars>
      </dgm:prSet>
      <dgm:spPr/>
    </dgm:pt>
    <dgm:pt modelId="{F519DAAC-3990-413A-B4A4-EB602AA8D29C}" type="pres">
      <dgm:prSet presAssocID="{6BFB82E4-9A2C-4ABC-9529-3F22D2DBBE76}" presName="sibTrans" presStyleCnt="0"/>
      <dgm:spPr/>
    </dgm:pt>
    <dgm:pt modelId="{161C7136-6B75-48C3-AA2A-8421CBD55E8C}" type="pres">
      <dgm:prSet presAssocID="{62C5D2FB-D2AF-4CB1-8F64-1BF7DEDBC959}" presName="compNode" presStyleCnt="0"/>
      <dgm:spPr/>
    </dgm:pt>
    <dgm:pt modelId="{8814E516-B1D8-4E83-A04C-902348B59735}" type="pres">
      <dgm:prSet presAssocID="{62C5D2FB-D2AF-4CB1-8F64-1BF7DEDBC959}" presName="iconBgRect" presStyleLbl="bgShp" presStyleIdx="1" presStyleCnt="5"/>
      <dgm:spPr>
        <a:prstGeom prst="round2DiagRect">
          <a:avLst>
            <a:gd name="adj1" fmla="val 29727"/>
            <a:gd name="adj2" fmla="val 0"/>
          </a:avLst>
        </a:prstGeom>
      </dgm:spPr>
    </dgm:pt>
    <dgm:pt modelId="{006B886E-0CCC-4B0B-A64D-3EAD808466C7}" type="pres">
      <dgm:prSet presAssocID="{62C5D2FB-D2AF-4CB1-8F64-1BF7DEDBC9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A868C6C-3E8F-4485-8B91-C0600AA79A44}" type="pres">
      <dgm:prSet presAssocID="{62C5D2FB-D2AF-4CB1-8F64-1BF7DEDBC959}" presName="spaceRect" presStyleCnt="0"/>
      <dgm:spPr/>
    </dgm:pt>
    <dgm:pt modelId="{EF2C4322-BC1A-4E2A-ABFB-6921FB8F6B37}" type="pres">
      <dgm:prSet presAssocID="{62C5D2FB-D2AF-4CB1-8F64-1BF7DEDBC959}" presName="textRect" presStyleLbl="revTx" presStyleIdx="1" presStyleCnt="5">
        <dgm:presLayoutVars>
          <dgm:chMax val="1"/>
          <dgm:chPref val="1"/>
        </dgm:presLayoutVars>
      </dgm:prSet>
      <dgm:spPr/>
    </dgm:pt>
    <dgm:pt modelId="{3E688844-FFFE-43EA-864D-D43E0776B960}" type="pres">
      <dgm:prSet presAssocID="{557D6D07-8279-42CB-81F1-9DF9A3FBDBB6}" presName="sibTrans" presStyleCnt="0"/>
      <dgm:spPr/>
    </dgm:pt>
    <dgm:pt modelId="{96DAD810-9356-4420-A284-445A11DE4162}" type="pres">
      <dgm:prSet presAssocID="{53B512E7-FCAA-4416-AB57-DB7E5B160998}" presName="compNode" presStyleCnt="0"/>
      <dgm:spPr/>
    </dgm:pt>
    <dgm:pt modelId="{ACB58736-897C-4A04-9E71-D84DE3C71AF5}" type="pres">
      <dgm:prSet presAssocID="{53B512E7-FCAA-4416-AB57-DB7E5B160998}" presName="iconBgRect" presStyleLbl="bgShp" presStyleIdx="2" presStyleCnt="5"/>
      <dgm:spPr>
        <a:prstGeom prst="round2DiagRect">
          <a:avLst>
            <a:gd name="adj1" fmla="val 29727"/>
            <a:gd name="adj2" fmla="val 0"/>
          </a:avLst>
        </a:prstGeom>
      </dgm:spPr>
    </dgm:pt>
    <dgm:pt modelId="{85755FDC-8268-46E2-A97B-2C7866604240}" type="pres">
      <dgm:prSet presAssocID="{53B512E7-FCAA-4416-AB57-DB7E5B16099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61FCCE3-6AC6-4147-B70A-C3CE620A750B}" type="pres">
      <dgm:prSet presAssocID="{53B512E7-FCAA-4416-AB57-DB7E5B160998}" presName="spaceRect" presStyleCnt="0"/>
      <dgm:spPr/>
    </dgm:pt>
    <dgm:pt modelId="{63C02DC6-8CCA-45D7-8E90-705E6722A1FA}" type="pres">
      <dgm:prSet presAssocID="{53B512E7-FCAA-4416-AB57-DB7E5B160998}" presName="textRect" presStyleLbl="revTx" presStyleIdx="2" presStyleCnt="5">
        <dgm:presLayoutVars>
          <dgm:chMax val="1"/>
          <dgm:chPref val="1"/>
        </dgm:presLayoutVars>
      </dgm:prSet>
      <dgm:spPr/>
    </dgm:pt>
    <dgm:pt modelId="{28A3ABD4-CB68-447D-95BF-2BCDD20E15D0}" type="pres">
      <dgm:prSet presAssocID="{4E6F5BAF-401C-4B92-88B1-26D6637CF983}" presName="sibTrans" presStyleCnt="0"/>
      <dgm:spPr/>
    </dgm:pt>
    <dgm:pt modelId="{13131032-B6F8-4B50-8E67-5EAE74A8B173}" type="pres">
      <dgm:prSet presAssocID="{F7189D96-CD0E-4247-AF98-C1DF681D19C5}" presName="compNode" presStyleCnt="0"/>
      <dgm:spPr/>
    </dgm:pt>
    <dgm:pt modelId="{0D1214F1-DA3E-4DA9-B6BF-62C60A5AC742}" type="pres">
      <dgm:prSet presAssocID="{F7189D96-CD0E-4247-AF98-C1DF681D19C5}" presName="iconBgRect" presStyleLbl="bgShp" presStyleIdx="3" presStyleCnt="5"/>
      <dgm:spPr>
        <a:prstGeom prst="round2DiagRect">
          <a:avLst>
            <a:gd name="adj1" fmla="val 29727"/>
            <a:gd name="adj2" fmla="val 0"/>
          </a:avLst>
        </a:prstGeom>
      </dgm:spPr>
    </dgm:pt>
    <dgm:pt modelId="{44BB1EF6-4AD8-4CAA-B6D6-CDA911ECB7B1}" type="pres">
      <dgm:prSet presAssocID="{F7189D96-CD0E-4247-AF98-C1DF681D19C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82EAA8D3-A372-47D4-92D2-8C19BFE8170A}" type="pres">
      <dgm:prSet presAssocID="{F7189D96-CD0E-4247-AF98-C1DF681D19C5}" presName="spaceRect" presStyleCnt="0"/>
      <dgm:spPr/>
    </dgm:pt>
    <dgm:pt modelId="{74755BB4-C202-41B3-997F-A4ABE81BA0B9}" type="pres">
      <dgm:prSet presAssocID="{F7189D96-CD0E-4247-AF98-C1DF681D19C5}" presName="textRect" presStyleLbl="revTx" presStyleIdx="3" presStyleCnt="5">
        <dgm:presLayoutVars>
          <dgm:chMax val="1"/>
          <dgm:chPref val="1"/>
        </dgm:presLayoutVars>
      </dgm:prSet>
      <dgm:spPr/>
    </dgm:pt>
    <dgm:pt modelId="{0CB6220D-63F2-4BF0-AA15-7804427DFA8A}" type="pres">
      <dgm:prSet presAssocID="{9FAC82AE-A5AF-4135-8C84-600068CD316C}" presName="sibTrans" presStyleCnt="0"/>
      <dgm:spPr/>
    </dgm:pt>
    <dgm:pt modelId="{373B5742-E1B2-4009-961F-00E8F5D548B9}" type="pres">
      <dgm:prSet presAssocID="{4FD0D168-CF2E-4CD1-A2A5-897A4012F991}" presName="compNode" presStyleCnt="0"/>
      <dgm:spPr/>
    </dgm:pt>
    <dgm:pt modelId="{D1E11798-6DA9-4950-8B3F-54165774ACBF}" type="pres">
      <dgm:prSet presAssocID="{4FD0D168-CF2E-4CD1-A2A5-897A4012F991}" presName="iconBgRect" presStyleLbl="bgShp" presStyleIdx="4" presStyleCnt="5"/>
      <dgm:spPr>
        <a:prstGeom prst="round2DiagRect">
          <a:avLst>
            <a:gd name="adj1" fmla="val 29727"/>
            <a:gd name="adj2" fmla="val 0"/>
          </a:avLst>
        </a:prstGeom>
      </dgm:spPr>
    </dgm:pt>
    <dgm:pt modelId="{8C0400AA-E58D-4A28-82FA-242789CDA281}" type="pres">
      <dgm:prSet presAssocID="{4FD0D168-CF2E-4CD1-A2A5-897A4012F99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02F4BD3F-66AD-4AA3-A732-F27328AD8C67}" type="pres">
      <dgm:prSet presAssocID="{4FD0D168-CF2E-4CD1-A2A5-897A4012F991}" presName="spaceRect" presStyleCnt="0"/>
      <dgm:spPr/>
    </dgm:pt>
    <dgm:pt modelId="{EF84FCF1-4812-4F2A-BD10-3D922973542A}" type="pres">
      <dgm:prSet presAssocID="{4FD0D168-CF2E-4CD1-A2A5-897A4012F991}" presName="textRect" presStyleLbl="revTx" presStyleIdx="4" presStyleCnt="5">
        <dgm:presLayoutVars>
          <dgm:chMax val="1"/>
          <dgm:chPref val="1"/>
        </dgm:presLayoutVars>
      </dgm:prSet>
      <dgm:spPr/>
    </dgm:pt>
  </dgm:ptLst>
  <dgm:cxnLst>
    <dgm:cxn modelId="{CB0EC322-50D8-4C2D-B544-402D515C879D}" srcId="{9135FCBB-6287-4B84-AB81-023B475073C3}" destId="{F7189D96-CD0E-4247-AF98-C1DF681D19C5}" srcOrd="3" destOrd="0" parTransId="{28ACB551-9488-41CF-BB54-F3DADC122640}" sibTransId="{9FAC82AE-A5AF-4135-8C84-600068CD316C}"/>
    <dgm:cxn modelId="{3EABF926-8218-4CF8-BFFE-2E1F8E4330EA}" srcId="{9135FCBB-6287-4B84-AB81-023B475073C3}" destId="{62C5D2FB-D2AF-4CB1-8F64-1BF7DEDBC959}" srcOrd="1" destOrd="0" parTransId="{F06C51EE-D09E-477B-B3ED-86C71C8B9B91}" sibTransId="{557D6D07-8279-42CB-81F1-9DF9A3FBDBB6}"/>
    <dgm:cxn modelId="{4BEB3339-2F46-4B9F-A595-63D31F5E5AC7}" type="presOf" srcId="{62C5D2FB-D2AF-4CB1-8F64-1BF7DEDBC959}" destId="{EF2C4322-BC1A-4E2A-ABFB-6921FB8F6B37}" srcOrd="0" destOrd="0" presId="urn:microsoft.com/office/officeart/2018/5/layout/IconLeafLabelList"/>
    <dgm:cxn modelId="{B28C4657-CEAA-41F4-AE3F-E736DC7935CB}" srcId="{9135FCBB-6287-4B84-AB81-023B475073C3}" destId="{4FD0D168-CF2E-4CD1-A2A5-897A4012F991}" srcOrd="4" destOrd="0" parTransId="{F02A9295-59F3-426C-B0C3-FA79E0E3774C}" sibTransId="{A08D748F-FAC8-43F4-89D2-2A615994C6A5}"/>
    <dgm:cxn modelId="{E672D558-11B5-4D43-8CE7-D03AB2A3A005}" type="presOf" srcId="{0F30C9DF-8582-490F-9E01-C89EDE6FC2E8}" destId="{23097951-23E5-496E-A4EE-B53056D2630F}" srcOrd="0" destOrd="0" presId="urn:microsoft.com/office/officeart/2018/5/layout/IconLeafLabelList"/>
    <dgm:cxn modelId="{30DD547A-9254-4F98-90CB-622431A13D8F}" type="presOf" srcId="{4FD0D168-CF2E-4CD1-A2A5-897A4012F991}" destId="{EF84FCF1-4812-4F2A-BD10-3D922973542A}" srcOrd="0" destOrd="0" presId="urn:microsoft.com/office/officeart/2018/5/layout/IconLeafLabelList"/>
    <dgm:cxn modelId="{9348B19C-76F9-47DA-A1AA-CC84A89C847D}" type="presOf" srcId="{9135FCBB-6287-4B84-AB81-023B475073C3}" destId="{A7715077-C8EC-4671-8F56-56EE9626307B}" srcOrd="0" destOrd="0" presId="urn:microsoft.com/office/officeart/2018/5/layout/IconLeafLabelList"/>
    <dgm:cxn modelId="{7B15CB9E-25D9-4AB2-8143-61C6582D8DD2}" type="presOf" srcId="{F7189D96-CD0E-4247-AF98-C1DF681D19C5}" destId="{74755BB4-C202-41B3-997F-A4ABE81BA0B9}" srcOrd="0" destOrd="0" presId="urn:microsoft.com/office/officeart/2018/5/layout/IconLeafLabelList"/>
    <dgm:cxn modelId="{02FBF3A6-65C8-4AD9-9217-886A74D3C124}" srcId="{9135FCBB-6287-4B84-AB81-023B475073C3}" destId="{0F30C9DF-8582-490F-9E01-C89EDE6FC2E8}" srcOrd="0" destOrd="0" parTransId="{165CE843-66C3-48F8-BA33-6D6B4E6FD95D}" sibTransId="{6BFB82E4-9A2C-4ABC-9529-3F22D2DBBE76}"/>
    <dgm:cxn modelId="{41753CBF-0165-4F0A-8D92-4574B79F6645}" type="presOf" srcId="{53B512E7-FCAA-4416-AB57-DB7E5B160998}" destId="{63C02DC6-8CCA-45D7-8E90-705E6722A1FA}" srcOrd="0" destOrd="0" presId="urn:microsoft.com/office/officeart/2018/5/layout/IconLeafLabelList"/>
    <dgm:cxn modelId="{E4193AE2-D2A2-4390-872D-50DF91310428}" srcId="{9135FCBB-6287-4B84-AB81-023B475073C3}" destId="{53B512E7-FCAA-4416-AB57-DB7E5B160998}" srcOrd="2" destOrd="0" parTransId="{027D12DA-D4D4-4CD6-B4F5-F242773E3AD2}" sibTransId="{4E6F5BAF-401C-4B92-88B1-26D6637CF983}"/>
    <dgm:cxn modelId="{DA61D64B-63AF-4AA7-8798-DB842CF5AF4E}" type="presParOf" srcId="{A7715077-C8EC-4671-8F56-56EE9626307B}" destId="{2B952FD7-5011-43CF-9A32-D0F3B5B4A7B0}" srcOrd="0" destOrd="0" presId="urn:microsoft.com/office/officeart/2018/5/layout/IconLeafLabelList"/>
    <dgm:cxn modelId="{44F4AE98-5B35-4E24-8BA9-25EC5B9160EE}" type="presParOf" srcId="{2B952FD7-5011-43CF-9A32-D0F3B5B4A7B0}" destId="{6C201C1C-C8F2-46B3-865E-FB2CAB932DCA}" srcOrd="0" destOrd="0" presId="urn:microsoft.com/office/officeart/2018/5/layout/IconLeafLabelList"/>
    <dgm:cxn modelId="{A6EA330C-7DD1-4D4E-A9AB-6497233DF2BB}" type="presParOf" srcId="{2B952FD7-5011-43CF-9A32-D0F3B5B4A7B0}" destId="{AE73DCC2-CBAA-44B9-BA6C-FBFDA7A407E0}" srcOrd="1" destOrd="0" presId="urn:microsoft.com/office/officeart/2018/5/layout/IconLeafLabelList"/>
    <dgm:cxn modelId="{5159C210-E847-4DEE-9EA2-52A0686F9098}" type="presParOf" srcId="{2B952FD7-5011-43CF-9A32-D0F3B5B4A7B0}" destId="{23354FFC-EFB1-42CC-948C-BBFB04380CCD}" srcOrd="2" destOrd="0" presId="urn:microsoft.com/office/officeart/2018/5/layout/IconLeafLabelList"/>
    <dgm:cxn modelId="{78EAEA53-3C5A-47D6-8A83-948CC25B80E5}" type="presParOf" srcId="{2B952FD7-5011-43CF-9A32-D0F3B5B4A7B0}" destId="{23097951-23E5-496E-A4EE-B53056D2630F}" srcOrd="3" destOrd="0" presId="urn:microsoft.com/office/officeart/2018/5/layout/IconLeafLabelList"/>
    <dgm:cxn modelId="{407E7EAF-32C9-4328-AB42-97106199BE2F}" type="presParOf" srcId="{A7715077-C8EC-4671-8F56-56EE9626307B}" destId="{F519DAAC-3990-413A-B4A4-EB602AA8D29C}" srcOrd="1" destOrd="0" presId="urn:microsoft.com/office/officeart/2018/5/layout/IconLeafLabelList"/>
    <dgm:cxn modelId="{3964F6FD-9AAC-4ECB-864B-63154711E22C}" type="presParOf" srcId="{A7715077-C8EC-4671-8F56-56EE9626307B}" destId="{161C7136-6B75-48C3-AA2A-8421CBD55E8C}" srcOrd="2" destOrd="0" presId="urn:microsoft.com/office/officeart/2018/5/layout/IconLeafLabelList"/>
    <dgm:cxn modelId="{E758E331-43D9-4CA3-94DF-7A0D98098E0A}" type="presParOf" srcId="{161C7136-6B75-48C3-AA2A-8421CBD55E8C}" destId="{8814E516-B1D8-4E83-A04C-902348B59735}" srcOrd="0" destOrd="0" presId="urn:microsoft.com/office/officeart/2018/5/layout/IconLeafLabelList"/>
    <dgm:cxn modelId="{50B4CA7B-A931-4D40-8B95-A8C6F46B068D}" type="presParOf" srcId="{161C7136-6B75-48C3-AA2A-8421CBD55E8C}" destId="{006B886E-0CCC-4B0B-A64D-3EAD808466C7}" srcOrd="1" destOrd="0" presId="urn:microsoft.com/office/officeart/2018/5/layout/IconLeafLabelList"/>
    <dgm:cxn modelId="{35F980B0-C6D9-4B66-803D-5460389CC1E6}" type="presParOf" srcId="{161C7136-6B75-48C3-AA2A-8421CBD55E8C}" destId="{AA868C6C-3E8F-4485-8B91-C0600AA79A44}" srcOrd="2" destOrd="0" presId="urn:microsoft.com/office/officeart/2018/5/layout/IconLeafLabelList"/>
    <dgm:cxn modelId="{49CEFEDD-6418-4A21-8AF1-CEDA7FF09942}" type="presParOf" srcId="{161C7136-6B75-48C3-AA2A-8421CBD55E8C}" destId="{EF2C4322-BC1A-4E2A-ABFB-6921FB8F6B37}" srcOrd="3" destOrd="0" presId="urn:microsoft.com/office/officeart/2018/5/layout/IconLeafLabelList"/>
    <dgm:cxn modelId="{352E09C4-6300-4499-AF73-02599E957CC2}" type="presParOf" srcId="{A7715077-C8EC-4671-8F56-56EE9626307B}" destId="{3E688844-FFFE-43EA-864D-D43E0776B960}" srcOrd="3" destOrd="0" presId="urn:microsoft.com/office/officeart/2018/5/layout/IconLeafLabelList"/>
    <dgm:cxn modelId="{2C6832CA-1F98-4CAA-BD22-0D856C2C91E6}" type="presParOf" srcId="{A7715077-C8EC-4671-8F56-56EE9626307B}" destId="{96DAD810-9356-4420-A284-445A11DE4162}" srcOrd="4" destOrd="0" presId="urn:microsoft.com/office/officeart/2018/5/layout/IconLeafLabelList"/>
    <dgm:cxn modelId="{209C1E52-2F8F-441E-8389-C6764E9802FE}" type="presParOf" srcId="{96DAD810-9356-4420-A284-445A11DE4162}" destId="{ACB58736-897C-4A04-9E71-D84DE3C71AF5}" srcOrd="0" destOrd="0" presId="urn:microsoft.com/office/officeart/2018/5/layout/IconLeafLabelList"/>
    <dgm:cxn modelId="{C93D71E3-FDE5-4F4B-91F7-19727767F7A4}" type="presParOf" srcId="{96DAD810-9356-4420-A284-445A11DE4162}" destId="{85755FDC-8268-46E2-A97B-2C7866604240}" srcOrd="1" destOrd="0" presId="urn:microsoft.com/office/officeart/2018/5/layout/IconLeafLabelList"/>
    <dgm:cxn modelId="{AA3A7DC2-C783-474D-8A0D-2C4971BA358A}" type="presParOf" srcId="{96DAD810-9356-4420-A284-445A11DE4162}" destId="{161FCCE3-6AC6-4147-B70A-C3CE620A750B}" srcOrd="2" destOrd="0" presId="urn:microsoft.com/office/officeart/2018/5/layout/IconLeafLabelList"/>
    <dgm:cxn modelId="{D7B5EA69-2A5D-419A-A512-A0B80E3605B6}" type="presParOf" srcId="{96DAD810-9356-4420-A284-445A11DE4162}" destId="{63C02DC6-8CCA-45D7-8E90-705E6722A1FA}" srcOrd="3" destOrd="0" presId="urn:microsoft.com/office/officeart/2018/5/layout/IconLeafLabelList"/>
    <dgm:cxn modelId="{0608BA42-D93C-4010-B341-E052955AC779}" type="presParOf" srcId="{A7715077-C8EC-4671-8F56-56EE9626307B}" destId="{28A3ABD4-CB68-447D-95BF-2BCDD20E15D0}" srcOrd="5" destOrd="0" presId="urn:microsoft.com/office/officeart/2018/5/layout/IconLeafLabelList"/>
    <dgm:cxn modelId="{CF3DD083-7519-4BEE-A06A-C614F3FCB4F8}" type="presParOf" srcId="{A7715077-C8EC-4671-8F56-56EE9626307B}" destId="{13131032-B6F8-4B50-8E67-5EAE74A8B173}" srcOrd="6" destOrd="0" presId="urn:microsoft.com/office/officeart/2018/5/layout/IconLeafLabelList"/>
    <dgm:cxn modelId="{BAAF9508-3676-4438-A734-4C062FEE2C72}" type="presParOf" srcId="{13131032-B6F8-4B50-8E67-5EAE74A8B173}" destId="{0D1214F1-DA3E-4DA9-B6BF-62C60A5AC742}" srcOrd="0" destOrd="0" presId="urn:microsoft.com/office/officeart/2018/5/layout/IconLeafLabelList"/>
    <dgm:cxn modelId="{B03138BC-FCA7-4997-AD62-655C9FE88FCD}" type="presParOf" srcId="{13131032-B6F8-4B50-8E67-5EAE74A8B173}" destId="{44BB1EF6-4AD8-4CAA-B6D6-CDA911ECB7B1}" srcOrd="1" destOrd="0" presId="urn:microsoft.com/office/officeart/2018/5/layout/IconLeafLabelList"/>
    <dgm:cxn modelId="{1B243A64-E0F2-4544-B5AF-25AAE8C659B4}" type="presParOf" srcId="{13131032-B6F8-4B50-8E67-5EAE74A8B173}" destId="{82EAA8D3-A372-47D4-92D2-8C19BFE8170A}" srcOrd="2" destOrd="0" presId="urn:microsoft.com/office/officeart/2018/5/layout/IconLeafLabelList"/>
    <dgm:cxn modelId="{F47161AE-8CD6-40C3-8A78-CC55DB8D1ED8}" type="presParOf" srcId="{13131032-B6F8-4B50-8E67-5EAE74A8B173}" destId="{74755BB4-C202-41B3-997F-A4ABE81BA0B9}" srcOrd="3" destOrd="0" presId="urn:microsoft.com/office/officeart/2018/5/layout/IconLeafLabelList"/>
    <dgm:cxn modelId="{AE39E059-80CF-4C3F-910A-78FD07E51B5C}" type="presParOf" srcId="{A7715077-C8EC-4671-8F56-56EE9626307B}" destId="{0CB6220D-63F2-4BF0-AA15-7804427DFA8A}" srcOrd="7" destOrd="0" presId="urn:microsoft.com/office/officeart/2018/5/layout/IconLeafLabelList"/>
    <dgm:cxn modelId="{14F5939A-D3A5-4217-8614-F3623079B437}" type="presParOf" srcId="{A7715077-C8EC-4671-8F56-56EE9626307B}" destId="{373B5742-E1B2-4009-961F-00E8F5D548B9}" srcOrd="8" destOrd="0" presId="urn:microsoft.com/office/officeart/2018/5/layout/IconLeafLabelList"/>
    <dgm:cxn modelId="{B61E5FC2-A4C8-4C98-B4B3-BB7653A21651}" type="presParOf" srcId="{373B5742-E1B2-4009-961F-00E8F5D548B9}" destId="{D1E11798-6DA9-4950-8B3F-54165774ACBF}" srcOrd="0" destOrd="0" presId="urn:microsoft.com/office/officeart/2018/5/layout/IconLeafLabelList"/>
    <dgm:cxn modelId="{8685C673-B2B3-4CD4-BC19-88D7D49C26A4}" type="presParOf" srcId="{373B5742-E1B2-4009-961F-00E8F5D548B9}" destId="{8C0400AA-E58D-4A28-82FA-242789CDA281}" srcOrd="1" destOrd="0" presId="urn:microsoft.com/office/officeart/2018/5/layout/IconLeafLabelList"/>
    <dgm:cxn modelId="{A8A1A91D-25E3-40D6-AAE6-A46FFB06E774}" type="presParOf" srcId="{373B5742-E1B2-4009-961F-00E8F5D548B9}" destId="{02F4BD3F-66AD-4AA3-A732-F27328AD8C67}" srcOrd="2" destOrd="0" presId="urn:microsoft.com/office/officeart/2018/5/layout/IconLeafLabelList"/>
    <dgm:cxn modelId="{A0528FAF-448F-4B6A-A622-9E22F03B10AD}" type="presParOf" srcId="{373B5742-E1B2-4009-961F-00E8F5D548B9}" destId="{EF84FCF1-4812-4F2A-BD10-3D922973542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3576-A4B9-43A5-99C8-3490A97F0A73}">
      <dsp:nvSpPr>
        <dsp:cNvPr id="0" name=""/>
        <dsp:cNvSpPr/>
      </dsp:nvSpPr>
      <dsp:spPr>
        <a:xfrm>
          <a:off x="0" y="67306"/>
          <a:ext cx="6263640"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Equity and Equality</a:t>
          </a:r>
        </a:p>
      </dsp:txBody>
      <dsp:txXfrm>
        <a:off x="33955" y="101261"/>
        <a:ext cx="6195730" cy="627655"/>
      </dsp:txXfrm>
    </dsp:sp>
    <dsp:sp modelId="{E859FBDD-9B76-4F3E-9951-10188FF985CC}">
      <dsp:nvSpPr>
        <dsp:cNvPr id="0" name=""/>
        <dsp:cNvSpPr/>
      </dsp:nvSpPr>
      <dsp:spPr>
        <a:xfrm>
          <a:off x="0" y="846391"/>
          <a:ext cx="6263640" cy="69556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Defining the project</a:t>
          </a:r>
        </a:p>
      </dsp:txBody>
      <dsp:txXfrm>
        <a:off x="33955" y="880346"/>
        <a:ext cx="6195730" cy="627655"/>
      </dsp:txXfrm>
    </dsp:sp>
    <dsp:sp modelId="{84C5465C-7FB1-42AD-8923-62EE4541AFE1}">
      <dsp:nvSpPr>
        <dsp:cNvPr id="0" name=""/>
        <dsp:cNvSpPr/>
      </dsp:nvSpPr>
      <dsp:spPr>
        <a:xfrm>
          <a:off x="0" y="1625476"/>
          <a:ext cx="6263640" cy="6955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Defining tasks</a:t>
          </a:r>
        </a:p>
      </dsp:txBody>
      <dsp:txXfrm>
        <a:off x="33955" y="1659431"/>
        <a:ext cx="6195730" cy="627655"/>
      </dsp:txXfrm>
    </dsp:sp>
    <dsp:sp modelId="{D63F5628-E6D7-4D85-A083-DBF4C860D375}">
      <dsp:nvSpPr>
        <dsp:cNvPr id="0" name=""/>
        <dsp:cNvSpPr/>
      </dsp:nvSpPr>
      <dsp:spPr>
        <a:xfrm>
          <a:off x="0" y="2404561"/>
          <a:ext cx="6263640" cy="69556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Defining sub teams</a:t>
          </a:r>
        </a:p>
      </dsp:txBody>
      <dsp:txXfrm>
        <a:off x="33955" y="2438516"/>
        <a:ext cx="6195730" cy="627655"/>
      </dsp:txXfrm>
    </dsp:sp>
    <dsp:sp modelId="{69477397-3B6F-40C3-821F-7CDA81EE4DE7}">
      <dsp:nvSpPr>
        <dsp:cNvPr id="0" name=""/>
        <dsp:cNvSpPr/>
      </dsp:nvSpPr>
      <dsp:spPr>
        <a:xfrm>
          <a:off x="0" y="3183646"/>
          <a:ext cx="6263640" cy="6955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Selecting deadlines</a:t>
          </a:r>
        </a:p>
      </dsp:txBody>
      <dsp:txXfrm>
        <a:off x="33955" y="3217601"/>
        <a:ext cx="6195730" cy="627655"/>
      </dsp:txXfrm>
    </dsp:sp>
    <dsp:sp modelId="{BAFFC2C2-4830-4D7A-9B84-6714BF79D106}">
      <dsp:nvSpPr>
        <dsp:cNvPr id="0" name=""/>
        <dsp:cNvSpPr/>
      </dsp:nvSpPr>
      <dsp:spPr>
        <a:xfrm>
          <a:off x="0" y="3962731"/>
          <a:ext cx="6263640" cy="69556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SMART</a:t>
          </a:r>
        </a:p>
      </dsp:txBody>
      <dsp:txXfrm>
        <a:off x="33955" y="3996686"/>
        <a:ext cx="6195730" cy="627655"/>
      </dsp:txXfrm>
    </dsp:sp>
    <dsp:sp modelId="{D87C3B2D-9903-4AC1-B143-2AC3D5B0794B}">
      <dsp:nvSpPr>
        <dsp:cNvPr id="0" name=""/>
        <dsp:cNvSpPr/>
      </dsp:nvSpPr>
      <dsp:spPr>
        <a:xfrm>
          <a:off x="0" y="4741816"/>
          <a:ext cx="6263640"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Reflection of the process</a:t>
          </a:r>
        </a:p>
      </dsp:txBody>
      <dsp:txXfrm>
        <a:off x="33955" y="4775771"/>
        <a:ext cx="6195730"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01C1C-C8F2-46B3-865E-FB2CAB932DCA}">
      <dsp:nvSpPr>
        <dsp:cNvPr id="0" name=""/>
        <dsp:cNvSpPr/>
      </dsp:nvSpPr>
      <dsp:spPr>
        <a:xfrm>
          <a:off x="329580" y="857504"/>
          <a:ext cx="1016507" cy="10165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3DCC2-CBAA-44B9-BA6C-FBFDA7A407E0}">
      <dsp:nvSpPr>
        <dsp:cNvPr id="0" name=""/>
        <dsp:cNvSpPr/>
      </dsp:nvSpPr>
      <dsp:spPr>
        <a:xfrm>
          <a:off x="546213" y="1074137"/>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097951-23E5-496E-A4EE-B53056D2630F}">
      <dsp:nvSpPr>
        <dsp:cNvPr id="0" name=""/>
        <dsp:cNvSpPr/>
      </dsp:nvSpPr>
      <dsp:spPr>
        <a:xfrm>
          <a:off x="4631" y="2190629"/>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Specific</a:t>
          </a:r>
        </a:p>
      </dsp:txBody>
      <dsp:txXfrm>
        <a:off x="4631" y="2190629"/>
        <a:ext cx="1666406" cy="666562"/>
      </dsp:txXfrm>
    </dsp:sp>
    <dsp:sp modelId="{8814E516-B1D8-4E83-A04C-902348B59735}">
      <dsp:nvSpPr>
        <dsp:cNvPr id="0" name=""/>
        <dsp:cNvSpPr/>
      </dsp:nvSpPr>
      <dsp:spPr>
        <a:xfrm>
          <a:off x="2287607" y="857504"/>
          <a:ext cx="1016507" cy="10165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B886E-0CCC-4B0B-A64D-3EAD808466C7}">
      <dsp:nvSpPr>
        <dsp:cNvPr id="0" name=""/>
        <dsp:cNvSpPr/>
      </dsp:nvSpPr>
      <dsp:spPr>
        <a:xfrm>
          <a:off x="2504240" y="1074137"/>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2C4322-BC1A-4E2A-ABFB-6921FB8F6B37}">
      <dsp:nvSpPr>
        <dsp:cNvPr id="0" name=""/>
        <dsp:cNvSpPr/>
      </dsp:nvSpPr>
      <dsp:spPr>
        <a:xfrm>
          <a:off x="1962658" y="2190629"/>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Measurable</a:t>
          </a:r>
        </a:p>
      </dsp:txBody>
      <dsp:txXfrm>
        <a:off x="1962658" y="2190629"/>
        <a:ext cx="1666406" cy="666562"/>
      </dsp:txXfrm>
    </dsp:sp>
    <dsp:sp modelId="{ACB58736-897C-4A04-9E71-D84DE3C71AF5}">
      <dsp:nvSpPr>
        <dsp:cNvPr id="0" name=""/>
        <dsp:cNvSpPr/>
      </dsp:nvSpPr>
      <dsp:spPr>
        <a:xfrm>
          <a:off x="4245635" y="857504"/>
          <a:ext cx="1016507" cy="10165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55FDC-8268-46E2-A97B-2C7866604240}">
      <dsp:nvSpPr>
        <dsp:cNvPr id="0" name=""/>
        <dsp:cNvSpPr/>
      </dsp:nvSpPr>
      <dsp:spPr>
        <a:xfrm>
          <a:off x="4462267" y="1074137"/>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C02DC6-8CCA-45D7-8E90-705E6722A1FA}">
      <dsp:nvSpPr>
        <dsp:cNvPr id="0" name=""/>
        <dsp:cNvSpPr/>
      </dsp:nvSpPr>
      <dsp:spPr>
        <a:xfrm>
          <a:off x="3920685" y="2190629"/>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Achievable</a:t>
          </a:r>
        </a:p>
      </dsp:txBody>
      <dsp:txXfrm>
        <a:off x="3920685" y="2190629"/>
        <a:ext cx="1666406" cy="666562"/>
      </dsp:txXfrm>
    </dsp:sp>
    <dsp:sp modelId="{0D1214F1-DA3E-4DA9-B6BF-62C60A5AC742}">
      <dsp:nvSpPr>
        <dsp:cNvPr id="0" name=""/>
        <dsp:cNvSpPr/>
      </dsp:nvSpPr>
      <dsp:spPr>
        <a:xfrm>
          <a:off x="6203662" y="857504"/>
          <a:ext cx="1016507" cy="10165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B1EF6-4AD8-4CAA-B6D6-CDA911ECB7B1}">
      <dsp:nvSpPr>
        <dsp:cNvPr id="0" name=""/>
        <dsp:cNvSpPr/>
      </dsp:nvSpPr>
      <dsp:spPr>
        <a:xfrm>
          <a:off x="6420295" y="1074137"/>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755BB4-C202-41B3-997F-A4ABE81BA0B9}">
      <dsp:nvSpPr>
        <dsp:cNvPr id="0" name=""/>
        <dsp:cNvSpPr/>
      </dsp:nvSpPr>
      <dsp:spPr>
        <a:xfrm>
          <a:off x="5878713" y="2190629"/>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Relevant</a:t>
          </a:r>
        </a:p>
      </dsp:txBody>
      <dsp:txXfrm>
        <a:off x="5878713" y="2190629"/>
        <a:ext cx="1666406" cy="666562"/>
      </dsp:txXfrm>
    </dsp:sp>
    <dsp:sp modelId="{D1E11798-6DA9-4950-8B3F-54165774ACBF}">
      <dsp:nvSpPr>
        <dsp:cNvPr id="0" name=""/>
        <dsp:cNvSpPr/>
      </dsp:nvSpPr>
      <dsp:spPr>
        <a:xfrm>
          <a:off x="8161689" y="857504"/>
          <a:ext cx="1016507" cy="101650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400AA-E58D-4A28-82FA-242789CDA281}">
      <dsp:nvSpPr>
        <dsp:cNvPr id="0" name=""/>
        <dsp:cNvSpPr/>
      </dsp:nvSpPr>
      <dsp:spPr>
        <a:xfrm>
          <a:off x="8378322" y="1074137"/>
          <a:ext cx="583242" cy="5832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4FCF1-4812-4F2A-BD10-3D922973542A}">
      <dsp:nvSpPr>
        <dsp:cNvPr id="0" name=""/>
        <dsp:cNvSpPr/>
      </dsp:nvSpPr>
      <dsp:spPr>
        <a:xfrm>
          <a:off x="7836740" y="2190629"/>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dirty="0"/>
            <a:t>Time defined</a:t>
          </a:r>
        </a:p>
      </dsp:txBody>
      <dsp:txXfrm>
        <a:off x="7836740" y="2190629"/>
        <a:ext cx="1666406" cy="6665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A01A-486E-4476-81D2-7701266FF75F}" type="datetimeFigureOut">
              <a:rPr lang="en-US" smtClean="0"/>
              <a:t>1/31/2022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5F4B4-59AC-40F4-9958-E1D5FD37C7F3}" type="slidenum">
              <a:rPr lang="en-US" smtClean="0"/>
              <a:t>‹#›</a:t>
            </a:fld>
            <a:endParaRPr lang="en-US" dirty="0"/>
          </a:p>
        </p:txBody>
      </p:sp>
    </p:spTree>
    <p:extLst>
      <p:ext uri="{BB962C8B-B14F-4D97-AF65-F5344CB8AC3E}">
        <p14:creationId xmlns:p14="http://schemas.microsoft.com/office/powerpoint/2010/main" val="169792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Event managers today we are going to discuss the process for making your team project accessible to all members of team</a:t>
            </a:r>
          </a:p>
          <a:p>
            <a:endParaRPr lang="en-US" dirty="0"/>
          </a:p>
          <a:p>
            <a:r>
              <a:rPr lang="en-US" dirty="0"/>
              <a:t>Typically, when one gets to know their team, we look at each person and do an internal inventory.  It is important to understand that what you see on the surface may not present a lifetime of acquired skills. </a:t>
            </a:r>
          </a:p>
          <a:p>
            <a:r>
              <a:rPr lang="en-US" dirty="0"/>
              <a:t>How do you get underneath your first impression?</a:t>
            </a:r>
          </a:p>
          <a:p>
            <a:r>
              <a:rPr lang="en-US" dirty="0"/>
              <a:t>Is this person an introvert or extrovert? Want pronouns for defining self are important to each individual. What does each team member want to gain from the experience?</a:t>
            </a:r>
          </a:p>
          <a:p>
            <a:endParaRPr lang="en-US" dirty="0"/>
          </a:p>
          <a:p>
            <a:r>
              <a:rPr lang="en-US" dirty="0"/>
              <a:t>To gain personal knowledge about others you will need to share your authentic self. You can do this by being in the moment and focusing your empathy on your collaborator. You will need to demonstrate rigor with your own logic using critical thinking. </a:t>
            </a:r>
            <a:r>
              <a:rPr lang="en-US" b="0" i="1" dirty="0">
                <a:solidFill>
                  <a:srgbClr val="3C4043"/>
                </a:solidFill>
                <a:effectLst/>
                <a:latin typeface="Roboto" panose="02000000000000000000" pitchFamily="2" charset="0"/>
              </a:rPr>
              <a:t>Unleashed: The Unapologetic Leader's Guide to Empowering Everyone Around You</a:t>
            </a:r>
            <a:r>
              <a:rPr lang="en-US" dirty="0"/>
              <a:t> by Francis Frei and Anne Morriss</a:t>
            </a:r>
          </a:p>
          <a:p>
            <a:r>
              <a:rPr lang="en-US" dirty="0"/>
              <a:t>Harvard Business Review Press 2020, Boston Massachusetts eISBN: 978-1-63369-705-8</a:t>
            </a:r>
          </a:p>
        </p:txBody>
      </p:sp>
      <p:sp>
        <p:nvSpPr>
          <p:cNvPr id="4" name="Slide Number Placeholder 3"/>
          <p:cNvSpPr>
            <a:spLocks noGrp="1"/>
          </p:cNvSpPr>
          <p:nvPr>
            <p:ph type="sldNum" sz="quarter" idx="5"/>
          </p:nvPr>
        </p:nvSpPr>
        <p:spPr/>
        <p:txBody>
          <a:bodyPr/>
          <a:lstStyle/>
          <a:p>
            <a:fld id="{5BE5F4B4-59AC-40F4-9958-E1D5FD37C7F3}" type="slidenum">
              <a:rPr lang="en-US" smtClean="0"/>
              <a:t>1</a:t>
            </a:fld>
            <a:endParaRPr lang="en-US" dirty="0"/>
          </a:p>
        </p:txBody>
      </p:sp>
    </p:spTree>
    <p:extLst>
      <p:ext uri="{BB962C8B-B14F-4D97-AF65-F5344CB8AC3E}">
        <p14:creationId xmlns:p14="http://schemas.microsoft.com/office/powerpoint/2010/main" val="349243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sure where to start</a:t>
            </a:r>
          </a:p>
          <a:p>
            <a:r>
              <a:rPr lang="en-US" dirty="0"/>
              <a:t>Make a list of tasks that are directly tied to a deliverable</a:t>
            </a:r>
          </a:p>
          <a:p>
            <a:r>
              <a:rPr lang="en-US" dirty="0"/>
              <a:t>Assign each task to team member.</a:t>
            </a:r>
          </a:p>
          <a:p>
            <a:r>
              <a:rPr lang="en-US" dirty="0"/>
              <a:t>Have that team member define how the completion of the task can be measured.</a:t>
            </a:r>
          </a:p>
          <a:p>
            <a:r>
              <a:rPr lang="en-US" dirty="0"/>
              <a:t>Build a team for each task so no-one is working alone.</a:t>
            </a:r>
          </a:p>
          <a:p>
            <a:r>
              <a:rPr lang="en-US" dirty="0"/>
              <a:t>Consult with the team before beginning each task to be sure the decisions each individual made about their assigned task is relevant to the deliverables.</a:t>
            </a:r>
          </a:p>
          <a:p>
            <a:r>
              <a:rPr lang="en-US" dirty="0"/>
              <a:t>Rework the goal until all can agree it is workable for the entire team.  How does you goal fit into the entire project?</a:t>
            </a:r>
          </a:p>
          <a:p>
            <a:endParaRPr lang="en-US" dirty="0"/>
          </a:p>
          <a:p>
            <a:r>
              <a:rPr lang="en-US" dirty="0"/>
              <a:t>Give each task a preproduction, production and postproduction deadlines.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E5F4B4-59AC-40F4-9958-E1D5FD37C7F3}" type="slidenum">
              <a:rPr lang="en-US" smtClean="0"/>
              <a:t>11</a:t>
            </a:fld>
            <a:endParaRPr lang="en-US" dirty="0"/>
          </a:p>
        </p:txBody>
      </p:sp>
    </p:spTree>
    <p:extLst>
      <p:ext uri="{BB962C8B-B14F-4D97-AF65-F5344CB8AC3E}">
        <p14:creationId xmlns:p14="http://schemas.microsoft.com/office/powerpoint/2010/main" val="234477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F4B4-59AC-40F4-9958-E1D5FD37C7F3}" type="slidenum">
              <a:rPr lang="en-US" smtClean="0"/>
              <a:t>12</a:t>
            </a:fld>
            <a:endParaRPr lang="en-US" dirty="0"/>
          </a:p>
        </p:txBody>
      </p:sp>
    </p:spTree>
    <p:extLst>
      <p:ext uri="{BB962C8B-B14F-4D97-AF65-F5344CB8AC3E}">
        <p14:creationId xmlns:p14="http://schemas.microsoft.com/office/powerpoint/2010/main" val="23914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5F4B4-59AC-40F4-9958-E1D5FD37C7F3}" type="slidenum">
              <a:rPr lang="en-US" smtClean="0"/>
              <a:t>2</a:t>
            </a:fld>
            <a:endParaRPr lang="en-US" dirty="0"/>
          </a:p>
        </p:txBody>
      </p:sp>
    </p:spTree>
    <p:extLst>
      <p:ext uri="{BB962C8B-B14F-4D97-AF65-F5344CB8AC3E}">
        <p14:creationId xmlns:p14="http://schemas.microsoft.com/office/powerpoint/2010/main" val="415927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teams define equality and equity as it pertains to their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to speak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Respect</a:t>
            </a:r>
          </a:p>
          <a:p>
            <a:endParaRPr lang="en-US" dirty="0"/>
          </a:p>
        </p:txBody>
      </p:sp>
      <p:sp>
        <p:nvSpPr>
          <p:cNvPr id="4" name="Slide Number Placeholder 3"/>
          <p:cNvSpPr>
            <a:spLocks noGrp="1"/>
          </p:cNvSpPr>
          <p:nvPr>
            <p:ph type="sldNum" sz="quarter" idx="5"/>
          </p:nvPr>
        </p:nvSpPr>
        <p:spPr/>
        <p:txBody>
          <a:bodyPr/>
          <a:lstStyle/>
          <a:p>
            <a:fld id="{5BE5F4B4-59AC-40F4-9958-E1D5FD37C7F3}" type="slidenum">
              <a:rPr lang="en-US" smtClean="0"/>
              <a:t>3</a:t>
            </a:fld>
            <a:endParaRPr lang="en-US" dirty="0"/>
          </a:p>
        </p:txBody>
      </p:sp>
    </p:spTree>
    <p:extLst>
      <p:ext uri="{BB962C8B-B14F-4D97-AF65-F5344CB8AC3E}">
        <p14:creationId xmlns:p14="http://schemas.microsoft.com/office/powerpoint/2010/main" val="295880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a mutual interest is the first step in learning your team. Develop a definition of your project you can all agree upon. Keep the definition short. Play with the use of adjectives' and verbs.</a:t>
            </a:r>
          </a:p>
          <a:p>
            <a:r>
              <a:rPr lang="en-US" dirty="0"/>
              <a:t>Listen to the use of tense in each person's language. Are they using past experiences to define the project or are they seeking future answers? </a:t>
            </a:r>
          </a:p>
        </p:txBody>
      </p:sp>
      <p:sp>
        <p:nvSpPr>
          <p:cNvPr id="4" name="Slide Number Placeholder 3"/>
          <p:cNvSpPr>
            <a:spLocks noGrp="1"/>
          </p:cNvSpPr>
          <p:nvPr>
            <p:ph type="sldNum" sz="quarter" idx="5"/>
          </p:nvPr>
        </p:nvSpPr>
        <p:spPr/>
        <p:txBody>
          <a:bodyPr/>
          <a:lstStyle/>
          <a:p>
            <a:fld id="{5BE5F4B4-59AC-40F4-9958-E1D5FD37C7F3}" type="slidenum">
              <a:rPr lang="en-US" smtClean="0"/>
              <a:t>4</a:t>
            </a:fld>
            <a:endParaRPr lang="en-US" dirty="0"/>
          </a:p>
        </p:txBody>
      </p:sp>
    </p:spTree>
    <p:extLst>
      <p:ext uri="{BB962C8B-B14F-4D97-AF65-F5344CB8AC3E}">
        <p14:creationId xmlns:p14="http://schemas.microsoft.com/office/powerpoint/2010/main" val="73692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moment to learn about the skills each team member brings to the project. I suggest not assigning leadership to a task a team member wants to learn. You do not want to shut the learner down instead you want to empower the learned to be a part of the team performing the task. This is a moment to build subgroups. Say someone wants to learn how to use Draw.io and another team member is an expert. Instead of telling the learner no. You build a sub team of both members to do the goal together. This allows for learning inside your team for both members. The person who wanted to learn the skill is involved by being guided by a team member who is a practitioner of the skill.</a:t>
            </a:r>
          </a:p>
          <a:p>
            <a:endParaRPr lang="en-US" dirty="0"/>
          </a:p>
          <a:p>
            <a:r>
              <a:rPr lang="en-US" dirty="0"/>
              <a:t>This allows each person to deliver what they wanted to contribute.</a:t>
            </a:r>
          </a:p>
          <a:p>
            <a:endParaRPr lang="en-US" dirty="0"/>
          </a:p>
        </p:txBody>
      </p:sp>
      <p:sp>
        <p:nvSpPr>
          <p:cNvPr id="4" name="Slide Number Placeholder 3"/>
          <p:cNvSpPr>
            <a:spLocks noGrp="1"/>
          </p:cNvSpPr>
          <p:nvPr>
            <p:ph type="sldNum" sz="quarter" idx="5"/>
          </p:nvPr>
        </p:nvSpPr>
        <p:spPr/>
        <p:txBody>
          <a:bodyPr/>
          <a:lstStyle/>
          <a:p>
            <a:fld id="{5BE5F4B4-59AC-40F4-9958-E1D5FD37C7F3}" type="slidenum">
              <a:rPr lang="en-US" smtClean="0"/>
              <a:t>5</a:t>
            </a:fld>
            <a:endParaRPr lang="en-US" dirty="0"/>
          </a:p>
        </p:txBody>
      </p:sp>
    </p:spTree>
    <p:extLst>
      <p:ext uri="{BB962C8B-B14F-4D97-AF65-F5344CB8AC3E}">
        <p14:creationId xmlns:p14="http://schemas.microsoft.com/office/powerpoint/2010/main" val="107108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time to really think out how your initial individual approach can be blended with your team. breakdown  the project into tasks and what is possible with your team and their shared skills</a:t>
            </a:r>
          </a:p>
          <a:p>
            <a:endParaRPr lang="en-US" dirty="0"/>
          </a:p>
          <a:p>
            <a:r>
              <a:rPr lang="en-US" dirty="0"/>
              <a:t>The skill everyone brings to the table is the ability to</a:t>
            </a:r>
          </a:p>
          <a:p>
            <a:r>
              <a:rPr lang="en-US" dirty="0"/>
              <a:t>Learn from each other.</a:t>
            </a:r>
          </a:p>
          <a:p>
            <a:endParaRPr lang="en-US" dirty="0"/>
          </a:p>
          <a:p>
            <a:r>
              <a:rPr lang="en-US" dirty="0"/>
              <a:t>As you work with your team can you find a</a:t>
            </a:r>
          </a:p>
          <a:p>
            <a:r>
              <a:rPr lang="en-US" dirty="0"/>
              <a:t>A faster result</a:t>
            </a:r>
          </a:p>
          <a:p>
            <a:r>
              <a:rPr lang="en-US" dirty="0"/>
              <a:t>A more detailed answer.</a:t>
            </a:r>
          </a:p>
          <a:p>
            <a:r>
              <a:rPr lang="en-US" dirty="0"/>
              <a:t>A building of a new professional network.</a:t>
            </a:r>
          </a:p>
        </p:txBody>
      </p:sp>
      <p:sp>
        <p:nvSpPr>
          <p:cNvPr id="4" name="Slide Number Placeholder 3"/>
          <p:cNvSpPr>
            <a:spLocks noGrp="1"/>
          </p:cNvSpPr>
          <p:nvPr>
            <p:ph type="sldNum" sz="quarter" idx="5"/>
          </p:nvPr>
        </p:nvSpPr>
        <p:spPr/>
        <p:txBody>
          <a:bodyPr/>
          <a:lstStyle/>
          <a:p>
            <a:fld id="{5BE5F4B4-59AC-40F4-9958-E1D5FD37C7F3}" type="slidenum">
              <a:rPr lang="en-US" smtClean="0"/>
              <a:t>6</a:t>
            </a:fld>
            <a:endParaRPr lang="en-US" dirty="0"/>
          </a:p>
        </p:txBody>
      </p:sp>
    </p:spTree>
    <p:extLst>
      <p:ext uri="{BB962C8B-B14F-4D97-AF65-F5344CB8AC3E}">
        <p14:creationId xmlns:p14="http://schemas.microsoft.com/office/powerpoint/2010/main" val="101398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completion of the team task contribute to the larger project of the production schedule and outcomes?</a:t>
            </a:r>
          </a:p>
        </p:txBody>
      </p:sp>
      <p:sp>
        <p:nvSpPr>
          <p:cNvPr id="4" name="Slide Number Placeholder 3"/>
          <p:cNvSpPr>
            <a:spLocks noGrp="1"/>
          </p:cNvSpPr>
          <p:nvPr>
            <p:ph type="sldNum" sz="quarter" idx="5"/>
          </p:nvPr>
        </p:nvSpPr>
        <p:spPr/>
        <p:txBody>
          <a:bodyPr/>
          <a:lstStyle/>
          <a:p>
            <a:fld id="{5BE5F4B4-59AC-40F4-9958-E1D5FD37C7F3}" type="slidenum">
              <a:rPr lang="en-US" smtClean="0"/>
              <a:t>7</a:t>
            </a:fld>
            <a:endParaRPr lang="en-US" dirty="0"/>
          </a:p>
        </p:txBody>
      </p:sp>
    </p:spTree>
    <p:extLst>
      <p:ext uri="{BB962C8B-B14F-4D97-AF65-F5344CB8AC3E}">
        <p14:creationId xmlns:p14="http://schemas.microsoft.com/office/powerpoint/2010/main" val="2127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skills learned teamwork experienced</a:t>
            </a:r>
          </a:p>
          <a:p>
            <a:r>
              <a:rPr lang="en-US" dirty="0"/>
              <a:t>Calendar deadlines</a:t>
            </a:r>
          </a:p>
          <a:p>
            <a:r>
              <a:rPr lang="en-US" dirty="0"/>
              <a:t>Professional event and networking with outside artists</a:t>
            </a:r>
          </a:p>
        </p:txBody>
      </p:sp>
      <p:sp>
        <p:nvSpPr>
          <p:cNvPr id="4" name="Slide Number Placeholder 3"/>
          <p:cNvSpPr>
            <a:spLocks noGrp="1"/>
          </p:cNvSpPr>
          <p:nvPr>
            <p:ph type="sldNum" sz="quarter" idx="5"/>
          </p:nvPr>
        </p:nvSpPr>
        <p:spPr/>
        <p:txBody>
          <a:bodyPr/>
          <a:lstStyle/>
          <a:p>
            <a:fld id="{5BE5F4B4-59AC-40F4-9958-E1D5FD37C7F3}" type="slidenum">
              <a:rPr lang="en-US" smtClean="0"/>
              <a:t>8</a:t>
            </a:fld>
            <a:endParaRPr lang="en-US" dirty="0"/>
          </a:p>
        </p:txBody>
      </p:sp>
    </p:spTree>
    <p:extLst>
      <p:ext uri="{BB962C8B-B14F-4D97-AF65-F5344CB8AC3E}">
        <p14:creationId xmlns:p14="http://schemas.microsoft.com/office/powerpoint/2010/main" val="412717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Tasks completed on time</a:t>
            </a:r>
          </a:p>
        </p:txBody>
      </p:sp>
      <p:sp>
        <p:nvSpPr>
          <p:cNvPr id="4" name="Slide Number Placeholder 3"/>
          <p:cNvSpPr>
            <a:spLocks noGrp="1"/>
          </p:cNvSpPr>
          <p:nvPr>
            <p:ph type="sldNum" sz="quarter" idx="5"/>
          </p:nvPr>
        </p:nvSpPr>
        <p:spPr/>
        <p:txBody>
          <a:bodyPr/>
          <a:lstStyle/>
          <a:p>
            <a:fld id="{5BE5F4B4-59AC-40F4-9958-E1D5FD37C7F3}" type="slidenum">
              <a:rPr lang="en-US" smtClean="0"/>
              <a:t>9</a:t>
            </a:fld>
            <a:endParaRPr lang="en-US" dirty="0"/>
          </a:p>
        </p:txBody>
      </p:sp>
    </p:spTree>
    <p:extLst>
      <p:ext uri="{BB962C8B-B14F-4D97-AF65-F5344CB8AC3E}">
        <p14:creationId xmlns:p14="http://schemas.microsoft.com/office/powerpoint/2010/main" val="349595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4AD4-BF0A-4133-816F-37F8CA1AAD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1A76CC-F277-4F98-BBE7-C2C83F00A6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0FD4D-97F1-48B8-8EF4-44626521620F}"/>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5" name="Footer Placeholder 4">
            <a:extLst>
              <a:ext uri="{FF2B5EF4-FFF2-40B4-BE49-F238E27FC236}">
                <a16:creationId xmlns:a16="http://schemas.microsoft.com/office/drawing/2014/main" id="{1A59A452-3C51-4EA1-AF92-C5426B33AD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8E860-9940-4FBC-870C-952994C4C3D8}"/>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33180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5F97-7117-4805-85F0-ECC0C5D4BC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F047EE-A392-4B6E-8D39-0D1516910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27EF6-10D2-4B18-97CE-8ED0B76FFCCE}"/>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5" name="Footer Placeholder 4">
            <a:extLst>
              <a:ext uri="{FF2B5EF4-FFF2-40B4-BE49-F238E27FC236}">
                <a16:creationId xmlns:a16="http://schemas.microsoft.com/office/drawing/2014/main" id="{36D074AA-70AB-4FA4-B09F-D5C998587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F65233-78EB-480D-A03A-DD4641BB0AAB}"/>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90598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45B18-E59A-4CF5-A77C-784EE546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D97E7-1C80-42EE-8BAC-753520C7D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8CA9E-BE24-4F5C-8CF8-254D3371DA50}"/>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5" name="Footer Placeholder 4">
            <a:extLst>
              <a:ext uri="{FF2B5EF4-FFF2-40B4-BE49-F238E27FC236}">
                <a16:creationId xmlns:a16="http://schemas.microsoft.com/office/drawing/2014/main" id="{087D5155-AD24-453B-9F27-3E82FB06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43B0BC-7E2A-4A42-B184-DCAD2DF24D43}"/>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266346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EB9D-1E52-46A0-B387-1136EABE74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3B00C-CE16-4D04-A6A3-DF500DC992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1E352-39CF-4FE1-92FB-84BC7E950285}"/>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5" name="Footer Placeholder 4">
            <a:extLst>
              <a:ext uri="{FF2B5EF4-FFF2-40B4-BE49-F238E27FC236}">
                <a16:creationId xmlns:a16="http://schemas.microsoft.com/office/drawing/2014/main" id="{BD17E2B6-627E-43FA-9E51-9E998B92B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95EDA9-B7E3-404F-AD39-13E3D8669172}"/>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311511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5696-4507-402B-9F8D-4D6A8D838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D7F3E-0634-4EB8-8B0B-F958F422B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C7AC7-7F3C-4258-BCEA-54EA4D8D8A82}"/>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5" name="Footer Placeholder 4">
            <a:extLst>
              <a:ext uri="{FF2B5EF4-FFF2-40B4-BE49-F238E27FC236}">
                <a16:creationId xmlns:a16="http://schemas.microsoft.com/office/drawing/2014/main" id="{535B0815-A461-4021-B5AB-353BCCC3A8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5F6B33-6ADD-4242-A3A6-82CBF446AE2D}"/>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13600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8C33-BC9C-4022-89B5-28B51EBC2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809FC-6C8A-4D0C-9288-56D3A516F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2EC11-A03C-41B8-AFFA-1318DDA409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933DDB-2D4C-4E6F-A6E0-1F3238B91959}"/>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6" name="Footer Placeholder 5">
            <a:extLst>
              <a:ext uri="{FF2B5EF4-FFF2-40B4-BE49-F238E27FC236}">
                <a16:creationId xmlns:a16="http://schemas.microsoft.com/office/drawing/2014/main" id="{F74A7E19-CCB6-4564-AD68-1FE46AF6FD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B58C3B-4FAF-42E8-82FE-37497D648190}"/>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339816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E13D-409C-4E3F-9472-764FE81367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D8CF6-6CBD-4D67-936E-1C1DD2D7E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04908C-C2AA-44DB-B5E5-F8C5DCB87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1D7300-6776-4491-9985-BA1086E77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5723-0911-4A81-88EC-56C7CCBC6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6E8CE3-1892-4013-813C-E14B79EFD7C5}"/>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8" name="Footer Placeholder 7">
            <a:extLst>
              <a:ext uri="{FF2B5EF4-FFF2-40B4-BE49-F238E27FC236}">
                <a16:creationId xmlns:a16="http://schemas.microsoft.com/office/drawing/2014/main" id="{CA4CDC52-0082-471A-AAB3-5BEFE94E69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537DCA-E468-4D1B-9AE5-BE8E127A0FEF}"/>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411579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7A85-6018-426A-86E3-4DA30A74DB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11678-D1F0-4F5A-AD48-E7E44EC59E6C}"/>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4" name="Footer Placeholder 3">
            <a:extLst>
              <a:ext uri="{FF2B5EF4-FFF2-40B4-BE49-F238E27FC236}">
                <a16:creationId xmlns:a16="http://schemas.microsoft.com/office/drawing/2014/main" id="{BBB03553-5F4C-455C-AED2-BC90318670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F77C91-95E9-4B86-ACE3-356E921F5619}"/>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365732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AAF85-AF6C-41D0-BE20-4C1960F1FCA9}"/>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3" name="Footer Placeholder 2">
            <a:extLst>
              <a:ext uri="{FF2B5EF4-FFF2-40B4-BE49-F238E27FC236}">
                <a16:creationId xmlns:a16="http://schemas.microsoft.com/office/drawing/2014/main" id="{F186D546-D208-4F4C-AC79-012D14F6F0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202F55-502C-4066-AA26-912F939DF216}"/>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372565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C12C-BBA6-474D-B842-D7CFD0B0C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268774-63F3-40A8-9B3B-9D474123C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5B903-D76B-41D7-A410-9E9D1BAEE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D9C40-4597-461F-AEF7-C5F8FEFA52C6}"/>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6" name="Footer Placeholder 5">
            <a:extLst>
              <a:ext uri="{FF2B5EF4-FFF2-40B4-BE49-F238E27FC236}">
                <a16:creationId xmlns:a16="http://schemas.microsoft.com/office/drawing/2014/main" id="{01167B10-1CBB-43A3-BCFB-AF24BDC3A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95BE9-ABF0-4A92-A0A9-6C73B491820F}"/>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67629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67BC-D7D4-4879-A3C4-AA7E47A88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DC36A8-9C8A-42EE-AB82-73B7B9660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E005DAD-872D-4D25-AFF7-28F70652B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CB317-4A03-48B9-A471-3A671DE50526}"/>
              </a:ext>
            </a:extLst>
          </p:cNvPr>
          <p:cNvSpPr>
            <a:spLocks noGrp="1"/>
          </p:cNvSpPr>
          <p:nvPr>
            <p:ph type="dt" sz="half" idx="10"/>
          </p:nvPr>
        </p:nvSpPr>
        <p:spPr/>
        <p:txBody>
          <a:bodyPr/>
          <a:lstStyle/>
          <a:p>
            <a:fld id="{6F2DD169-4AC1-44A1-8687-0FAAC22CB4B4}" type="datetimeFigureOut">
              <a:rPr lang="en-US" smtClean="0"/>
              <a:t>1/31/2022</a:t>
            </a:fld>
            <a:endParaRPr lang="en-US" dirty="0"/>
          </a:p>
        </p:txBody>
      </p:sp>
      <p:sp>
        <p:nvSpPr>
          <p:cNvPr id="6" name="Footer Placeholder 5">
            <a:extLst>
              <a:ext uri="{FF2B5EF4-FFF2-40B4-BE49-F238E27FC236}">
                <a16:creationId xmlns:a16="http://schemas.microsoft.com/office/drawing/2014/main" id="{7EA9B8EA-2D12-49A7-BFD8-62F9EFCF3E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90928C-F984-452E-81B1-8065BBD99B1E}"/>
              </a:ext>
            </a:extLst>
          </p:cNvPr>
          <p:cNvSpPr>
            <a:spLocks noGrp="1"/>
          </p:cNvSpPr>
          <p:nvPr>
            <p:ph type="sldNum" sz="quarter" idx="12"/>
          </p:nvPr>
        </p:nvSpPr>
        <p:spPr/>
        <p:txBody>
          <a:bodyPr/>
          <a:lstStyle/>
          <a:p>
            <a:fld id="{B26D07EF-ECD0-443F-AFB4-FB1A4E37E292}" type="slidenum">
              <a:rPr lang="en-US" smtClean="0"/>
              <a:t>‹#›</a:t>
            </a:fld>
            <a:endParaRPr lang="en-US" dirty="0"/>
          </a:p>
        </p:txBody>
      </p:sp>
    </p:spTree>
    <p:extLst>
      <p:ext uri="{BB962C8B-B14F-4D97-AF65-F5344CB8AC3E}">
        <p14:creationId xmlns:p14="http://schemas.microsoft.com/office/powerpoint/2010/main" val="200455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49F9C-E52A-4A30-9AEE-93676F9E6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0BA1D-C52D-4AC6-BAEB-B12FD8291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103B5-C1A9-4232-B977-87F75D967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DD169-4AC1-44A1-8687-0FAAC22CB4B4}" type="datetimeFigureOut">
              <a:rPr lang="en-US" smtClean="0"/>
              <a:t>1/31/2022</a:t>
            </a:fld>
            <a:endParaRPr lang="en-US" dirty="0"/>
          </a:p>
        </p:txBody>
      </p:sp>
      <p:sp>
        <p:nvSpPr>
          <p:cNvPr id="5" name="Footer Placeholder 4">
            <a:extLst>
              <a:ext uri="{FF2B5EF4-FFF2-40B4-BE49-F238E27FC236}">
                <a16:creationId xmlns:a16="http://schemas.microsoft.com/office/drawing/2014/main" id="{3A9A8F6E-E257-4AC3-BFC2-3E4F80DD2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93337D-CB52-44F7-BAE2-B045B4538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D07EF-ECD0-443F-AFB4-FB1A4E37E292}" type="slidenum">
              <a:rPr lang="en-US" smtClean="0"/>
              <a:t>‹#›</a:t>
            </a:fld>
            <a:endParaRPr lang="en-US" dirty="0"/>
          </a:p>
        </p:txBody>
      </p:sp>
    </p:spTree>
    <p:extLst>
      <p:ext uri="{BB962C8B-B14F-4D97-AF65-F5344CB8AC3E}">
        <p14:creationId xmlns:p14="http://schemas.microsoft.com/office/powerpoint/2010/main" val="183993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ehjournal.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588D88-FCA2-4CC5-A652-79BFA1BBFD71}"/>
              </a:ext>
            </a:extLst>
          </p:cNvPr>
          <p:cNvSpPr>
            <a:spLocks noGrp="1"/>
          </p:cNvSpPr>
          <p:nvPr>
            <p:ph type="ctrTitle"/>
          </p:nvPr>
        </p:nvSpPr>
        <p:spPr>
          <a:xfrm>
            <a:off x="1293026" y="713195"/>
            <a:ext cx="9605948" cy="2318665"/>
          </a:xfrm>
        </p:spPr>
        <p:txBody>
          <a:bodyPr>
            <a:normAutofit/>
          </a:bodyPr>
          <a:lstStyle/>
          <a:p>
            <a:r>
              <a:rPr lang="en-US" sz="5400">
                <a:solidFill>
                  <a:srgbClr val="FFFFFF"/>
                </a:solidFill>
              </a:rPr>
              <a:t>Getting to know your team</a:t>
            </a:r>
          </a:p>
        </p:txBody>
      </p:sp>
      <p:sp>
        <p:nvSpPr>
          <p:cNvPr id="3" name="Subtitle 2">
            <a:extLst>
              <a:ext uri="{FF2B5EF4-FFF2-40B4-BE49-F238E27FC236}">
                <a16:creationId xmlns:a16="http://schemas.microsoft.com/office/drawing/2014/main" id="{4975B467-A7F4-45AF-BCEA-8DE9D21169B2}"/>
              </a:ext>
            </a:extLst>
          </p:cNvPr>
          <p:cNvSpPr>
            <a:spLocks noGrp="1"/>
          </p:cNvSpPr>
          <p:nvPr>
            <p:ph type="subTitle" idx="1"/>
          </p:nvPr>
        </p:nvSpPr>
        <p:spPr>
          <a:xfrm>
            <a:off x="1627240" y="3031860"/>
            <a:ext cx="8937522" cy="1059373"/>
          </a:xfrm>
        </p:spPr>
        <p:txBody>
          <a:bodyPr>
            <a:normAutofit/>
          </a:bodyPr>
          <a:lstStyle/>
          <a:p>
            <a:r>
              <a:rPr lang="en-US">
                <a:solidFill>
                  <a:srgbClr val="FFFFFF"/>
                </a:solidFill>
              </a:rPr>
              <a:t>Answer the questions inside this power point</a:t>
            </a:r>
          </a:p>
          <a:p>
            <a:r>
              <a:rPr lang="en-US">
                <a:solidFill>
                  <a:srgbClr val="FFFFFF"/>
                </a:solidFill>
              </a:rPr>
              <a:t>Use the updated ppt to present your ideas to the class</a:t>
            </a:r>
          </a:p>
        </p:txBody>
      </p:sp>
      <p:pic>
        <p:nvPicPr>
          <p:cNvPr id="30" name="Graphic 29" descr="Users">
            <a:extLst>
              <a:ext uri="{FF2B5EF4-FFF2-40B4-BE49-F238E27FC236}">
                <a16:creationId xmlns:a16="http://schemas.microsoft.com/office/drawing/2014/main" id="{6266E61D-A267-4093-9DA5-4EFDAE08B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6089" y="4805363"/>
            <a:ext cx="1179824" cy="1179824"/>
          </a:xfrm>
          <a:prstGeom prst="rect">
            <a:avLst/>
          </a:prstGeom>
        </p:spPr>
      </p:pic>
    </p:spTree>
    <p:extLst>
      <p:ext uri="{BB962C8B-B14F-4D97-AF65-F5344CB8AC3E}">
        <p14:creationId xmlns:p14="http://schemas.microsoft.com/office/powerpoint/2010/main" val="363302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4B62C0D-1FF1-4DA6-A94A-16B1AA4DCCAF}"/>
              </a:ext>
            </a:extLst>
          </p:cNvPr>
          <p:cNvSpPr>
            <a:spLocks noGrp="1"/>
          </p:cNvSpPr>
          <p:nvPr>
            <p:ph type="title"/>
          </p:nvPr>
        </p:nvSpPr>
        <p:spPr>
          <a:xfrm>
            <a:off x="958506" y="800392"/>
            <a:ext cx="10433577" cy="1212102"/>
          </a:xfrm>
        </p:spPr>
        <p:txBody>
          <a:bodyPr>
            <a:normAutofit/>
          </a:bodyPr>
          <a:lstStyle/>
          <a:p>
            <a:r>
              <a:rPr lang="en-US" sz="4000" dirty="0">
                <a:solidFill>
                  <a:srgbClr val="FFFFFF"/>
                </a:solidFill>
              </a:rPr>
              <a:t>How will you measure your success in an on-going way?</a:t>
            </a:r>
          </a:p>
        </p:txBody>
      </p:sp>
      <p:sp>
        <p:nvSpPr>
          <p:cNvPr id="3" name="Content Placeholder 2">
            <a:extLst>
              <a:ext uri="{FF2B5EF4-FFF2-40B4-BE49-F238E27FC236}">
                <a16:creationId xmlns:a16="http://schemas.microsoft.com/office/drawing/2014/main" id="{C7162D67-D56B-47EB-B2A9-E638A82688A0}"/>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376765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87B17CE0-A349-407B-9DAF-80295D3B6845}"/>
              </a:ext>
            </a:extLst>
          </p:cNvPr>
          <p:cNvSpPr>
            <a:spLocks noGrp="1"/>
          </p:cNvSpPr>
          <p:nvPr>
            <p:ph type="title"/>
          </p:nvPr>
        </p:nvSpPr>
        <p:spPr>
          <a:xfrm>
            <a:off x="1353666" y="759805"/>
            <a:ext cx="10000133" cy="1325563"/>
          </a:xfrm>
        </p:spPr>
        <p:txBody>
          <a:bodyPr>
            <a:normAutofit/>
          </a:bodyPr>
          <a:lstStyle/>
          <a:p>
            <a:r>
              <a:rPr lang="en-US" sz="4000" dirty="0">
                <a:solidFill>
                  <a:srgbClr val="FFFFFF"/>
                </a:solidFill>
              </a:rPr>
              <a:t>USE SMART to define your goals! </a:t>
            </a:r>
          </a:p>
        </p:txBody>
      </p:sp>
      <p:graphicFrame>
        <p:nvGraphicFramePr>
          <p:cNvPr id="5" name="Content Placeholder 2">
            <a:extLst>
              <a:ext uri="{FF2B5EF4-FFF2-40B4-BE49-F238E27FC236}">
                <a16:creationId xmlns:a16="http://schemas.microsoft.com/office/drawing/2014/main" id="{DDF77831-5170-4CAA-A0A9-6C2A8185BD71}"/>
              </a:ext>
            </a:extLst>
          </p:cNvPr>
          <p:cNvGraphicFramePr>
            <a:graphicFrameLocks noGrp="1"/>
          </p:cNvGraphicFramePr>
          <p:nvPr>
            <p:ph idx="1"/>
            <p:extLst>
              <p:ext uri="{D42A27DB-BD31-4B8C-83A1-F6EECF244321}">
                <p14:modId xmlns:p14="http://schemas.microsoft.com/office/powerpoint/2010/main" val="1725315901"/>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93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DB81FDA5-BF8F-4AFB-B31D-CF582209CF3B}"/>
              </a:ext>
            </a:extLst>
          </p:cNvPr>
          <p:cNvSpPr>
            <a:spLocks noGrp="1"/>
          </p:cNvSpPr>
          <p:nvPr>
            <p:ph type="title"/>
          </p:nvPr>
        </p:nvSpPr>
        <p:spPr>
          <a:xfrm>
            <a:off x="958506" y="800392"/>
            <a:ext cx="10264697" cy="1212102"/>
          </a:xfrm>
        </p:spPr>
        <p:txBody>
          <a:bodyPr>
            <a:normAutofit fontScale="90000"/>
          </a:bodyPr>
          <a:lstStyle/>
          <a:p>
            <a:r>
              <a:rPr lang="en-US" sz="4000" dirty="0">
                <a:solidFill>
                  <a:srgbClr val="FFFFFF"/>
                </a:solidFill>
              </a:rPr>
              <a:t>How can you use the SMART process at the beginning of a project to lead, guide and monitor your team?</a:t>
            </a:r>
          </a:p>
        </p:txBody>
      </p:sp>
      <p:sp>
        <p:nvSpPr>
          <p:cNvPr id="3" name="Content Placeholder 2">
            <a:extLst>
              <a:ext uri="{FF2B5EF4-FFF2-40B4-BE49-F238E27FC236}">
                <a16:creationId xmlns:a16="http://schemas.microsoft.com/office/drawing/2014/main" id="{93204DD7-88A3-42F6-BE9D-A4DFE31F0EDD}"/>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363188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235CD2-1A03-4B3F-B5B6-577F0DCBFC65}"/>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Agenda</a:t>
            </a:r>
          </a:p>
        </p:txBody>
      </p:sp>
      <p:graphicFrame>
        <p:nvGraphicFramePr>
          <p:cNvPr id="5" name="Content Placeholder 2">
            <a:extLst>
              <a:ext uri="{FF2B5EF4-FFF2-40B4-BE49-F238E27FC236}">
                <a16:creationId xmlns:a16="http://schemas.microsoft.com/office/drawing/2014/main" id="{A467BC88-ADF0-49DB-BDFA-795EA0FD006B}"/>
              </a:ext>
            </a:extLst>
          </p:cNvPr>
          <p:cNvGraphicFramePr>
            <a:graphicFrameLocks noGrp="1"/>
          </p:cNvGraphicFramePr>
          <p:nvPr>
            <p:ph idx="1"/>
            <p:extLst>
              <p:ext uri="{D42A27DB-BD31-4B8C-83A1-F6EECF244321}">
                <p14:modId xmlns:p14="http://schemas.microsoft.com/office/powerpoint/2010/main" val="19662188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55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50DB67-3D11-4154-AD02-A358672873C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Equity and Equality</a:t>
            </a:r>
          </a:p>
        </p:txBody>
      </p:sp>
      <p:pic>
        <p:nvPicPr>
          <p:cNvPr id="5" name="Content Placeholder 4" descr="A picture containing text&#10;&#10;Description automatically generated">
            <a:extLst>
              <a:ext uri="{FF2B5EF4-FFF2-40B4-BE49-F238E27FC236}">
                <a16:creationId xmlns:a16="http://schemas.microsoft.com/office/drawing/2014/main" id="{9B867C0E-C655-4587-85BA-152272D586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7316" y="885072"/>
            <a:ext cx="6780700" cy="5085527"/>
          </a:xfrm>
          <a:prstGeom prst="rect">
            <a:avLst/>
          </a:prstGeom>
        </p:spPr>
      </p:pic>
      <p:sp>
        <p:nvSpPr>
          <p:cNvPr id="7" name="TextBox 6">
            <a:extLst>
              <a:ext uri="{FF2B5EF4-FFF2-40B4-BE49-F238E27FC236}">
                <a16:creationId xmlns:a16="http://schemas.microsoft.com/office/drawing/2014/main" id="{1746081A-8EF6-46C5-9F79-D0066C6D05A6}"/>
              </a:ext>
            </a:extLst>
          </p:cNvPr>
          <p:cNvSpPr txBox="1"/>
          <p:nvPr/>
        </p:nvSpPr>
        <p:spPr>
          <a:xfrm>
            <a:off x="190500" y="5231935"/>
            <a:ext cx="4381500" cy="1754326"/>
          </a:xfrm>
          <a:prstGeom prst="rect">
            <a:avLst/>
          </a:prstGeom>
          <a:noFill/>
        </p:spPr>
        <p:txBody>
          <a:bodyPr wrap="square" rtlCol="0">
            <a:spAutoFit/>
          </a:bodyPr>
          <a:lstStyle/>
          <a:p>
            <a:pPr algn="l"/>
            <a:r>
              <a:rPr lang="en-US" b="0" i="0" dirty="0">
                <a:solidFill>
                  <a:srgbClr val="212124"/>
                </a:solidFill>
                <a:effectLst/>
                <a:latin typeface="Proxima Nova"/>
              </a:rPr>
              <a:t>© Angus Maguire/Interaction Institute for Social Change</a:t>
            </a:r>
          </a:p>
          <a:p>
            <a:pPr algn="l"/>
            <a:r>
              <a:rPr lang="en-US" b="0" i="0" dirty="0">
                <a:solidFill>
                  <a:srgbClr val="212124"/>
                </a:solidFill>
                <a:effectLst/>
                <a:latin typeface="Proxima Nova"/>
              </a:rPr>
              <a:t>Published in: Community Eye Health Journal Vol. 29 No. 93 2016 </a:t>
            </a:r>
            <a:r>
              <a:rPr lang="en-US" b="0" i="0" u="none" strike="noStrike" dirty="0">
                <a:solidFill>
                  <a:srgbClr val="006DAC"/>
                </a:solidFill>
                <a:effectLst/>
                <a:latin typeface="Proxima Nova"/>
                <a:hlinkClick r:id="rId4"/>
              </a:rPr>
              <a:t>www.cehjournal.org</a:t>
            </a:r>
            <a:endParaRPr lang="en-US" b="0" i="0" dirty="0">
              <a:solidFill>
                <a:srgbClr val="212124"/>
              </a:solidFill>
              <a:effectLst/>
              <a:latin typeface="Proxima Nova"/>
            </a:endParaRPr>
          </a:p>
          <a:p>
            <a:endParaRPr lang="en-US" dirty="0"/>
          </a:p>
        </p:txBody>
      </p:sp>
      <p:sp>
        <p:nvSpPr>
          <p:cNvPr id="8" name="TextBox 7">
            <a:extLst>
              <a:ext uri="{FF2B5EF4-FFF2-40B4-BE49-F238E27FC236}">
                <a16:creationId xmlns:a16="http://schemas.microsoft.com/office/drawing/2014/main" id="{A4593740-4EA9-4D42-90DC-692C36B79CD8}"/>
              </a:ext>
            </a:extLst>
          </p:cNvPr>
          <p:cNvSpPr txBox="1"/>
          <p:nvPr/>
        </p:nvSpPr>
        <p:spPr>
          <a:xfrm>
            <a:off x="4953000" y="6172200"/>
            <a:ext cx="6605016" cy="646331"/>
          </a:xfrm>
          <a:prstGeom prst="rect">
            <a:avLst/>
          </a:prstGeom>
          <a:noFill/>
        </p:spPr>
        <p:txBody>
          <a:bodyPr wrap="square" rtlCol="0">
            <a:spAutoFit/>
          </a:bodyPr>
          <a:lstStyle/>
          <a:p>
            <a:r>
              <a:rPr lang="en-US" b="1" i="0" dirty="0">
                <a:solidFill>
                  <a:schemeClr val="tx1">
                    <a:lumMod val="75000"/>
                    <a:lumOff val="25000"/>
                  </a:schemeClr>
                </a:solidFill>
                <a:effectLst/>
                <a:latin typeface="source sans pro" panose="020B0503030403020204" pitchFamily="34" charset="0"/>
              </a:rPr>
              <a:t>Attribution-NonCommercial 2.0 Generic (CC BY-NC 2.0)</a:t>
            </a:r>
          </a:p>
          <a:p>
            <a:endParaRPr lang="en-US" dirty="0"/>
          </a:p>
        </p:txBody>
      </p:sp>
    </p:spTree>
    <p:extLst>
      <p:ext uri="{BB962C8B-B14F-4D97-AF65-F5344CB8AC3E}">
        <p14:creationId xmlns:p14="http://schemas.microsoft.com/office/powerpoint/2010/main" val="381068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C2AB5AF-EF55-4E5B-914B-BAEE09D9EF8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is the work we were brought together to do?</a:t>
            </a:r>
          </a:p>
        </p:txBody>
      </p:sp>
      <p:sp>
        <p:nvSpPr>
          <p:cNvPr id="3" name="Content Placeholder 2">
            <a:extLst>
              <a:ext uri="{FF2B5EF4-FFF2-40B4-BE49-F238E27FC236}">
                <a16:creationId xmlns:a16="http://schemas.microsoft.com/office/drawing/2014/main" id="{A46AE839-9AB4-489B-86DE-25DA282BBD83}"/>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213885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C2AB5AF-EF55-4E5B-914B-BAEE09D9EF8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Why is this work best done as a team?</a:t>
            </a:r>
          </a:p>
        </p:txBody>
      </p:sp>
      <p:sp>
        <p:nvSpPr>
          <p:cNvPr id="3" name="Content Placeholder 2">
            <a:extLst>
              <a:ext uri="{FF2B5EF4-FFF2-40B4-BE49-F238E27FC236}">
                <a16:creationId xmlns:a16="http://schemas.microsoft.com/office/drawing/2014/main" id="{A46AE839-9AB4-489B-86DE-25DA282BBD83}"/>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130132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C2AB5AF-EF55-4E5B-914B-BAEE09D9EF8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will be different as a result of your working together?</a:t>
            </a:r>
          </a:p>
        </p:txBody>
      </p:sp>
      <p:sp>
        <p:nvSpPr>
          <p:cNvPr id="3" name="Content Placeholder 2">
            <a:extLst>
              <a:ext uri="{FF2B5EF4-FFF2-40B4-BE49-F238E27FC236}">
                <a16:creationId xmlns:a16="http://schemas.microsoft.com/office/drawing/2014/main" id="{A46AE839-9AB4-489B-86DE-25DA282BBD83}"/>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283866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C2AB5AF-EF55-4E5B-914B-BAEE09D9EF8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will your work create for our organization, your team and yourself?</a:t>
            </a:r>
          </a:p>
        </p:txBody>
      </p:sp>
      <p:sp>
        <p:nvSpPr>
          <p:cNvPr id="3" name="Content Placeholder 2">
            <a:extLst>
              <a:ext uri="{FF2B5EF4-FFF2-40B4-BE49-F238E27FC236}">
                <a16:creationId xmlns:a16="http://schemas.microsoft.com/office/drawing/2014/main" id="{A46AE839-9AB4-489B-86DE-25DA282BBD83}"/>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78968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C2AB5AF-EF55-4E5B-914B-BAEE09D9EF8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What will a successful outcome look like for your team?</a:t>
            </a:r>
          </a:p>
        </p:txBody>
      </p:sp>
      <p:sp>
        <p:nvSpPr>
          <p:cNvPr id="3" name="Content Placeholder 2">
            <a:extLst>
              <a:ext uri="{FF2B5EF4-FFF2-40B4-BE49-F238E27FC236}">
                <a16:creationId xmlns:a16="http://schemas.microsoft.com/office/drawing/2014/main" id="{A46AE839-9AB4-489B-86DE-25DA282BBD83}"/>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166991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C2AB5AF-EF55-4E5B-914B-BAEE09D9EF88}"/>
              </a:ext>
            </a:extLst>
          </p:cNvPr>
          <p:cNvSpPr>
            <a:spLocks noGrp="1"/>
          </p:cNvSpPr>
          <p:nvPr>
            <p:ph type="title"/>
          </p:nvPr>
        </p:nvSpPr>
        <p:spPr>
          <a:xfrm>
            <a:off x="958506" y="800392"/>
            <a:ext cx="10264697" cy="1212102"/>
          </a:xfrm>
        </p:spPr>
        <p:txBody>
          <a:bodyPr>
            <a:normAutofit fontScale="90000"/>
          </a:bodyPr>
          <a:lstStyle/>
          <a:p>
            <a:r>
              <a:rPr lang="en-US" sz="3400" dirty="0">
                <a:solidFill>
                  <a:srgbClr val="FFFFFF"/>
                </a:solidFill>
              </a:rPr>
              <a:t>How will you measure your successful outcome? How is that defined by your team? How will you know you completed our task?</a:t>
            </a:r>
          </a:p>
        </p:txBody>
      </p:sp>
      <p:sp>
        <p:nvSpPr>
          <p:cNvPr id="3" name="Content Placeholder 2">
            <a:extLst>
              <a:ext uri="{FF2B5EF4-FFF2-40B4-BE49-F238E27FC236}">
                <a16:creationId xmlns:a16="http://schemas.microsoft.com/office/drawing/2014/main" id="{A46AE839-9AB4-489B-86DE-25DA282BBD83}"/>
              </a:ext>
            </a:extLst>
          </p:cNvPr>
          <p:cNvSpPr>
            <a:spLocks noGrp="1"/>
          </p:cNvSpPr>
          <p:nvPr>
            <p:ph idx="1"/>
          </p:nvPr>
        </p:nvSpPr>
        <p:spPr>
          <a:xfrm>
            <a:off x="1367624" y="2490436"/>
            <a:ext cx="9708995" cy="3567173"/>
          </a:xfrm>
        </p:spPr>
        <p:txBody>
          <a:bodyPr anchor="ctr">
            <a:normAutofit/>
          </a:bodyPr>
          <a:lstStyle/>
          <a:p>
            <a:endParaRPr lang="en-US" sz="2400" dirty="0"/>
          </a:p>
        </p:txBody>
      </p:sp>
    </p:spTree>
    <p:extLst>
      <p:ext uri="{BB962C8B-B14F-4D97-AF65-F5344CB8AC3E}">
        <p14:creationId xmlns:p14="http://schemas.microsoft.com/office/powerpoint/2010/main" val="180568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871</Words>
  <Application>Microsoft Office PowerPoint</Application>
  <PresentationFormat>Widescreen</PresentationFormat>
  <Paragraphs>82</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Proxima Nova</vt:lpstr>
      <vt:lpstr>Roboto</vt:lpstr>
      <vt:lpstr>source sans pro</vt:lpstr>
      <vt:lpstr>Office Theme</vt:lpstr>
      <vt:lpstr>Getting to know your team</vt:lpstr>
      <vt:lpstr>Agenda</vt:lpstr>
      <vt:lpstr>Equity and Equality</vt:lpstr>
      <vt:lpstr>What is the work we were brought together to do?</vt:lpstr>
      <vt:lpstr>Why is this work best done as a team?</vt:lpstr>
      <vt:lpstr>What will be different as a result of your working together?</vt:lpstr>
      <vt:lpstr>What will your work create for our organization, your team and yourself?</vt:lpstr>
      <vt:lpstr>What will a successful outcome look like for your team?</vt:lpstr>
      <vt:lpstr>How will you measure your successful outcome? How is that defined by your team? How will you know you completed our task?</vt:lpstr>
      <vt:lpstr>How will you measure your success in an on-going way?</vt:lpstr>
      <vt:lpstr>USE SMART to define your goals! </vt:lpstr>
      <vt:lpstr>How can you use the SMART process at the beginning of a project to lead, guide and monitor your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your team</dc:title>
  <dc:creator>Susan Brandt</dc:creator>
  <cp:lastModifiedBy>Susan Brandt</cp:lastModifiedBy>
  <cp:revision>8</cp:revision>
  <dcterms:created xsi:type="dcterms:W3CDTF">2022-01-27T14:53:39Z</dcterms:created>
  <dcterms:modified xsi:type="dcterms:W3CDTF">2022-02-01T02:33:45Z</dcterms:modified>
</cp:coreProperties>
</file>