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6" r:id="rId7"/>
    <p:sldId id="267" r:id="rId8"/>
    <p:sldId id="261" r:id="rId9"/>
    <p:sldId id="258" r:id="rId10"/>
    <p:sldId id="268" r:id="rId11"/>
    <p:sldId id="259" r:id="rId12"/>
    <p:sldId id="270" r:id="rId13"/>
    <p:sldId id="260" r:id="rId14"/>
    <p:sldId id="263" r:id="rId15"/>
    <p:sldId id="262" r:id="rId16"/>
    <p:sldId id="264" r:id="rId17"/>
    <p:sldId id="269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1006" autoAdjust="0"/>
  </p:normalViewPr>
  <p:slideViewPr>
    <p:cSldViewPr>
      <p:cViewPr>
        <p:scale>
          <a:sx n="75" d="100"/>
          <a:sy n="75" d="100"/>
        </p:scale>
        <p:origin x="16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an\Dropbox\Production%20Mgt%20course%20idea\2020\Touring-planning-schedule-and-budget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Working Dates on Calendar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'Production schedule'!$C$3</c:f>
              <c:strCache>
                <c:ptCount val="1"/>
                <c:pt idx="0">
                  <c:v>workers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numRef>
              <c:f>'Production schedule'!$A$4:$A$31</c:f>
              <c:numCache>
                <c:formatCode>m/d/yyyy</c:formatCode>
                <c:ptCount val="28"/>
                <c:pt idx="0">
                  <c:v>43843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43859</c:v>
                </c:pt>
                <c:pt idx="6">
                  <c:v>43860</c:v>
                </c:pt>
                <c:pt idx="7">
                  <c:v>43861</c:v>
                </c:pt>
                <c:pt idx="8">
                  <c:v>43862</c:v>
                </c:pt>
                <c:pt idx="9">
                  <c:v>43863</c:v>
                </c:pt>
                <c:pt idx="10">
                  <c:v>43864</c:v>
                </c:pt>
                <c:pt idx="11">
                  <c:v>43865</c:v>
                </c:pt>
                <c:pt idx="12">
                  <c:v>43866</c:v>
                </c:pt>
                <c:pt idx="13">
                  <c:v>43867</c:v>
                </c:pt>
                <c:pt idx="14">
                  <c:v>43868</c:v>
                </c:pt>
                <c:pt idx="15">
                  <c:v>43869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43876</c:v>
                </c:pt>
                <c:pt idx="20">
                  <c:v>43880</c:v>
                </c:pt>
                <c:pt idx="21">
                  <c:v>43881</c:v>
                </c:pt>
                <c:pt idx="22">
                  <c:v>43882</c:v>
                </c:pt>
                <c:pt idx="23">
                  <c:v>43883</c:v>
                </c:pt>
                <c:pt idx="24">
                  <c:v>43887</c:v>
                </c:pt>
                <c:pt idx="25">
                  <c:v>43888</c:v>
                </c:pt>
                <c:pt idx="26">
                  <c:v>43889</c:v>
                </c:pt>
                <c:pt idx="27">
                  <c:v>43890</c:v>
                </c:pt>
              </c:numCache>
            </c:numRef>
          </c:cat>
          <c:val>
            <c:numRef>
              <c:f>'Production schedule'!$C$4:$C$31</c:f>
              <c:numCache>
                <c:formatCode>General</c:formatCode>
                <c:ptCount val="28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5</c:v>
                </c:pt>
                <c:pt idx="6">
                  <c:v>8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8</c:v>
                </c:pt>
                <c:pt idx="13">
                  <c:v>6</c:v>
                </c:pt>
                <c:pt idx="14">
                  <c:v>4</c:v>
                </c:pt>
                <c:pt idx="15">
                  <c:v>8</c:v>
                </c:pt>
                <c:pt idx="16">
                  <c:v>8</c:v>
                </c:pt>
                <c:pt idx="17">
                  <c:v>6</c:v>
                </c:pt>
                <c:pt idx="18">
                  <c:v>4</c:v>
                </c:pt>
                <c:pt idx="19">
                  <c:v>8</c:v>
                </c:pt>
                <c:pt idx="20">
                  <c:v>8</c:v>
                </c:pt>
                <c:pt idx="21">
                  <c:v>6</c:v>
                </c:pt>
                <c:pt idx="22">
                  <c:v>4</c:v>
                </c:pt>
                <c:pt idx="23">
                  <c:v>8</c:v>
                </c:pt>
                <c:pt idx="24">
                  <c:v>8</c:v>
                </c:pt>
                <c:pt idx="25">
                  <c:v>6</c:v>
                </c:pt>
                <c:pt idx="26">
                  <c:v>4</c:v>
                </c:pt>
                <c:pt idx="2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8-4589-8902-65DB980B1630}"/>
            </c:ext>
          </c:extLst>
        </c:ser>
        <c:ser>
          <c:idx val="2"/>
          <c:order val="2"/>
          <c:tx>
            <c:strRef>
              <c:f>'Production schedule'!$D$3</c:f>
              <c:strCache>
                <c:ptCount val="1"/>
                <c:pt idx="0">
                  <c:v>supervisor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numRef>
              <c:f>'Production schedule'!$A$4:$A$31</c:f>
              <c:numCache>
                <c:formatCode>m/d/yyyy</c:formatCode>
                <c:ptCount val="28"/>
                <c:pt idx="0">
                  <c:v>43843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43859</c:v>
                </c:pt>
                <c:pt idx="6">
                  <c:v>43860</c:v>
                </c:pt>
                <c:pt idx="7">
                  <c:v>43861</c:v>
                </c:pt>
                <c:pt idx="8">
                  <c:v>43862</c:v>
                </c:pt>
                <c:pt idx="9">
                  <c:v>43863</c:v>
                </c:pt>
                <c:pt idx="10">
                  <c:v>43864</c:v>
                </c:pt>
                <c:pt idx="11">
                  <c:v>43865</c:v>
                </c:pt>
                <c:pt idx="12">
                  <c:v>43866</c:v>
                </c:pt>
                <c:pt idx="13">
                  <c:v>43867</c:v>
                </c:pt>
                <c:pt idx="14">
                  <c:v>43868</c:v>
                </c:pt>
                <c:pt idx="15">
                  <c:v>43869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43876</c:v>
                </c:pt>
                <c:pt idx="20">
                  <c:v>43880</c:v>
                </c:pt>
                <c:pt idx="21">
                  <c:v>43881</c:v>
                </c:pt>
                <c:pt idx="22">
                  <c:v>43882</c:v>
                </c:pt>
                <c:pt idx="23">
                  <c:v>43883</c:v>
                </c:pt>
                <c:pt idx="24">
                  <c:v>43887</c:v>
                </c:pt>
                <c:pt idx="25">
                  <c:v>43888</c:v>
                </c:pt>
                <c:pt idx="26">
                  <c:v>43889</c:v>
                </c:pt>
                <c:pt idx="27">
                  <c:v>43890</c:v>
                </c:pt>
              </c:numCache>
            </c:numRef>
          </c:cat>
          <c:val>
            <c:numRef>
              <c:f>'Production schedule'!$D$4:$D$31</c:f>
              <c:numCache>
                <c:formatCode>General</c:formatCode>
                <c:ptCount val="28"/>
                <c:pt idx="0">
                  <c:v>8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3</c:v>
                </c:pt>
                <c:pt idx="22">
                  <c:v>1</c:v>
                </c:pt>
                <c:pt idx="23">
                  <c:v>1</c:v>
                </c:pt>
                <c:pt idx="24">
                  <c:v>3</c:v>
                </c:pt>
                <c:pt idx="25">
                  <c:v>3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8-4589-8902-65DB980B1630}"/>
            </c:ext>
          </c:extLst>
        </c:ser>
        <c:ser>
          <c:idx val="3"/>
          <c:order val="3"/>
          <c:tx>
            <c:strRef>
              <c:f>'Production schedule'!$E$3</c:f>
              <c:strCache>
                <c:ptCount val="1"/>
                <c:pt idx="0">
                  <c:v>artists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numRef>
              <c:f>'Production schedule'!$A$4:$A$31</c:f>
              <c:numCache>
                <c:formatCode>m/d/yyyy</c:formatCode>
                <c:ptCount val="28"/>
                <c:pt idx="0">
                  <c:v>43843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43859</c:v>
                </c:pt>
                <c:pt idx="6">
                  <c:v>43860</c:v>
                </c:pt>
                <c:pt idx="7">
                  <c:v>43861</c:v>
                </c:pt>
                <c:pt idx="8">
                  <c:v>43862</c:v>
                </c:pt>
                <c:pt idx="9">
                  <c:v>43863</c:v>
                </c:pt>
                <c:pt idx="10">
                  <c:v>43864</c:v>
                </c:pt>
                <c:pt idx="11">
                  <c:v>43865</c:v>
                </c:pt>
                <c:pt idx="12">
                  <c:v>43866</c:v>
                </c:pt>
                <c:pt idx="13">
                  <c:v>43867</c:v>
                </c:pt>
                <c:pt idx="14">
                  <c:v>43868</c:v>
                </c:pt>
                <c:pt idx="15">
                  <c:v>43869</c:v>
                </c:pt>
                <c:pt idx="16">
                  <c:v>43873</c:v>
                </c:pt>
                <c:pt idx="17">
                  <c:v>43874</c:v>
                </c:pt>
                <c:pt idx="18">
                  <c:v>43875</c:v>
                </c:pt>
                <c:pt idx="19">
                  <c:v>43876</c:v>
                </c:pt>
                <c:pt idx="20">
                  <c:v>43880</c:v>
                </c:pt>
                <c:pt idx="21">
                  <c:v>43881</c:v>
                </c:pt>
                <c:pt idx="22">
                  <c:v>43882</c:v>
                </c:pt>
                <c:pt idx="23">
                  <c:v>43883</c:v>
                </c:pt>
                <c:pt idx="24">
                  <c:v>43887</c:v>
                </c:pt>
                <c:pt idx="25">
                  <c:v>43888</c:v>
                </c:pt>
                <c:pt idx="26">
                  <c:v>43889</c:v>
                </c:pt>
                <c:pt idx="27">
                  <c:v>43890</c:v>
                </c:pt>
              </c:numCache>
            </c:numRef>
          </c:cat>
          <c:val>
            <c:numRef>
              <c:f>'Production schedule'!$E$4:$E$31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0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0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0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0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8-4589-8902-65DB980B1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1530672"/>
        <c:axId val="5815273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'Production schedule'!$B$3</c15:sqref>
                        </c15:formulaRef>
                      </c:ext>
                    </c:extLst>
                    <c:strCache>
                      <c:ptCount val="1"/>
                      <c:pt idx="0">
                        <c:v>hours total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85000"/>
                          <a:satMod val="130000"/>
                        </a:schemeClr>
                      </a:gs>
                      <a:gs pos="34000">
                        <a:schemeClr val="accent1">
                          <a:shade val="87000"/>
                          <a:satMod val="125000"/>
                        </a:schemeClr>
                      </a:gs>
                      <a:gs pos="70000">
                        <a:schemeClr val="accent1">
                          <a:tint val="100000"/>
                          <a:shade val="90000"/>
                          <a:satMod val="130000"/>
                        </a:schemeClr>
                      </a:gs>
                      <a:gs pos="100000">
                        <a:schemeClr val="accent1">
                          <a:tint val="100000"/>
                          <a:shade val="100000"/>
                          <a:satMod val="11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  <a:ln>
                    <a:noFill/>
                  </a:ln>
                  <a:effectLst>
                    <a:outerShdw blurRad="44450" dist="25400" dir="2700000" algn="br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9800000"/>
                    </a:lightRig>
                  </a:scene3d>
                  <a:sp3d prstMaterial="flat">
                    <a:bevelT w="25400" h="3175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'Production schedule'!$A$4:$A$31</c15:sqref>
                        </c15:formulaRef>
                      </c:ext>
                    </c:extLst>
                    <c:numCache>
                      <c:formatCode>m/d/yyyy</c:formatCode>
                      <c:ptCount val="28"/>
                      <c:pt idx="0">
                        <c:v>43843</c:v>
                      </c:pt>
                      <c:pt idx="1">
                        <c:v>43851</c:v>
                      </c:pt>
                      <c:pt idx="2">
                        <c:v>43852</c:v>
                      </c:pt>
                      <c:pt idx="3">
                        <c:v>43853</c:v>
                      </c:pt>
                      <c:pt idx="4">
                        <c:v>43854</c:v>
                      </c:pt>
                      <c:pt idx="5">
                        <c:v>43859</c:v>
                      </c:pt>
                      <c:pt idx="6">
                        <c:v>43860</c:v>
                      </c:pt>
                      <c:pt idx="7">
                        <c:v>43861</c:v>
                      </c:pt>
                      <c:pt idx="8">
                        <c:v>43862</c:v>
                      </c:pt>
                      <c:pt idx="9">
                        <c:v>43863</c:v>
                      </c:pt>
                      <c:pt idx="10">
                        <c:v>43864</c:v>
                      </c:pt>
                      <c:pt idx="11">
                        <c:v>43865</c:v>
                      </c:pt>
                      <c:pt idx="12">
                        <c:v>43866</c:v>
                      </c:pt>
                      <c:pt idx="13">
                        <c:v>43867</c:v>
                      </c:pt>
                      <c:pt idx="14">
                        <c:v>43868</c:v>
                      </c:pt>
                      <c:pt idx="15">
                        <c:v>43869</c:v>
                      </c:pt>
                      <c:pt idx="16">
                        <c:v>43873</c:v>
                      </c:pt>
                      <c:pt idx="17">
                        <c:v>43874</c:v>
                      </c:pt>
                      <c:pt idx="18">
                        <c:v>43875</c:v>
                      </c:pt>
                      <c:pt idx="19">
                        <c:v>43876</c:v>
                      </c:pt>
                      <c:pt idx="20">
                        <c:v>43880</c:v>
                      </c:pt>
                      <c:pt idx="21">
                        <c:v>43881</c:v>
                      </c:pt>
                      <c:pt idx="22">
                        <c:v>43882</c:v>
                      </c:pt>
                      <c:pt idx="23">
                        <c:v>43883</c:v>
                      </c:pt>
                      <c:pt idx="24">
                        <c:v>43887</c:v>
                      </c:pt>
                      <c:pt idx="25">
                        <c:v>43888</c:v>
                      </c:pt>
                      <c:pt idx="26">
                        <c:v>43889</c:v>
                      </c:pt>
                      <c:pt idx="27">
                        <c:v>43890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'Production schedule'!$B$4:$B$31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4</c:v>
                      </c:pt>
                      <c:pt idx="1">
                        <c:v>8</c:v>
                      </c:pt>
                      <c:pt idx="2">
                        <c:v>8</c:v>
                      </c:pt>
                      <c:pt idx="3">
                        <c:v>8</c:v>
                      </c:pt>
                      <c:pt idx="4">
                        <c:v>8</c:v>
                      </c:pt>
                      <c:pt idx="5">
                        <c:v>8</c:v>
                      </c:pt>
                      <c:pt idx="6">
                        <c:v>8</c:v>
                      </c:pt>
                      <c:pt idx="7">
                        <c:v>10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8</c:v>
                      </c:pt>
                      <c:pt idx="12">
                        <c:v>10</c:v>
                      </c:pt>
                      <c:pt idx="13">
                        <c:v>8</c:v>
                      </c:pt>
                      <c:pt idx="14">
                        <c:v>6</c:v>
                      </c:pt>
                      <c:pt idx="15">
                        <c:v>8</c:v>
                      </c:pt>
                      <c:pt idx="16">
                        <c:v>10</c:v>
                      </c:pt>
                      <c:pt idx="17">
                        <c:v>8</c:v>
                      </c:pt>
                      <c:pt idx="18">
                        <c:v>6</c:v>
                      </c:pt>
                      <c:pt idx="19">
                        <c:v>8</c:v>
                      </c:pt>
                      <c:pt idx="20">
                        <c:v>10</c:v>
                      </c:pt>
                      <c:pt idx="21">
                        <c:v>8</c:v>
                      </c:pt>
                      <c:pt idx="22">
                        <c:v>6</c:v>
                      </c:pt>
                      <c:pt idx="23">
                        <c:v>8</c:v>
                      </c:pt>
                      <c:pt idx="24">
                        <c:v>10</c:v>
                      </c:pt>
                      <c:pt idx="25">
                        <c:v>8</c:v>
                      </c:pt>
                      <c:pt idx="26">
                        <c:v>6</c:v>
                      </c:pt>
                      <c:pt idx="27">
                        <c:v>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C68-4589-8902-65DB980B163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'Production schedule'!$F$3</c15:sqref>
                        </c15:formulaRef>
                      </c:ext>
                    </c:extLst>
                    <c:strCache>
                      <c:ptCount val="1"/>
                      <c:pt idx="0">
                        <c:v>notes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85000"/>
                          <a:satMod val="130000"/>
                        </a:schemeClr>
                      </a:gs>
                      <a:gs pos="34000">
                        <a:schemeClr val="accent5">
                          <a:shade val="87000"/>
                          <a:satMod val="125000"/>
                        </a:schemeClr>
                      </a:gs>
                      <a:gs pos="70000">
                        <a:schemeClr val="accent5">
                          <a:tint val="100000"/>
                          <a:shade val="90000"/>
                          <a:satMod val="130000"/>
                        </a:schemeClr>
                      </a:gs>
                      <a:gs pos="100000">
                        <a:schemeClr val="accent5">
                          <a:tint val="100000"/>
                          <a:shade val="100000"/>
                          <a:satMod val="11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  <a:ln>
                    <a:noFill/>
                  </a:ln>
                  <a:effectLst>
                    <a:outerShdw blurRad="44450" dist="25400" dir="2700000" algn="br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9800000"/>
                    </a:lightRig>
                  </a:scene3d>
                  <a:sp3d prstMaterial="flat">
                    <a:bevelT w="25400" h="31750"/>
                  </a:sp3d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'Production schedule'!$A$4:$A$31</c15:sqref>
                        </c15:formulaRef>
                      </c:ext>
                    </c:extLst>
                    <c:numCache>
                      <c:formatCode>m/d/yyyy</c:formatCode>
                      <c:ptCount val="28"/>
                      <c:pt idx="0">
                        <c:v>43843</c:v>
                      </c:pt>
                      <c:pt idx="1">
                        <c:v>43851</c:v>
                      </c:pt>
                      <c:pt idx="2">
                        <c:v>43852</c:v>
                      </c:pt>
                      <c:pt idx="3">
                        <c:v>43853</c:v>
                      </c:pt>
                      <c:pt idx="4">
                        <c:v>43854</c:v>
                      </c:pt>
                      <c:pt idx="5">
                        <c:v>43859</c:v>
                      </c:pt>
                      <c:pt idx="6">
                        <c:v>43860</c:v>
                      </c:pt>
                      <c:pt idx="7">
                        <c:v>43861</c:v>
                      </c:pt>
                      <c:pt idx="8">
                        <c:v>43862</c:v>
                      </c:pt>
                      <c:pt idx="9">
                        <c:v>43863</c:v>
                      </c:pt>
                      <c:pt idx="10">
                        <c:v>43864</c:v>
                      </c:pt>
                      <c:pt idx="11">
                        <c:v>43865</c:v>
                      </c:pt>
                      <c:pt idx="12">
                        <c:v>43866</c:v>
                      </c:pt>
                      <c:pt idx="13">
                        <c:v>43867</c:v>
                      </c:pt>
                      <c:pt idx="14">
                        <c:v>43868</c:v>
                      </c:pt>
                      <c:pt idx="15">
                        <c:v>43869</c:v>
                      </c:pt>
                      <c:pt idx="16">
                        <c:v>43873</c:v>
                      </c:pt>
                      <c:pt idx="17">
                        <c:v>43874</c:v>
                      </c:pt>
                      <c:pt idx="18">
                        <c:v>43875</c:v>
                      </c:pt>
                      <c:pt idx="19">
                        <c:v>43876</c:v>
                      </c:pt>
                      <c:pt idx="20">
                        <c:v>43880</c:v>
                      </c:pt>
                      <c:pt idx="21">
                        <c:v>43881</c:v>
                      </c:pt>
                      <c:pt idx="22">
                        <c:v>43882</c:v>
                      </c:pt>
                      <c:pt idx="23">
                        <c:v>43883</c:v>
                      </c:pt>
                      <c:pt idx="24">
                        <c:v>43887</c:v>
                      </c:pt>
                      <c:pt idx="25">
                        <c:v>43888</c:v>
                      </c:pt>
                      <c:pt idx="26">
                        <c:v>43889</c:v>
                      </c:pt>
                      <c:pt idx="27">
                        <c:v>43890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'Production schedule'!$F$4:$F$31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5C68-4589-8902-65DB980B1630}"/>
                  </c:ext>
                </c:extLst>
              </c15:ser>
            </c15:filteredBarSeries>
          </c:ext>
        </c:extLst>
      </c:barChart>
      <c:dateAx>
        <c:axId val="5815306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527392"/>
        <c:crosses val="autoZero"/>
        <c:auto val="1"/>
        <c:lblOffset val="100"/>
        <c:baseTimeUnit val="days"/>
      </c:dateAx>
      <c:valAx>
        <c:axId val="58152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53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#9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1800" b="1" dirty="0">
              <a:solidFill>
                <a:schemeClr val="bg2"/>
              </a:solidFill>
              <a:ea typeface="+mn-ea"/>
              <a:cs typeface="+mn-cs"/>
            </a:rPr>
            <a:t>LIST MAIN CRITICAL DELIVERABLES</a:t>
          </a:r>
          <a:endParaRPr lang="en-US" sz="1800" b="1" dirty="0">
            <a:solidFill>
              <a:schemeClr val="bg2"/>
            </a:solidFill>
          </a:endParaRPr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en-US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en-US"/>
        </a:p>
      </dgm:t>
    </dgm:pt>
    <dgm:pt modelId="{17DD9A22-3560-4887-9CD0-4328EC1893F2}">
      <dgm:prSet custT="1"/>
      <dgm:spPr/>
      <dgm:t>
        <a:bodyPr tIns="548640"/>
        <a:lstStyle/>
        <a:p>
          <a:pPr rtl="0"/>
          <a:r>
            <a:rPr lang="en-US" sz="1600" dirty="0"/>
            <a:t>Scenery, props and costumes installed at Voorhees by 1/28/20</a:t>
          </a:r>
        </a:p>
      </dgm:t>
    </dgm:pt>
    <dgm:pt modelId="{6CDBEF9D-8BB3-417C-B64A-90A621C2D4D1}" type="parTrans" cxnId="{F3F11361-EABA-447A-BD1F-C1C7849D2FC0}">
      <dgm:prSet/>
      <dgm:spPr/>
      <dgm:t>
        <a:bodyPr/>
        <a:lstStyle/>
        <a:p>
          <a:endParaRPr lang="en-US"/>
        </a:p>
      </dgm:t>
    </dgm:pt>
    <dgm:pt modelId="{68E9A712-056F-47F4-B65E-C6230D7C168B}" type="sibTrans" cxnId="{F3F11361-EABA-447A-BD1F-C1C7849D2FC0}">
      <dgm:prSet/>
      <dgm:spPr/>
      <dgm:t>
        <a:bodyPr/>
        <a:lstStyle/>
        <a:p>
          <a:endParaRPr lang="en-US"/>
        </a:p>
      </dgm:t>
    </dgm:pt>
    <dgm:pt modelId="{21E99324-078C-4308-B67B-F30AFE4A54BE}">
      <dgm:prSet custT="1"/>
      <dgm:spPr/>
      <dgm:t>
        <a:bodyPr tIns="548640"/>
        <a:lstStyle/>
        <a:p>
          <a:pPr rtl="0"/>
          <a:r>
            <a:rPr lang="en-US" sz="1600" dirty="0"/>
            <a:t>Lights and sound installed at Voorhees by 1/30/20</a:t>
          </a:r>
        </a:p>
      </dgm:t>
    </dgm:pt>
    <dgm:pt modelId="{484BE330-BD80-44E0-9372-4922AC835C82}" type="parTrans" cxnId="{6E44BD02-D3B8-4A5A-9397-024FF2F5CD15}">
      <dgm:prSet/>
      <dgm:spPr/>
      <dgm:t>
        <a:bodyPr/>
        <a:lstStyle/>
        <a:p>
          <a:endParaRPr lang="en-US"/>
        </a:p>
      </dgm:t>
    </dgm:pt>
    <dgm:pt modelId="{0E6E9E9B-FE32-4A2A-AAEF-9BFB63C80A9F}" type="sibTrans" cxnId="{6E44BD02-D3B8-4A5A-9397-024FF2F5CD15}">
      <dgm:prSet/>
      <dgm:spPr/>
      <dgm:t>
        <a:bodyPr/>
        <a:lstStyle/>
        <a:p>
          <a:endParaRPr lang="en-US"/>
        </a:p>
      </dgm:t>
    </dgm:pt>
    <dgm:pt modelId="{37E1ABB8-6CE1-4E86-9566-E3FCEF859A5E}">
      <dgm:prSet custT="1"/>
      <dgm:spPr/>
      <dgm:t>
        <a:bodyPr tIns="548640"/>
        <a:lstStyle/>
        <a:p>
          <a:pPr rtl="0"/>
          <a:r>
            <a:rPr lang="en-US" sz="1600" dirty="0"/>
            <a:t>Production tech complete by 2/3/20</a:t>
          </a:r>
        </a:p>
      </dgm:t>
    </dgm:pt>
    <dgm:pt modelId="{551756E5-1468-4879-9691-3D9E4CD255EE}" type="parTrans" cxnId="{AA5BA965-7FB9-4396-9A01-E39E9C6B2089}">
      <dgm:prSet/>
      <dgm:spPr/>
      <dgm:t>
        <a:bodyPr/>
        <a:lstStyle/>
        <a:p>
          <a:endParaRPr lang="en-US"/>
        </a:p>
      </dgm:t>
    </dgm:pt>
    <dgm:pt modelId="{D66FD835-80A6-433E-8359-88E56D246547}" type="sibTrans" cxnId="{AA5BA965-7FB9-4396-9A01-E39E9C6B2089}">
      <dgm:prSet/>
      <dgm:spPr/>
      <dgm:t>
        <a:bodyPr/>
        <a:lstStyle/>
        <a:p>
          <a:endParaRPr lang="en-US"/>
        </a:p>
      </dgm:t>
    </dgm:pt>
    <dgm:pt modelId="{F409B30D-40C1-4D88-A852-F4ED28942405}">
      <dgm:prSet custT="1"/>
      <dgm:spPr/>
      <dgm:t>
        <a:bodyPr tIns="548640"/>
        <a:lstStyle/>
        <a:p>
          <a:pPr rtl="0"/>
          <a:r>
            <a:rPr lang="en-US" sz="1600" dirty="0"/>
            <a:t>Production </a:t>
          </a:r>
          <a:r>
            <a:rPr lang="en-US" sz="1600" dirty="0">
              <a:solidFill>
                <a:schemeClr val="tx1"/>
              </a:solidFill>
            </a:rPr>
            <a:t>packed</a:t>
          </a:r>
          <a:r>
            <a:rPr lang="en-US" sz="1600" dirty="0"/>
            <a:t> in truck ready to tour by 2/4/20</a:t>
          </a:r>
        </a:p>
      </dgm:t>
    </dgm:pt>
    <dgm:pt modelId="{4A02C36F-F650-4C39-9B92-6A4B8969077A}" type="parTrans" cxnId="{0EACC212-1479-438E-98CC-C370AC77A3F7}">
      <dgm:prSet/>
      <dgm:spPr/>
      <dgm:t>
        <a:bodyPr/>
        <a:lstStyle/>
        <a:p>
          <a:endParaRPr lang="en-US"/>
        </a:p>
      </dgm:t>
    </dgm:pt>
    <dgm:pt modelId="{7AB23DFC-9181-4603-AF3C-56120114FD81}" type="sibTrans" cxnId="{0EACC212-1479-438E-98CC-C370AC77A3F7}">
      <dgm:prSet/>
      <dgm:spPr/>
      <dgm:t>
        <a:bodyPr/>
        <a:lstStyle/>
        <a:p>
          <a:endParaRPr lang="en-US"/>
        </a:p>
      </dgm:t>
    </dgm:pt>
    <dgm:pt modelId="{82650E3F-D6E2-4296-921D-7DB7037AB094}">
      <dgm:prSet custT="1"/>
      <dgm:spPr/>
      <dgm:t>
        <a:bodyPr tIns="731520"/>
        <a:lstStyle/>
        <a:p>
          <a:pPr rtl="0">
            <a:spcBef>
              <a:spcPts val="0"/>
            </a:spcBef>
            <a:buNone/>
          </a:pPr>
          <a:endParaRPr lang="en-US" sz="1600" dirty="0">
            <a:ea typeface="+mn-ea"/>
            <a:cs typeface="+mn-cs"/>
          </a:endParaRPr>
        </a:p>
      </dgm:t>
    </dgm:pt>
    <dgm:pt modelId="{DBD02D16-6447-4B3F-9162-19CEE4EAC286}" type="parTrans" cxnId="{349378A1-CC1D-4FEC-8461-BE0D39266705}">
      <dgm:prSet/>
      <dgm:spPr/>
      <dgm:t>
        <a:bodyPr/>
        <a:lstStyle/>
        <a:p>
          <a:endParaRPr lang="en-US"/>
        </a:p>
      </dgm:t>
    </dgm:pt>
    <dgm:pt modelId="{31C96943-601E-48F3-A1B6-1CE9BD7B88BA}" type="sibTrans" cxnId="{349378A1-CC1D-4FEC-8461-BE0D39266705}">
      <dgm:prSet/>
      <dgm:spPr/>
      <dgm:t>
        <a:bodyPr/>
        <a:lstStyle/>
        <a:p>
          <a:endParaRPr lang="en-US"/>
        </a:p>
      </dgm:t>
    </dgm:pt>
    <dgm:pt modelId="{D5BDCD57-3FE2-4364-8697-EF0B3F551B8B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1800" b="1" dirty="0">
              <a:solidFill>
                <a:schemeClr val="bg2"/>
              </a:solidFill>
              <a:ea typeface="+mn-ea"/>
              <a:cs typeface="+mn-cs"/>
            </a:rPr>
            <a:t>COMPLETION for each production area as of today</a:t>
          </a:r>
          <a:endParaRPr lang="en-US" sz="1800" b="1" dirty="0">
            <a:solidFill>
              <a:schemeClr val="bg2"/>
            </a:solidFill>
          </a:endParaRPr>
        </a:p>
      </dgm:t>
    </dgm:pt>
    <dgm:pt modelId="{3562BF13-FCE3-4E06-B80D-E18FA8FFCB30}" type="sibTrans" cxnId="{867B387E-F046-467F-BB26-26F02B9A33D5}">
      <dgm:prSet/>
      <dgm:spPr/>
      <dgm:t>
        <a:bodyPr/>
        <a:lstStyle/>
        <a:p>
          <a:endParaRPr lang="en-US"/>
        </a:p>
      </dgm:t>
    </dgm:pt>
    <dgm:pt modelId="{A770BF92-35AC-487F-A40C-40816D8005B1}" type="parTrans" cxnId="{867B387E-F046-467F-BB26-26F02B9A33D5}">
      <dgm:prSet/>
      <dgm:spPr/>
      <dgm:t>
        <a:bodyPr/>
        <a:lstStyle/>
        <a:p>
          <a:endParaRPr lang="en-US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2"/>
      <dgm:spPr/>
    </dgm:pt>
    <dgm:pt modelId="{9D1AF6DF-8EBD-4BA9-AB1C-83666B416551}" type="pres">
      <dgm:prSet presAssocID="{6803AE33-8C4D-49FF-A701-3AEB5FFD114C}" presName="parentText" presStyleLbl="node1" presStyleIdx="0" presStyleCnt="2" custLinFactNeighborX="-45366" custLinFactNeighborY="-297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2" custScaleY="107060">
        <dgm:presLayoutVars>
          <dgm:bulletEnabled val="1"/>
        </dgm:presLayoutVars>
      </dgm:prSet>
      <dgm:spPr/>
    </dgm:pt>
    <dgm:pt modelId="{45C074A4-D50D-4582-A1CA-82DFC52CD331}" type="pres">
      <dgm:prSet presAssocID="{0BE976F9-0D26-497C-8000-721D61B1AB27}" presName="spaceBetweenRectangles" presStyleCnt="0"/>
      <dgm:spPr/>
    </dgm:pt>
    <dgm:pt modelId="{E4533D0C-9DAF-48DA-84A6-520527060381}" type="pres">
      <dgm:prSet presAssocID="{D5BDCD57-3FE2-4364-8697-EF0B3F551B8B}" presName="parentLin" presStyleCnt="0"/>
      <dgm:spPr/>
    </dgm:pt>
    <dgm:pt modelId="{A4395476-9DE8-4F6F-8320-3E3F1F0BB7B7}" type="pres">
      <dgm:prSet presAssocID="{D5BDCD57-3FE2-4364-8697-EF0B3F551B8B}" presName="parentLeftMargin" presStyleLbl="node1" presStyleIdx="0" presStyleCnt="2"/>
      <dgm:spPr/>
    </dgm:pt>
    <dgm:pt modelId="{D2B8060E-5C25-48B8-8A2C-C7E31B9A4C0B}" type="pres">
      <dgm:prSet presAssocID="{D5BDCD57-3FE2-4364-8697-EF0B3F551B8B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4E5DCBF-B6A4-4E52-90C6-8639E330299B}" type="pres">
      <dgm:prSet presAssocID="{D5BDCD57-3FE2-4364-8697-EF0B3F551B8B}" presName="negativeSpace" presStyleCnt="0"/>
      <dgm:spPr/>
    </dgm:pt>
    <dgm:pt modelId="{84309B57-9335-4504-ADE7-0F6F02733EE1}" type="pres">
      <dgm:prSet presAssocID="{D5BDCD57-3FE2-4364-8697-EF0B3F551B8B}" presName="childText" presStyleLbl="alignAcc1" presStyleIdx="1" presStyleCnt="2" custLinFactNeighborY="-52431">
        <dgm:presLayoutVars>
          <dgm:bulletEnabled val="1"/>
        </dgm:presLayoutVars>
      </dgm:prSet>
      <dgm:spPr/>
    </dgm:pt>
  </dgm:ptLst>
  <dgm:cxnLst>
    <dgm:cxn modelId="{6E44BD02-D3B8-4A5A-9397-024FF2F5CD15}" srcId="{6803AE33-8C4D-49FF-A701-3AEB5FFD114C}" destId="{21E99324-078C-4308-B67B-F30AFE4A54BE}" srcOrd="1" destOrd="0" parTransId="{484BE330-BD80-44E0-9372-4922AC835C82}" sibTransId="{0E6E9E9B-FE32-4A2A-AAEF-9BFB63C80A9F}"/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0EACC212-1479-438E-98CC-C370AC77A3F7}" srcId="{6803AE33-8C4D-49FF-A701-3AEB5FFD114C}" destId="{F409B30D-40C1-4D88-A852-F4ED28942405}" srcOrd="3" destOrd="0" parTransId="{4A02C36F-F650-4C39-9B92-6A4B8969077A}" sibTransId="{7AB23DFC-9181-4603-AF3C-56120114FD81}"/>
    <dgm:cxn modelId="{DD525215-D2F0-4809-819A-7302E4194AD9}" type="presOf" srcId="{D5BDCD57-3FE2-4364-8697-EF0B3F551B8B}" destId="{D2B8060E-5C25-48B8-8A2C-C7E31B9A4C0B}" srcOrd="1" destOrd="0" presId="urn:microsoft.com/office/officeart/2005/8/layout/list1#2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5805AD22-362A-4090-939F-1078228FD9BE}" type="presOf" srcId="{82650E3F-D6E2-4296-921D-7DB7037AB094}" destId="{84309B57-9335-4504-ADE7-0F6F02733EE1}" srcOrd="0" destOrd="0" presId="urn:microsoft.com/office/officeart/2005/8/layout/list1#2"/>
    <dgm:cxn modelId="{78700935-61A9-4C9A-A00B-B00567B006CC}" type="presOf" srcId="{17DD9A22-3560-4887-9CD0-4328EC1893F2}" destId="{64F3F243-0CC4-4CEF-93F2-5776498F90DB}" srcOrd="0" destOrd="0" presId="urn:microsoft.com/office/officeart/2005/8/layout/list1#2"/>
    <dgm:cxn modelId="{F3F11361-EABA-447A-BD1F-C1C7849D2FC0}" srcId="{6803AE33-8C4D-49FF-A701-3AEB5FFD114C}" destId="{17DD9A22-3560-4887-9CD0-4328EC1893F2}" srcOrd="0" destOrd="0" parTransId="{6CDBEF9D-8BB3-417C-B64A-90A621C2D4D1}" sibTransId="{68E9A712-056F-47F4-B65E-C6230D7C168B}"/>
    <dgm:cxn modelId="{AA5BA965-7FB9-4396-9A01-E39E9C6B2089}" srcId="{6803AE33-8C4D-49FF-A701-3AEB5FFD114C}" destId="{37E1ABB8-6CE1-4E86-9566-E3FCEF859A5E}" srcOrd="2" destOrd="0" parTransId="{551756E5-1468-4879-9691-3D9E4CD255EE}" sibTransId="{D66FD835-80A6-433E-8359-88E56D246547}"/>
    <dgm:cxn modelId="{A75EDA4B-E70E-495D-8873-77FC84ED1E03}" type="presOf" srcId="{D5BDCD57-3FE2-4364-8697-EF0B3F551B8B}" destId="{A4395476-9DE8-4F6F-8320-3E3F1F0BB7B7}" srcOrd="0" destOrd="0" presId="urn:microsoft.com/office/officeart/2005/8/layout/list1#2"/>
    <dgm:cxn modelId="{256BE456-E5CD-40D8-8B9D-D492D2A2C31F}" type="presOf" srcId="{37E1ABB8-6CE1-4E86-9566-E3FCEF859A5E}" destId="{64F3F243-0CC4-4CEF-93F2-5776498F90DB}" srcOrd="0" destOrd="2" presId="urn:microsoft.com/office/officeart/2005/8/layout/list1#2"/>
    <dgm:cxn modelId="{867B387E-F046-467F-BB26-26F02B9A33D5}" srcId="{B7B4D503-0B80-4460-922F-678D7B3B9A0D}" destId="{D5BDCD57-3FE2-4364-8697-EF0B3F551B8B}" srcOrd="1" destOrd="0" parTransId="{A770BF92-35AC-487F-A40C-40816D8005B1}" sibTransId="{3562BF13-FCE3-4E06-B80D-E18FA8FFCB30}"/>
    <dgm:cxn modelId="{7B7D9993-2304-4E3A-AE8E-E98369208F57}" type="presOf" srcId="{21E99324-078C-4308-B67B-F30AFE4A54BE}" destId="{64F3F243-0CC4-4CEF-93F2-5776498F90DB}" srcOrd="0" destOrd="1" presId="urn:microsoft.com/office/officeart/2005/8/layout/list1#2"/>
    <dgm:cxn modelId="{349378A1-CC1D-4FEC-8461-BE0D39266705}" srcId="{D5BDCD57-3FE2-4364-8697-EF0B3F551B8B}" destId="{82650E3F-D6E2-4296-921D-7DB7037AB094}" srcOrd="0" destOrd="0" parTransId="{DBD02D16-6447-4B3F-9162-19CEE4EAC286}" sibTransId="{31C96943-601E-48F3-A1B6-1CE9BD7B88BA}"/>
    <dgm:cxn modelId="{5ADC60AF-79D9-49EF-BB14-1F9AD62636CF}" type="presOf" srcId="{F409B30D-40C1-4D88-A852-F4ED28942405}" destId="{64F3F243-0CC4-4CEF-93F2-5776498F90DB}" srcOrd="0" destOrd="3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  <dgm:cxn modelId="{ED135B40-356E-4E87-834F-E4667140293C}" type="presParOf" srcId="{01DD0F12-12F5-4D40-B8E1-50F8BA73202A}" destId="{45C074A4-D50D-4582-A1CA-82DFC52CD331}" srcOrd="3" destOrd="0" presId="urn:microsoft.com/office/officeart/2005/8/layout/list1#2"/>
    <dgm:cxn modelId="{39237F93-CADE-4527-9432-40F20720201F}" type="presParOf" srcId="{01DD0F12-12F5-4D40-B8E1-50F8BA73202A}" destId="{E4533D0C-9DAF-48DA-84A6-520527060381}" srcOrd="4" destOrd="0" presId="urn:microsoft.com/office/officeart/2005/8/layout/list1#2"/>
    <dgm:cxn modelId="{DA6071B9-2FC0-4CD8-B4DB-36F3A8F22C82}" type="presParOf" srcId="{E4533D0C-9DAF-48DA-84A6-520527060381}" destId="{A4395476-9DE8-4F6F-8320-3E3F1F0BB7B7}" srcOrd="0" destOrd="0" presId="urn:microsoft.com/office/officeart/2005/8/layout/list1#2"/>
    <dgm:cxn modelId="{3D0D1DEF-9B7D-495A-B683-B026F4CE7768}" type="presParOf" srcId="{E4533D0C-9DAF-48DA-84A6-520527060381}" destId="{D2B8060E-5C25-48B8-8A2C-C7E31B9A4C0B}" srcOrd="1" destOrd="0" presId="urn:microsoft.com/office/officeart/2005/8/layout/list1#2"/>
    <dgm:cxn modelId="{0D581D70-78B9-474C-8132-8D741CA27F73}" type="presParOf" srcId="{01DD0F12-12F5-4D40-B8E1-50F8BA73202A}" destId="{34E5DCBF-B6A4-4E52-90C6-8639E330299B}" srcOrd="5" destOrd="0" presId="urn:microsoft.com/office/officeart/2005/8/layout/list1#2"/>
    <dgm:cxn modelId="{F0BEDFB6-86B6-479B-84A7-64F458E5212E}" type="presParOf" srcId="{01DD0F12-12F5-4D40-B8E1-50F8BA73202A}" destId="{84309B57-9335-4504-ADE7-0F6F02733EE1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F225B3-2268-4CB1-9A6D-DD3D78235A90}">
      <dgm:prSet/>
      <dgm:spPr/>
      <dgm:t>
        <a:bodyPr/>
        <a:lstStyle/>
        <a:p>
          <a:pPr rtl="0"/>
          <a:r>
            <a:rPr lang="en-US" b="1" dirty="0"/>
            <a:t>Touring Load-in and Load-out estimates</a:t>
          </a:r>
        </a:p>
      </dgm:t>
    </dgm:pt>
    <dgm:pt modelId="{BB73B217-FF8F-4C8F-8CD2-4750708F0382}" type="parTrans" cxnId="{667C7982-07DA-481C-9497-BB8D1BD54CE6}">
      <dgm:prSet/>
      <dgm:spPr/>
      <dgm:t>
        <a:bodyPr/>
        <a:lstStyle/>
        <a:p>
          <a:endParaRPr lang="en-US" sz="1200"/>
        </a:p>
      </dgm:t>
    </dgm:pt>
    <dgm:pt modelId="{F7D5E32B-2816-47FB-95E5-01C708BBC493}" type="sibTrans" cxnId="{667C7982-07DA-481C-9497-BB8D1BD54CE6}">
      <dgm:prSet/>
      <dgm:spPr/>
      <dgm:t>
        <a:bodyPr/>
        <a:lstStyle/>
        <a:p>
          <a:endParaRPr lang="en-US"/>
        </a:p>
      </dgm:t>
    </dgm:pt>
    <dgm:pt modelId="{73381DCD-C269-4E6D-9AFB-BECEE2749D18}">
      <dgm:prSet/>
      <dgm:spPr/>
      <dgm:t>
        <a:bodyPr/>
        <a:lstStyle/>
        <a:p>
          <a:pPr rtl="0"/>
          <a:r>
            <a:rPr lang="en-US" dirty="0"/>
            <a:t>Load-in estimate  $1848.00</a:t>
          </a:r>
        </a:p>
      </dgm:t>
    </dgm:pt>
    <dgm:pt modelId="{720D56F4-65FC-4CDA-8B3B-12DC7D227BE8}" type="parTrans" cxnId="{60D789E2-7A32-4437-8E2C-8B560B3784C0}">
      <dgm:prSet/>
      <dgm:spPr/>
      <dgm:t>
        <a:bodyPr/>
        <a:lstStyle/>
        <a:p>
          <a:endParaRPr lang="en-US" sz="1200"/>
        </a:p>
      </dgm:t>
    </dgm:pt>
    <dgm:pt modelId="{85349A43-5576-44C6-8D13-62F2BF5EFAFB}" type="sibTrans" cxnId="{60D789E2-7A32-4437-8E2C-8B560B3784C0}">
      <dgm:prSet/>
      <dgm:spPr/>
      <dgm:t>
        <a:bodyPr/>
        <a:lstStyle/>
        <a:p>
          <a:endParaRPr lang="en-US"/>
        </a:p>
      </dgm:t>
    </dgm:pt>
    <dgm:pt modelId="{4B2578D1-1315-46DD-B6BA-9146A0A1C441}">
      <dgm:prSet/>
      <dgm:spPr/>
      <dgm:t>
        <a:bodyPr/>
        <a:lstStyle/>
        <a:p>
          <a:pPr rtl="0"/>
          <a:r>
            <a:rPr lang="en-US" dirty="0"/>
            <a:t>Load out estimate $1364.00</a:t>
          </a:r>
        </a:p>
      </dgm:t>
    </dgm:pt>
    <dgm:pt modelId="{A12853DA-1BCD-4E8B-AE78-EE8E162CF28F}" type="parTrans" cxnId="{B16CBB69-FDB7-4F16-97C4-B226DF2BFB7D}">
      <dgm:prSet/>
      <dgm:spPr/>
      <dgm:t>
        <a:bodyPr/>
        <a:lstStyle/>
        <a:p>
          <a:endParaRPr lang="en-US" sz="1200"/>
        </a:p>
      </dgm:t>
    </dgm:pt>
    <dgm:pt modelId="{9FC62461-0A64-433A-BAB6-E3B6FCE0DCFE}" type="sibTrans" cxnId="{B16CBB69-FDB7-4F16-97C4-B226DF2BFB7D}">
      <dgm:prSet/>
      <dgm:spPr/>
      <dgm:t>
        <a:bodyPr/>
        <a:lstStyle/>
        <a:p>
          <a:endParaRPr lang="en-US"/>
        </a:p>
      </dgm:t>
    </dgm:pt>
    <dgm:pt modelId="{9270810E-5EDA-493C-94A3-CD56D6BDC201}">
      <dgm:prSet/>
      <dgm:spPr/>
      <dgm:t>
        <a:bodyPr/>
        <a:lstStyle/>
        <a:p>
          <a:pPr rtl="0"/>
          <a:r>
            <a:rPr lang="en-US" b="1" dirty="0">
              <a:ea typeface="+mn-ea"/>
              <a:cs typeface="+mn-cs"/>
            </a:rPr>
            <a:t>MAKE SURE YOU UNDERSTAND ASSUMPTIONS</a:t>
          </a:r>
          <a:endParaRPr lang="en-US" b="1" dirty="0"/>
        </a:p>
      </dgm:t>
    </dgm:pt>
    <dgm:pt modelId="{8AFFD4DB-1827-4550-B581-D6836D1A7B41}" type="parTrans" cxnId="{304B3FEF-A04A-4EB6-B224-EBD06900C776}">
      <dgm:prSet/>
      <dgm:spPr/>
      <dgm:t>
        <a:bodyPr/>
        <a:lstStyle/>
        <a:p>
          <a:endParaRPr lang="en-US" sz="1200"/>
        </a:p>
      </dgm:t>
    </dgm:pt>
    <dgm:pt modelId="{C6C5529E-8F47-4FCC-A5E6-616381E60A8A}" type="sibTrans" cxnId="{304B3FEF-A04A-4EB6-B224-EBD06900C776}">
      <dgm:prSet/>
      <dgm:spPr/>
      <dgm:t>
        <a:bodyPr/>
        <a:lstStyle/>
        <a:p>
          <a:endParaRPr lang="en-US"/>
        </a:p>
      </dgm:t>
    </dgm:pt>
    <dgm:pt modelId="{6A69E878-6E4C-4840-B8F1-E395DA9854AF}">
      <dgm:prSet/>
      <dgm:spPr/>
      <dgm:t>
        <a:bodyPr/>
        <a:lstStyle/>
        <a:p>
          <a:pPr rtl="0"/>
          <a:r>
            <a:rPr lang="en-US" dirty="0"/>
            <a:t>No repair time for broken scenery or props</a:t>
          </a:r>
        </a:p>
      </dgm:t>
    </dgm:pt>
    <dgm:pt modelId="{E57BA40C-1429-48A7-B536-012502266669}" type="parTrans" cxnId="{606D715F-4BB7-40D4-B96D-3A1EE6FD1F64}">
      <dgm:prSet/>
      <dgm:spPr/>
      <dgm:t>
        <a:bodyPr/>
        <a:lstStyle/>
        <a:p>
          <a:endParaRPr lang="en-US" sz="1200"/>
        </a:p>
      </dgm:t>
    </dgm:pt>
    <dgm:pt modelId="{29EBC539-22E0-4AC6-97FB-361BDF867572}" type="sibTrans" cxnId="{606D715F-4BB7-40D4-B96D-3A1EE6FD1F64}">
      <dgm:prSet/>
      <dgm:spPr/>
      <dgm:t>
        <a:bodyPr/>
        <a:lstStyle/>
        <a:p>
          <a:endParaRPr lang="en-US"/>
        </a:p>
      </dgm:t>
    </dgm:pt>
    <dgm:pt modelId="{2C08368D-FB80-4EA7-8460-B8157F8B01AE}">
      <dgm:prSet/>
      <dgm:spPr/>
      <dgm:t>
        <a:bodyPr/>
        <a:lstStyle/>
        <a:p>
          <a:pPr rtl="0"/>
          <a:r>
            <a:rPr lang="en-US" dirty="0"/>
            <a:t>Laundering on site at all locations</a:t>
          </a:r>
        </a:p>
      </dgm:t>
    </dgm:pt>
    <dgm:pt modelId="{9FED48B3-4081-4565-892A-3A0DF75280B0}" type="parTrans" cxnId="{721322EB-807E-418B-9392-0E739F95722C}">
      <dgm:prSet/>
      <dgm:spPr/>
      <dgm:t>
        <a:bodyPr/>
        <a:lstStyle/>
        <a:p>
          <a:endParaRPr lang="en-US" sz="1200"/>
        </a:p>
      </dgm:t>
    </dgm:pt>
    <dgm:pt modelId="{8E534DFF-819C-4F4F-BEB9-05B3D9979EAB}" type="sibTrans" cxnId="{721322EB-807E-418B-9392-0E739F95722C}">
      <dgm:prSet/>
      <dgm:spPr/>
      <dgm:t>
        <a:bodyPr/>
        <a:lstStyle/>
        <a:p>
          <a:endParaRPr lang="en-US"/>
        </a:p>
      </dgm:t>
    </dgm:pt>
    <dgm:pt modelId="{5AF0176C-8F9A-4E8D-8D39-3FD43F45BE00}">
      <dgm:prSet/>
      <dgm:spPr/>
      <dgm:t>
        <a:bodyPr/>
        <a:lstStyle/>
        <a:p>
          <a:pPr rtl="0"/>
          <a:r>
            <a:rPr lang="en-US" dirty="0">
              <a:ea typeface="+mn-ea"/>
              <a:cs typeface="+mn-cs"/>
            </a:rPr>
            <a:t>Crew and truck arrival at 5am at all locations</a:t>
          </a:r>
        </a:p>
      </dgm:t>
    </dgm:pt>
    <dgm:pt modelId="{D76D0D31-B95C-40F3-B09A-0AD9ECC2545C}" type="parTrans" cxnId="{18831958-5A1C-4F7A-8B9A-E126A044E2CE}">
      <dgm:prSet/>
      <dgm:spPr/>
      <dgm:t>
        <a:bodyPr/>
        <a:lstStyle/>
        <a:p>
          <a:endParaRPr lang="en-US" sz="1200"/>
        </a:p>
      </dgm:t>
    </dgm:pt>
    <dgm:pt modelId="{67008235-A7EA-41CE-AB48-C041D3044AE9}" type="sibTrans" cxnId="{18831958-5A1C-4F7A-8B9A-E126A044E2CE}">
      <dgm:prSet/>
      <dgm:spPr/>
      <dgm:t>
        <a:bodyPr/>
        <a:lstStyle/>
        <a:p>
          <a:endParaRPr lang="en-US"/>
        </a:p>
      </dgm:t>
    </dgm:pt>
    <dgm:pt modelId="{1DFEDDD9-F4C5-4138-8F2F-A46C89EE5BC0}">
      <dgm:prSet/>
      <dgm:spPr/>
      <dgm:t>
        <a:bodyPr/>
        <a:lstStyle/>
        <a:p>
          <a:pPr rtl="0"/>
          <a:r>
            <a:rPr lang="en-US" dirty="0">
              <a:ea typeface="+mn-ea"/>
              <a:cs typeface="+mn-cs"/>
            </a:rPr>
            <a:t>Load out done by 8pm at all locations</a:t>
          </a:r>
        </a:p>
      </dgm:t>
    </dgm:pt>
    <dgm:pt modelId="{0E76972B-6304-4C0B-814A-857B96C3E131}" type="parTrans" cxnId="{25C4B677-9BEB-468C-884C-7F480FCEBD56}">
      <dgm:prSet/>
      <dgm:spPr/>
      <dgm:t>
        <a:bodyPr/>
        <a:lstStyle/>
        <a:p>
          <a:endParaRPr lang="en-US"/>
        </a:p>
      </dgm:t>
    </dgm:pt>
    <dgm:pt modelId="{B46812CC-88DF-44C5-A540-DAA11B03AB79}" type="sibTrans" cxnId="{25C4B677-9BEB-468C-884C-7F480FCEBD56}">
      <dgm:prSet/>
      <dgm:spPr/>
      <dgm:t>
        <a:bodyPr/>
        <a:lstStyle/>
        <a:p>
          <a:endParaRPr lang="en-US"/>
        </a:p>
      </dgm:t>
    </dgm:pt>
    <dgm:pt modelId="{1152D706-CF2C-44C7-AC0A-36A61D38549F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</dgm:pt>
    <dgm:pt modelId="{512EBFFA-32A9-427A-A9E7-FCCE0CD59468}" type="pres">
      <dgm:prSet presAssocID="{96F225B3-2268-4CB1-9A6D-DD3D78235A90}" presName="parentLin" presStyleCnt="0"/>
      <dgm:spPr/>
    </dgm:pt>
    <dgm:pt modelId="{0F7642A4-5097-4E32-975A-B749FB6B16A7}" type="pres">
      <dgm:prSet presAssocID="{96F225B3-2268-4CB1-9A6D-DD3D78235A90}" presName="parentLeftMargin" presStyleLbl="node1" presStyleIdx="0" presStyleCnt="2"/>
      <dgm:spPr/>
    </dgm:pt>
    <dgm:pt modelId="{2DD73D11-27EA-45B2-B0BD-6722FF26A7B9}" type="pres">
      <dgm:prSet presAssocID="{96F225B3-2268-4CB1-9A6D-DD3D78235A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35A24F-92FC-4A4F-AC54-5E46C87B950E}" type="pres">
      <dgm:prSet presAssocID="{96F225B3-2268-4CB1-9A6D-DD3D78235A90}" presName="negativeSpace" presStyleCnt="0"/>
      <dgm:spPr/>
    </dgm:pt>
    <dgm:pt modelId="{EABC2395-E7C2-4567-84AE-0B6E1E96686F}" type="pres">
      <dgm:prSet presAssocID="{96F225B3-2268-4CB1-9A6D-DD3D78235A90}" presName="childText" presStyleLbl="conFgAcc1" presStyleIdx="0" presStyleCnt="2">
        <dgm:presLayoutVars>
          <dgm:bulletEnabled val="1"/>
        </dgm:presLayoutVars>
      </dgm:prSet>
      <dgm:spPr/>
    </dgm:pt>
    <dgm:pt modelId="{1C61CB57-B6B5-4647-87EE-37AC8543294F}" type="pres">
      <dgm:prSet presAssocID="{F7D5E32B-2816-47FB-95E5-01C708BBC493}" presName="spaceBetweenRectangles" presStyleCnt="0"/>
      <dgm:spPr/>
    </dgm:pt>
    <dgm:pt modelId="{BF0C6946-8E2E-4CB0-918B-C2626689850F}" type="pres">
      <dgm:prSet presAssocID="{9270810E-5EDA-493C-94A3-CD56D6BDC201}" presName="parentLin" presStyleCnt="0"/>
      <dgm:spPr/>
    </dgm:pt>
    <dgm:pt modelId="{B9D4EE54-E5AB-475F-9FA7-07FDE810D8B6}" type="pres">
      <dgm:prSet presAssocID="{9270810E-5EDA-493C-94A3-CD56D6BDC201}" presName="parentLeftMargin" presStyleLbl="node1" presStyleIdx="0" presStyleCnt="2"/>
      <dgm:spPr/>
    </dgm:pt>
    <dgm:pt modelId="{E54383F8-A51B-4578-991A-6E166ECFE895}" type="pres">
      <dgm:prSet presAssocID="{9270810E-5EDA-493C-94A3-CD56D6BDC20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43E5C0-65F6-4334-8385-7B781645A62B}" type="pres">
      <dgm:prSet presAssocID="{9270810E-5EDA-493C-94A3-CD56D6BDC201}" presName="negativeSpace" presStyleCnt="0"/>
      <dgm:spPr/>
    </dgm:pt>
    <dgm:pt modelId="{37DADF81-E64F-4F44-8FCB-5F50D8330B4D}" type="pres">
      <dgm:prSet presAssocID="{9270810E-5EDA-493C-94A3-CD56D6BDC20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0455E2E-18B8-48C7-9D50-B07A885C65B9}" type="presOf" srcId="{4B2578D1-1315-46DD-B6BA-9146A0A1C441}" destId="{EABC2395-E7C2-4567-84AE-0B6E1E96686F}" srcOrd="0" destOrd="1" presId="urn:microsoft.com/office/officeart/2005/8/layout/list1"/>
    <dgm:cxn modelId="{0FCD043D-FA4B-473F-88DA-E8AC93F7DAFF}" type="presOf" srcId="{73381DCD-C269-4E6D-9AFB-BECEE2749D18}" destId="{EABC2395-E7C2-4567-84AE-0B6E1E96686F}" srcOrd="0" destOrd="0" presId="urn:microsoft.com/office/officeart/2005/8/layout/list1"/>
    <dgm:cxn modelId="{AE0E883F-58E2-4D9A-A94D-DE6EB02862A2}" type="presOf" srcId="{2C08368D-FB80-4EA7-8460-B8157F8B01AE}" destId="{37DADF81-E64F-4F44-8FCB-5F50D8330B4D}" srcOrd="0" destOrd="1" presId="urn:microsoft.com/office/officeart/2005/8/layout/list1"/>
    <dgm:cxn modelId="{606D715F-4BB7-40D4-B96D-3A1EE6FD1F64}" srcId="{9270810E-5EDA-493C-94A3-CD56D6BDC201}" destId="{6A69E878-6E4C-4840-B8F1-E395DA9854AF}" srcOrd="0" destOrd="0" parTransId="{E57BA40C-1429-48A7-B536-012502266669}" sibTransId="{29EBC539-22E0-4AC6-97FB-361BDF867572}"/>
    <dgm:cxn modelId="{36DD4148-C599-4637-8163-729078525144}" type="presOf" srcId="{96F225B3-2268-4CB1-9A6D-DD3D78235A90}" destId="{2DD73D11-27EA-45B2-B0BD-6722FF26A7B9}" srcOrd="1" destOrd="0" presId="urn:microsoft.com/office/officeart/2005/8/layout/list1"/>
    <dgm:cxn modelId="{B16CBB69-FDB7-4F16-97C4-B226DF2BFB7D}" srcId="{96F225B3-2268-4CB1-9A6D-DD3D78235A90}" destId="{4B2578D1-1315-46DD-B6BA-9146A0A1C441}" srcOrd="1" destOrd="0" parTransId="{A12853DA-1BCD-4E8B-AE78-EE8E162CF28F}" sibTransId="{9FC62461-0A64-433A-BAB6-E3B6FCE0DCFE}"/>
    <dgm:cxn modelId="{0582466E-C5D1-4219-B5B8-F97A02479E34}" type="presOf" srcId="{6A69E878-6E4C-4840-B8F1-E395DA9854AF}" destId="{37DADF81-E64F-4F44-8FCB-5F50D8330B4D}" srcOrd="0" destOrd="0" presId="urn:microsoft.com/office/officeart/2005/8/layout/list1"/>
    <dgm:cxn modelId="{85474D57-2EB1-4600-9FCA-DCF989457D95}" type="presOf" srcId="{5AF0176C-8F9A-4E8D-8D39-3FD43F45BE00}" destId="{37DADF81-E64F-4F44-8FCB-5F50D8330B4D}" srcOrd="0" destOrd="2" presId="urn:microsoft.com/office/officeart/2005/8/layout/list1"/>
    <dgm:cxn modelId="{886EA257-261A-414E-BA8C-3D9A532578C5}" type="presOf" srcId="{96F225B3-2268-4CB1-9A6D-DD3D78235A90}" destId="{0F7642A4-5097-4E32-975A-B749FB6B16A7}" srcOrd="0" destOrd="0" presId="urn:microsoft.com/office/officeart/2005/8/layout/list1"/>
    <dgm:cxn modelId="{25C4B677-9BEB-468C-884C-7F480FCEBD56}" srcId="{9270810E-5EDA-493C-94A3-CD56D6BDC201}" destId="{1DFEDDD9-F4C5-4138-8F2F-A46C89EE5BC0}" srcOrd="3" destOrd="0" parTransId="{0E76972B-6304-4C0B-814A-857B96C3E131}" sibTransId="{B46812CC-88DF-44C5-A540-DAA11B03AB79}"/>
    <dgm:cxn modelId="{18831958-5A1C-4F7A-8B9A-E126A044E2CE}" srcId="{9270810E-5EDA-493C-94A3-CD56D6BDC201}" destId="{5AF0176C-8F9A-4E8D-8D39-3FD43F45BE00}" srcOrd="2" destOrd="0" parTransId="{D76D0D31-B95C-40F3-B09A-0AD9ECC2545C}" sibTransId="{67008235-A7EA-41CE-AB48-C041D3044AE9}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BFA79287-D28D-47D7-925E-A8672FD63AA5}" type="presOf" srcId="{9270810E-5EDA-493C-94A3-CD56D6BDC201}" destId="{B9D4EE54-E5AB-475F-9FA7-07FDE810D8B6}" srcOrd="0" destOrd="0" presId="urn:microsoft.com/office/officeart/2005/8/layout/list1"/>
    <dgm:cxn modelId="{205D64CF-AC98-4F19-B08A-F3233C17744D}" type="presOf" srcId="{1E11E206-3F6C-4535-B4C2-1852A1175E7D}" destId="{1152D706-CF2C-44C7-AC0A-36A61D38549F}" srcOrd="0" destOrd="0" presId="urn:microsoft.com/office/officeart/2005/8/layout/list1"/>
    <dgm:cxn modelId="{DB1A3ED4-7E3C-4DA0-81AA-616DD60D4D53}" type="presOf" srcId="{9270810E-5EDA-493C-94A3-CD56D6BDC201}" destId="{E54383F8-A51B-4578-991A-6E166ECFE895}" srcOrd="1" destOrd="0" presId="urn:microsoft.com/office/officeart/2005/8/layout/list1"/>
    <dgm:cxn modelId="{A3875BE1-0A0A-49CB-971B-D4718BF9590D}" type="presOf" srcId="{1DFEDDD9-F4C5-4138-8F2F-A46C89EE5BC0}" destId="{37DADF81-E64F-4F44-8FCB-5F50D8330B4D}" srcOrd="0" destOrd="3" presId="urn:microsoft.com/office/officeart/2005/8/layout/list1"/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721322EB-807E-418B-9392-0E739F95722C}" srcId="{9270810E-5EDA-493C-94A3-CD56D6BDC201}" destId="{2C08368D-FB80-4EA7-8460-B8157F8B01AE}" srcOrd="1" destOrd="0" parTransId="{9FED48B3-4081-4565-892A-3A0DF75280B0}" sibTransId="{8E534DFF-819C-4F4F-BEB9-05B3D9979EAB}"/>
    <dgm:cxn modelId="{304B3FEF-A04A-4EB6-B224-EBD06900C776}" srcId="{1E11E206-3F6C-4535-B4C2-1852A1175E7D}" destId="{9270810E-5EDA-493C-94A3-CD56D6BDC201}" srcOrd="1" destOrd="0" parTransId="{8AFFD4DB-1827-4550-B581-D6836D1A7B41}" sibTransId="{C6C5529E-8F47-4FCC-A5E6-616381E60A8A}"/>
    <dgm:cxn modelId="{D25274BA-DFD6-4DDA-BBF1-DDB6A4F880E9}" type="presParOf" srcId="{1152D706-CF2C-44C7-AC0A-36A61D38549F}" destId="{512EBFFA-32A9-427A-A9E7-FCCE0CD59468}" srcOrd="0" destOrd="0" presId="urn:microsoft.com/office/officeart/2005/8/layout/list1"/>
    <dgm:cxn modelId="{71CB901C-60D5-4CBA-A2C0-8A0F2A4F218C}" type="presParOf" srcId="{512EBFFA-32A9-427A-A9E7-FCCE0CD59468}" destId="{0F7642A4-5097-4E32-975A-B749FB6B16A7}" srcOrd="0" destOrd="0" presId="urn:microsoft.com/office/officeart/2005/8/layout/list1"/>
    <dgm:cxn modelId="{EE6CD4F9-BECD-476D-9B07-90C81F4027A9}" type="presParOf" srcId="{512EBFFA-32A9-427A-A9E7-FCCE0CD59468}" destId="{2DD73D11-27EA-45B2-B0BD-6722FF26A7B9}" srcOrd="1" destOrd="0" presId="urn:microsoft.com/office/officeart/2005/8/layout/list1"/>
    <dgm:cxn modelId="{90608D43-03BD-40D5-9E48-4FB60ABE51D5}" type="presParOf" srcId="{1152D706-CF2C-44C7-AC0A-36A61D38549F}" destId="{D835A24F-92FC-4A4F-AC54-5E46C87B950E}" srcOrd="1" destOrd="0" presId="urn:microsoft.com/office/officeart/2005/8/layout/list1"/>
    <dgm:cxn modelId="{3F62BE28-7BB8-4602-A869-3BBB5D0F5383}" type="presParOf" srcId="{1152D706-CF2C-44C7-AC0A-36A61D38549F}" destId="{EABC2395-E7C2-4567-84AE-0B6E1E96686F}" srcOrd="2" destOrd="0" presId="urn:microsoft.com/office/officeart/2005/8/layout/list1"/>
    <dgm:cxn modelId="{D4656827-F98A-4821-9FFE-7DF2C9FC1419}" type="presParOf" srcId="{1152D706-CF2C-44C7-AC0A-36A61D38549F}" destId="{1C61CB57-B6B5-4647-87EE-37AC8543294F}" srcOrd="3" destOrd="0" presId="urn:microsoft.com/office/officeart/2005/8/layout/list1"/>
    <dgm:cxn modelId="{288C47B4-25FB-4073-BAA0-52610E26DD5F}" type="presParOf" srcId="{1152D706-CF2C-44C7-AC0A-36A61D38549F}" destId="{BF0C6946-8E2E-4CB0-918B-C2626689850F}" srcOrd="4" destOrd="0" presId="urn:microsoft.com/office/officeart/2005/8/layout/list1"/>
    <dgm:cxn modelId="{8C41F09E-92C9-4A5C-86EA-9231B916F4B7}" type="presParOf" srcId="{BF0C6946-8E2E-4CB0-918B-C2626689850F}" destId="{B9D4EE54-E5AB-475F-9FA7-07FDE810D8B6}" srcOrd="0" destOrd="0" presId="urn:microsoft.com/office/officeart/2005/8/layout/list1"/>
    <dgm:cxn modelId="{9C69711A-5893-4C1B-81C3-F7400189E23D}" type="presParOf" srcId="{BF0C6946-8E2E-4CB0-918B-C2626689850F}" destId="{E54383F8-A51B-4578-991A-6E166ECFE895}" srcOrd="1" destOrd="0" presId="urn:microsoft.com/office/officeart/2005/8/layout/list1"/>
    <dgm:cxn modelId="{798ABDE1-350D-4065-8A78-B86DC331C6D7}" type="presParOf" srcId="{1152D706-CF2C-44C7-AC0A-36A61D38549F}" destId="{2243E5C0-65F6-4334-8385-7B781645A62B}" srcOrd="5" destOrd="0" presId="urn:microsoft.com/office/officeart/2005/8/layout/list1"/>
    <dgm:cxn modelId="{B94F1E50-6FB2-4C18-BD4D-CE8785D3EB35}" type="presParOf" srcId="{1152D706-CF2C-44C7-AC0A-36A61D38549F}" destId="{37DADF81-E64F-4F44-8FCB-5F50D8330B4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1C723-03E7-4F60-A0F2-661655E80CC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D68B20-1BE4-422E-A7EC-B2A5F8823595}">
      <dgm:prSet/>
      <dgm:spPr/>
      <dgm:t>
        <a:bodyPr/>
        <a:lstStyle/>
        <a:p>
          <a:pPr rtl="0"/>
          <a:r>
            <a:rPr lang="en-US" b="1" dirty="0">
              <a:ea typeface="+mn-ea"/>
              <a:cs typeface="+mn-cs"/>
            </a:rPr>
            <a:t>List Technical Problems That Have Been Solved</a:t>
          </a:r>
          <a:endParaRPr lang="en-US" b="1" dirty="0"/>
        </a:p>
      </dgm:t>
    </dgm:pt>
    <dgm:pt modelId="{AAE210A4-EF93-4699-B6E7-910473CA52F2}" type="parTrans" cxnId="{3E71CC4B-ACCC-4FC3-AD79-AC0748BA0AC1}">
      <dgm:prSet/>
      <dgm:spPr/>
      <dgm:t>
        <a:bodyPr/>
        <a:lstStyle/>
        <a:p>
          <a:endParaRPr lang="en-US" sz="1800"/>
        </a:p>
      </dgm:t>
    </dgm:pt>
    <dgm:pt modelId="{251AC55D-5006-4B4B-B073-A2F28AFAB911}" type="sibTrans" cxnId="{3E71CC4B-ACCC-4FC3-AD79-AC0748BA0AC1}">
      <dgm:prSet/>
      <dgm:spPr/>
      <dgm:t>
        <a:bodyPr/>
        <a:lstStyle/>
        <a:p>
          <a:endParaRPr lang="en-US"/>
        </a:p>
      </dgm:t>
    </dgm:pt>
    <dgm:pt modelId="{03B21B66-246E-41E0-A64B-29435509BAF3}">
      <dgm:prSet/>
      <dgm:spPr/>
      <dgm:t>
        <a:bodyPr/>
        <a:lstStyle/>
        <a:p>
          <a:pPr rtl="0"/>
          <a:r>
            <a:rPr lang="en-US" b="1" dirty="0">
              <a:ea typeface="+mn-ea"/>
              <a:cs typeface="+mn-cs"/>
            </a:rPr>
            <a:t>List Outstanding Technical Issues That Need To Be Solved</a:t>
          </a:r>
          <a:endParaRPr lang="en-US" b="1" dirty="0"/>
        </a:p>
      </dgm:t>
    </dgm:pt>
    <dgm:pt modelId="{9578E430-F3AC-40B0-919C-C41C43628ACB}" type="parTrans" cxnId="{74D864F7-3ACC-4E12-9790-ACEDE4204273}">
      <dgm:prSet/>
      <dgm:spPr/>
      <dgm:t>
        <a:bodyPr/>
        <a:lstStyle/>
        <a:p>
          <a:endParaRPr lang="en-US" sz="1800"/>
        </a:p>
      </dgm:t>
    </dgm:pt>
    <dgm:pt modelId="{61BD754F-D4D1-4C50-A227-BDC5F9400709}" type="sibTrans" cxnId="{74D864F7-3ACC-4E12-9790-ACEDE4204273}">
      <dgm:prSet/>
      <dgm:spPr/>
      <dgm:t>
        <a:bodyPr/>
        <a:lstStyle/>
        <a:p>
          <a:endParaRPr lang="en-US"/>
        </a:p>
      </dgm:t>
    </dgm:pt>
    <dgm:pt modelId="{D56C152E-CAA0-4270-BDF5-6807A287ADF3}">
      <dgm:prSet/>
      <dgm:spPr/>
      <dgm:t>
        <a:bodyPr/>
        <a:lstStyle/>
        <a:p>
          <a:pPr rtl="0"/>
          <a:r>
            <a:rPr lang="en-US" dirty="0"/>
            <a:t> Networking consoles to be done when gear arrives at Voorhees </a:t>
          </a:r>
        </a:p>
      </dgm:t>
    </dgm:pt>
    <dgm:pt modelId="{A5DCC63B-07A4-49F4-B949-37DF3230824F}" type="parTrans" cxnId="{A04DFF64-7CE3-4486-96E6-0E524C2519AA}">
      <dgm:prSet/>
      <dgm:spPr/>
      <dgm:t>
        <a:bodyPr/>
        <a:lstStyle/>
        <a:p>
          <a:endParaRPr lang="en-US" sz="1800"/>
        </a:p>
      </dgm:t>
    </dgm:pt>
    <dgm:pt modelId="{9B5A9BD6-DF5C-4A38-BB9A-4C73867D6B77}" type="sibTrans" cxnId="{A04DFF64-7CE3-4486-96E6-0E524C2519AA}">
      <dgm:prSet/>
      <dgm:spPr/>
      <dgm:t>
        <a:bodyPr/>
        <a:lstStyle/>
        <a:p>
          <a:endParaRPr lang="en-US"/>
        </a:p>
      </dgm:t>
    </dgm:pt>
    <dgm:pt modelId="{9F8FF3B4-ACD1-4A5F-AB32-BC02EDB2A159}">
      <dgm:prSet/>
      <dgm:spPr/>
      <dgm:t>
        <a:bodyPr/>
        <a:lstStyle/>
        <a:p>
          <a:pPr rtl="0"/>
          <a:r>
            <a:rPr lang="en-US" b="1" dirty="0">
              <a:ea typeface="+mn-ea"/>
              <a:cs typeface="+mn-cs"/>
            </a:rPr>
            <a:t>List Any Dubious Technological Dependencies For Project</a:t>
          </a:r>
          <a:endParaRPr lang="en-US" b="1" dirty="0"/>
        </a:p>
      </dgm:t>
    </dgm:pt>
    <dgm:pt modelId="{4108113A-083D-4E38-87B9-3A10B18EC974}" type="parTrans" cxnId="{9713EC1D-ADFB-4E41-BB5C-4DA09D160930}">
      <dgm:prSet/>
      <dgm:spPr/>
      <dgm:t>
        <a:bodyPr/>
        <a:lstStyle/>
        <a:p>
          <a:endParaRPr lang="en-US" sz="1800"/>
        </a:p>
      </dgm:t>
    </dgm:pt>
    <dgm:pt modelId="{1F3F0154-9A57-46FF-94F5-CBDECFC1A958}" type="sibTrans" cxnId="{9713EC1D-ADFB-4E41-BB5C-4DA09D160930}">
      <dgm:prSet/>
      <dgm:spPr/>
      <dgm:t>
        <a:bodyPr/>
        <a:lstStyle/>
        <a:p>
          <a:endParaRPr lang="en-US"/>
        </a:p>
      </dgm:t>
    </dgm:pt>
    <dgm:pt modelId="{0590D9A4-2753-459B-BD04-5ADA77A874E4}">
      <dgm:prSet/>
      <dgm:spPr/>
      <dgm:t>
        <a:bodyPr/>
        <a:lstStyle/>
        <a:p>
          <a:pPr rtl="0"/>
          <a:r>
            <a:rPr lang="en-US" dirty="0"/>
            <a:t>Issue Can Cue to cue to be completed on time</a:t>
          </a:r>
        </a:p>
      </dgm:t>
    </dgm:pt>
    <dgm:pt modelId="{E4C48E2F-8B28-438D-8C68-834E73990FFB}" type="parTrans" cxnId="{5EEE1E7C-C59C-492D-B372-C3C23F95DCF4}">
      <dgm:prSet/>
      <dgm:spPr/>
      <dgm:t>
        <a:bodyPr/>
        <a:lstStyle/>
        <a:p>
          <a:endParaRPr lang="en-US" sz="1800"/>
        </a:p>
      </dgm:t>
    </dgm:pt>
    <dgm:pt modelId="{913F7628-467F-4159-A0AE-2C55684299A0}" type="sibTrans" cxnId="{5EEE1E7C-C59C-492D-B372-C3C23F95DCF4}">
      <dgm:prSet/>
      <dgm:spPr/>
      <dgm:t>
        <a:bodyPr/>
        <a:lstStyle/>
        <a:p>
          <a:endParaRPr lang="en-US"/>
        </a:p>
      </dgm:t>
    </dgm:pt>
    <dgm:pt modelId="{0CA24DBA-0E39-498C-8B2A-7BAB361FFB09}">
      <dgm:prSet/>
      <dgm:spPr/>
      <dgm:t>
        <a:bodyPr/>
        <a:lstStyle/>
        <a:p>
          <a:pPr rtl="0"/>
          <a:r>
            <a:rPr lang="en-US" dirty="0">
              <a:ea typeface="+mn-ea"/>
              <a:cs typeface="+mn-cs"/>
            </a:rPr>
            <a:t>Summation: Plan for OT on tech day 2 if needed</a:t>
          </a:r>
        </a:p>
      </dgm:t>
    </dgm:pt>
    <dgm:pt modelId="{58E0A023-EC18-4A01-94FB-693B06E4F66F}" type="parTrans" cxnId="{E2E9B97B-7B20-4985-9571-163027E5A58E}">
      <dgm:prSet/>
      <dgm:spPr/>
      <dgm:t>
        <a:bodyPr/>
        <a:lstStyle/>
        <a:p>
          <a:endParaRPr lang="en-US" sz="1800"/>
        </a:p>
      </dgm:t>
    </dgm:pt>
    <dgm:pt modelId="{86F1880B-3C85-4825-8C4A-7C3D8D6E8F92}" type="sibTrans" cxnId="{E2E9B97B-7B20-4985-9571-163027E5A58E}">
      <dgm:prSet/>
      <dgm:spPr/>
      <dgm:t>
        <a:bodyPr/>
        <a:lstStyle/>
        <a:p>
          <a:endParaRPr lang="en-US"/>
        </a:p>
      </dgm:t>
    </dgm:pt>
    <dgm:pt modelId="{58332FC0-1606-464C-96C7-77B515045CB1}" type="pres">
      <dgm:prSet presAssocID="{34F1C723-03E7-4F60-A0F2-661655E80CC4}" presName="vert0" presStyleCnt="0">
        <dgm:presLayoutVars>
          <dgm:dir/>
          <dgm:animOne val="branch"/>
          <dgm:animLvl val="lvl"/>
        </dgm:presLayoutVars>
      </dgm:prSet>
      <dgm:spPr/>
    </dgm:pt>
    <dgm:pt modelId="{F02FC0D2-341D-4A4D-BFB6-CB39832B2738}" type="pres">
      <dgm:prSet presAssocID="{00D68B20-1BE4-422E-A7EC-B2A5F8823595}" presName="thickLine" presStyleLbl="alignNode1" presStyleIdx="0" presStyleCnt="3"/>
      <dgm:spPr/>
    </dgm:pt>
    <dgm:pt modelId="{C41D6CFF-5A5C-434D-85F0-7E8544DC5CE7}" type="pres">
      <dgm:prSet presAssocID="{00D68B20-1BE4-422E-A7EC-B2A5F8823595}" presName="horz1" presStyleCnt="0"/>
      <dgm:spPr/>
    </dgm:pt>
    <dgm:pt modelId="{034C5591-B98E-40CD-AEEC-6BC04D0901AE}" type="pres">
      <dgm:prSet presAssocID="{00D68B20-1BE4-422E-A7EC-B2A5F8823595}" presName="tx1" presStyleLbl="revTx" presStyleIdx="0" presStyleCnt="6"/>
      <dgm:spPr/>
    </dgm:pt>
    <dgm:pt modelId="{AF870D8C-E91C-4A99-B9AA-3E618639B6B0}" type="pres">
      <dgm:prSet presAssocID="{00D68B20-1BE4-422E-A7EC-B2A5F8823595}" presName="vert1" presStyleCnt="0"/>
      <dgm:spPr/>
    </dgm:pt>
    <dgm:pt modelId="{C5AA748E-EB01-426F-8416-E5E9D6B3545A}" type="pres">
      <dgm:prSet presAssocID="{03B21B66-246E-41E0-A64B-29435509BAF3}" presName="thickLine" presStyleLbl="alignNode1" presStyleIdx="1" presStyleCnt="3"/>
      <dgm:spPr/>
    </dgm:pt>
    <dgm:pt modelId="{42B7BBA5-1E13-4072-A3FF-A6DC788D2B73}" type="pres">
      <dgm:prSet presAssocID="{03B21B66-246E-41E0-A64B-29435509BAF3}" presName="horz1" presStyleCnt="0"/>
      <dgm:spPr/>
    </dgm:pt>
    <dgm:pt modelId="{83706378-354B-4A1D-9842-53FF50E9BEFB}" type="pres">
      <dgm:prSet presAssocID="{03B21B66-246E-41E0-A64B-29435509BAF3}" presName="tx1" presStyleLbl="revTx" presStyleIdx="1" presStyleCnt="6"/>
      <dgm:spPr/>
    </dgm:pt>
    <dgm:pt modelId="{A6AF551A-33E0-42F1-B7DD-D2915D4B0F33}" type="pres">
      <dgm:prSet presAssocID="{03B21B66-246E-41E0-A64B-29435509BAF3}" presName="vert1" presStyleCnt="0"/>
      <dgm:spPr/>
    </dgm:pt>
    <dgm:pt modelId="{5599DDC2-4EAB-42D7-90CD-64FA2FDB734D}" type="pres">
      <dgm:prSet presAssocID="{D56C152E-CAA0-4270-BDF5-6807A287ADF3}" presName="vertSpace2a" presStyleCnt="0"/>
      <dgm:spPr/>
    </dgm:pt>
    <dgm:pt modelId="{FC2062D0-B226-4B4F-9DA2-BAE8B6302F69}" type="pres">
      <dgm:prSet presAssocID="{D56C152E-CAA0-4270-BDF5-6807A287ADF3}" presName="horz2" presStyleCnt="0"/>
      <dgm:spPr/>
    </dgm:pt>
    <dgm:pt modelId="{E17AC7A7-C7C1-43A3-A6B2-713779251ECD}" type="pres">
      <dgm:prSet presAssocID="{D56C152E-CAA0-4270-BDF5-6807A287ADF3}" presName="horzSpace2" presStyleCnt="0"/>
      <dgm:spPr/>
    </dgm:pt>
    <dgm:pt modelId="{0400C192-30CE-4407-BE16-F9EB4B4624FB}" type="pres">
      <dgm:prSet presAssocID="{D56C152E-CAA0-4270-BDF5-6807A287ADF3}" presName="tx2" presStyleLbl="revTx" presStyleIdx="2" presStyleCnt="6"/>
      <dgm:spPr/>
    </dgm:pt>
    <dgm:pt modelId="{E06FE88E-6876-41C3-A611-8E0ACD37F650}" type="pres">
      <dgm:prSet presAssocID="{D56C152E-CAA0-4270-BDF5-6807A287ADF3}" presName="vert2" presStyleCnt="0"/>
      <dgm:spPr/>
    </dgm:pt>
    <dgm:pt modelId="{B68713CD-A48F-4844-99F3-DD719843E4B1}" type="pres">
      <dgm:prSet presAssocID="{D56C152E-CAA0-4270-BDF5-6807A287ADF3}" presName="thinLine2b" presStyleLbl="callout" presStyleIdx="0" presStyleCnt="3"/>
      <dgm:spPr/>
    </dgm:pt>
    <dgm:pt modelId="{20ED7596-DD80-4845-9356-977EA727AD19}" type="pres">
      <dgm:prSet presAssocID="{D56C152E-CAA0-4270-BDF5-6807A287ADF3}" presName="vertSpace2b" presStyleCnt="0"/>
      <dgm:spPr/>
    </dgm:pt>
    <dgm:pt modelId="{EF05036F-F84D-4E1B-84C9-BEBC5D66DFEE}" type="pres">
      <dgm:prSet presAssocID="{9F8FF3B4-ACD1-4A5F-AB32-BC02EDB2A159}" presName="thickLine" presStyleLbl="alignNode1" presStyleIdx="2" presStyleCnt="3"/>
      <dgm:spPr/>
    </dgm:pt>
    <dgm:pt modelId="{8AFF591D-A6DD-4B5F-86EF-B60F734B81A0}" type="pres">
      <dgm:prSet presAssocID="{9F8FF3B4-ACD1-4A5F-AB32-BC02EDB2A159}" presName="horz1" presStyleCnt="0"/>
      <dgm:spPr/>
    </dgm:pt>
    <dgm:pt modelId="{755E26E1-D5EE-485C-B150-5759265F5DB0}" type="pres">
      <dgm:prSet presAssocID="{9F8FF3B4-ACD1-4A5F-AB32-BC02EDB2A159}" presName="tx1" presStyleLbl="revTx" presStyleIdx="3" presStyleCnt="6"/>
      <dgm:spPr/>
    </dgm:pt>
    <dgm:pt modelId="{4D8EFD32-8170-477E-8D28-9D3FC02B8736}" type="pres">
      <dgm:prSet presAssocID="{9F8FF3B4-ACD1-4A5F-AB32-BC02EDB2A159}" presName="vert1" presStyleCnt="0"/>
      <dgm:spPr/>
    </dgm:pt>
    <dgm:pt modelId="{D92727C7-BD2D-41EE-A256-532738AABAAC}" type="pres">
      <dgm:prSet presAssocID="{0590D9A4-2753-459B-BD04-5ADA77A874E4}" presName="vertSpace2a" presStyleCnt="0"/>
      <dgm:spPr/>
    </dgm:pt>
    <dgm:pt modelId="{94D2596F-8E51-4B69-B999-5D1117431DF6}" type="pres">
      <dgm:prSet presAssocID="{0590D9A4-2753-459B-BD04-5ADA77A874E4}" presName="horz2" presStyleCnt="0"/>
      <dgm:spPr/>
    </dgm:pt>
    <dgm:pt modelId="{D0889974-1877-42C4-8001-16759646B68D}" type="pres">
      <dgm:prSet presAssocID="{0590D9A4-2753-459B-BD04-5ADA77A874E4}" presName="horzSpace2" presStyleCnt="0"/>
      <dgm:spPr/>
    </dgm:pt>
    <dgm:pt modelId="{30D55B81-2282-441F-9A9B-69874A87CE9B}" type="pres">
      <dgm:prSet presAssocID="{0590D9A4-2753-459B-BD04-5ADA77A874E4}" presName="tx2" presStyleLbl="revTx" presStyleIdx="4" presStyleCnt="6"/>
      <dgm:spPr/>
    </dgm:pt>
    <dgm:pt modelId="{853388A9-1062-4E5D-A2A7-23467D45077A}" type="pres">
      <dgm:prSet presAssocID="{0590D9A4-2753-459B-BD04-5ADA77A874E4}" presName="vert2" presStyleCnt="0"/>
      <dgm:spPr/>
    </dgm:pt>
    <dgm:pt modelId="{1F7C51D0-EB96-4391-8C8C-FD3F081EA469}" type="pres">
      <dgm:prSet presAssocID="{0590D9A4-2753-459B-BD04-5ADA77A874E4}" presName="thinLine2b" presStyleLbl="callout" presStyleIdx="1" presStyleCnt="3"/>
      <dgm:spPr/>
    </dgm:pt>
    <dgm:pt modelId="{29637F68-5249-4A26-9273-5AB2A237B7E5}" type="pres">
      <dgm:prSet presAssocID="{0590D9A4-2753-459B-BD04-5ADA77A874E4}" presName="vertSpace2b" presStyleCnt="0"/>
      <dgm:spPr/>
    </dgm:pt>
    <dgm:pt modelId="{F4DC50AF-4442-4065-8EBD-57B2EBCA240A}" type="pres">
      <dgm:prSet presAssocID="{0CA24DBA-0E39-498C-8B2A-7BAB361FFB09}" presName="horz2" presStyleCnt="0"/>
      <dgm:spPr/>
    </dgm:pt>
    <dgm:pt modelId="{D40447C2-D55A-455E-8D82-3BAE7CCD3B99}" type="pres">
      <dgm:prSet presAssocID="{0CA24DBA-0E39-498C-8B2A-7BAB361FFB09}" presName="horzSpace2" presStyleCnt="0"/>
      <dgm:spPr/>
    </dgm:pt>
    <dgm:pt modelId="{73E34BD5-790A-4B98-96B8-065C81D424AD}" type="pres">
      <dgm:prSet presAssocID="{0CA24DBA-0E39-498C-8B2A-7BAB361FFB09}" presName="tx2" presStyleLbl="revTx" presStyleIdx="5" presStyleCnt="6"/>
      <dgm:spPr/>
    </dgm:pt>
    <dgm:pt modelId="{A49FBD24-1B39-44E2-924C-6C99F4EA2EB4}" type="pres">
      <dgm:prSet presAssocID="{0CA24DBA-0E39-498C-8B2A-7BAB361FFB09}" presName="vert2" presStyleCnt="0"/>
      <dgm:spPr/>
    </dgm:pt>
    <dgm:pt modelId="{C9393029-9166-4982-BF70-D5A71A67B10D}" type="pres">
      <dgm:prSet presAssocID="{0CA24DBA-0E39-498C-8B2A-7BAB361FFB09}" presName="thinLine2b" presStyleLbl="callout" presStyleIdx="2" presStyleCnt="3"/>
      <dgm:spPr/>
    </dgm:pt>
    <dgm:pt modelId="{914FA759-1B6B-4753-A1D8-4B104998B268}" type="pres">
      <dgm:prSet presAssocID="{0CA24DBA-0E39-498C-8B2A-7BAB361FFB09}" presName="vertSpace2b" presStyleCnt="0"/>
      <dgm:spPr/>
    </dgm:pt>
  </dgm:ptLst>
  <dgm:cxnLst>
    <dgm:cxn modelId="{9713EC1D-ADFB-4E41-BB5C-4DA09D160930}" srcId="{34F1C723-03E7-4F60-A0F2-661655E80CC4}" destId="{9F8FF3B4-ACD1-4A5F-AB32-BC02EDB2A159}" srcOrd="2" destOrd="0" parTransId="{4108113A-083D-4E38-87B9-3A10B18EC974}" sibTransId="{1F3F0154-9A57-46FF-94F5-CBDECFC1A958}"/>
    <dgm:cxn modelId="{5A5EE860-3753-436A-B831-030F08A35619}" type="presOf" srcId="{03B21B66-246E-41E0-A64B-29435509BAF3}" destId="{83706378-354B-4A1D-9842-53FF50E9BEFB}" srcOrd="0" destOrd="0" presId="urn:microsoft.com/office/officeart/2008/layout/LinedList"/>
    <dgm:cxn modelId="{A04DFF64-7CE3-4486-96E6-0E524C2519AA}" srcId="{03B21B66-246E-41E0-A64B-29435509BAF3}" destId="{D56C152E-CAA0-4270-BDF5-6807A287ADF3}" srcOrd="0" destOrd="0" parTransId="{A5DCC63B-07A4-49F4-B949-37DF3230824F}" sibTransId="{9B5A9BD6-DF5C-4A38-BB9A-4C73867D6B77}"/>
    <dgm:cxn modelId="{3E71CC4B-ACCC-4FC3-AD79-AC0748BA0AC1}" srcId="{34F1C723-03E7-4F60-A0F2-661655E80CC4}" destId="{00D68B20-1BE4-422E-A7EC-B2A5F8823595}" srcOrd="0" destOrd="0" parTransId="{AAE210A4-EF93-4699-B6E7-910473CA52F2}" sibTransId="{251AC55D-5006-4B4B-B073-A2F28AFAB911}"/>
    <dgm:cxn modelId="{07F2EB58-1F93-4002-B397-DBCA52A499DB}" type="presOf" srcId="{00D68B20-1BE4-422E-A7EC-B2A5F8823595}" destId="{034C5591-B98E-40CD-AEEC-6BC04D0901AE}" srcOrd="0" destOrd="0" presId="urn:microsoft.com/office/officeart/2008/layout/LinedList"/>
    <dgm:cxn modelId="{E2E9B97B-7B20-4985-9571-163027E5A58E}" srcId="{9F8FF3B4-ACD1-4A5F-AB32-BC02EDB2A159}" destId="{0CA24DBA-0E39-498C-8B2A-7BAB361FFB09}" srcOrd="1" destOrd="0" parTransId="{58E0A023-EC18-4A01-94FB-693B06E4F66F}" sibTransId="{86F1880B-3C85-4825-8C4A-7C3D8D6E8F92}"/>
    <dgm:cxn modelId="{5EEE1E7C-C59C-492D-B372-C3C23F95DCF4}" srcId="{9F8FF3B4-ACD1-4A5F-AB32-BC02EDB2A159}" destId="{0590D9A4-2753-459B-BD04-5ADA77A874E4}" srcOrd="0" destOrd="0" parTransId="{E4C48E2F-8B28-438D-8C68-834E73990FFB}" sibTransId="{913F7628-467F-4159-A0AE-2C55684299A0}"/>
    <dgm:cxn modelId="{9C7948BC-4D53-49E5-8C96-4C58E68682C0}" type="presOf" srcId="{0CA24DBA-0E39-498C-8B2A-7BAB361FFB09}" destId="{73E34BD5-790A-4B98-96B8-065C81D424AD}" srcOrd="0" destOrd="0" presId="urn:microsoft.com/office/officeart/2008/layout/LinedList"/>
    <dgm:cxn modelId="{EBAFC5CA-4532-49D9-A5FF-3C8C02458703}" type="presOf" srcId="{34F1C723-03E7-4F60-A0F2-661655E80CC4}" destId="{58332FC0-1606-464C-96C7-77B515045CB1}" srcOrd="0" destOrd="0" presId="urn:microsoft.com/office/officeart/2008/layout/LinedList"/>
    <dgm:cxn modelId="{55A2C6CB-6CC7-46B2-9401-0EC1C6737C23}" type="presOf" srcId="{D56C152E-CAA0-4270-BDF5-6807A287ADF3}" destId="{0400C192-30CE-4407-BE16-F9EB4B4624FB}" srcOrd="0" destOrd="0" presId="urn:microsoft.com/office/officeart/2008/layout/LinedList"/>
    <dgm:cxn modelId="{7BFADACB-57CC-4E52-83BB-2AF93C82BF4D}" type="presOf" srcId="{0590D9A4-2753-459B-BD04-5ADA77A874E4}" destId="{30D55B81-2282-441F-9A9B-69874A87CE9B}" srcOrd="0" destOrd="0" presId="urn:microsoft.com/office/officeart/2008/layout/LinedList"/>
    <dgm:cxn modelId="{74D864F7-3ACC-4E12-9790-ACEDE4204273}" srcId="{34F1C723-03E7-4F60-A0F2-661655E80CC4}" destId="{03B21B66-246E-41E0-A64B-29435509BAF3}" srcOrd="1" destOrd="0" parTransId="{9578E430-F3AC-40B0-919C-C41C43628ACB}" sibTransId="{61BD754F-D4D1-4C50-A227-BDC5F9400709}"/>
    <dgm:cxn modelId="{106C31F9-C9C1-4EE6-920D-987565F21ABF}" type="presOf" srcId="{9F8FF3B4-ACD1-4A5F-AB32-BC02EDB2A159}" destId="{755E26E1-D5EE-485C-B150-5759265F5DB0}" srcOrd="0" destOrd="0" presId="urn:microsoft.com/office/officeart/2008/layout/LinedList"/>
    <dgm:cxn modelId="{0FB89773-DDE5-48D9-8C7A-F9EEB2A6580E}" type="presParOf" srcId="{58332FC0-1606-464C-96C7-77B515045CB1}" destId="{F02FC0D2-341D-4A4D-BFB6-CB39832B2738}" srcOrd="0" destOrd="0" presId="urn:microsoft.com/office/officeart/2008/layout/LinedList"/>
    <dgm:cxn modelId="{CF11F6F5-D09D-4775-AE03-C404FA5F6BC3}" type="presParOf" srcId="{58332FC0-1606-464C-96C7-77B515045CB1}" destId="{C41D6CFF-5A5C-434D-85F0-7E8544DC5CE7}" srcOrd="1" destOrd="0" presId="urn:microsoft.com/office/officeart/2008/layout/LinedList"/>
    <dgm:cxn modelId="{8389137F-B540-45FA-BAC7-DE353CEB5976}" type="presParOf" srcId="{C41D6CFF-5A5C-434D-85F0-7E8544DC5CE7}" destId="{034C5591-B98E-40CD-AEEC-6BC04D0901AE}" srcOrd="0" destOrd="0" presId="urn:microsoft.com/office/officeart/2008/layout/LinedList"/>
    <dgm:cxn modelId="{AA59851C-A813-460E-ABF2-6ADEEFECD0D7}" type="presParOf" srcId="{C41D6CFF-5A5C-434D-85F0-7E8544DC5CE7}" destId="{AF870D8C-E91C-4A99-B9AA-3E618639B6B0}" srcOrd="1" destOrd="0" presId="urn:microsoft.com/office/officeart/2008/layout/LinedList"/>
    <dgm:cxn modelId="{76B7DBC1-034F-4EBF-8B07-65BF5338F4B2}" type="presParOf" srcId="{58332FC0-1606-464C-96C7-77B515045CB1}" destId="{C5AA748E-EB01-426F-8416-E5E9D6B3545A}" srcOrd="2" destOrd="0" presId="urn:microsoft.com/office/officeart/2008/layout/LinedList"/>
    <dgm:cxn modelId="{19220E2A-C4B1-43B0-B09D-9908CBBF9A62}" type="presParOf" srcId="{58332FC0-1606-464C-96C7-77B515045CB1}" destId="{42B7BBA5-1E13-4072-A3FF-A6DC788D2B73}" srcOrd="3" destOrd="0" presId="urn:microsoft.com/office/officeart/2008/layout/LinedList"/>
    <dgm:cxn modelId="{B7B71B78-B2A3-4053-8E3D-5148BA6F7C10}" type="presParOf" srcId="{42B7BBA5-1E13-4072-A3FF-A6DC788D2B73}" destId="{83706378-354B-4A1D-9842-53FF50E9BEFB}" srcOrd="0" destOrd="0" presId="urn:microsoft.com/office/officeart/2008/layout/LinedList"/>
    <dgm:cxn modelId="{D7CDCA31-BFDA-4725-A97F-0223170F1ED2}" type="presParOf" srcId="{42B7BBA5-1E13-4072-A3FF-A6DC788D2B73}" destId="{A6AF551A-33E0-42F1-B7DD-D2915D4B0F33}" srcOrd="1" destOrd="0" presId="urn:microsoft.com/office/officeart/2008/layout/LinedList"/>
    <dgm:cxn modelId="{92ED3F7B-4EE7-431F-81CD-767CB23E7EF3}" type="presParOf" srcId="{A6AF551A-33E0-42F1-B7DD-D2915D4B0F33}" destId="{5599DDC2-4EAB-42D7-90CD-64FA2FDB734D}" srcOrd="0" destOrd="0" presId="urn:microsoft.com/office/officeart/2008/layout/LinedList"/>
    <dgm:cxn modelId="{5DEA3581-5A39-4D80-A6A6-804F4932012A}" type="presParOf" srcId="{A6AF551A-33E0-42F1-B7DD-D2915D4B0F33}" destId="{FC2062D0-B226-4B4F-9DA2-BAE8B6302F69}" srcOrd="1" destOrd="0" presId="urn:microsoft.com/office/officeart/2008/layout/LinedList"/>
    <dgm:cxn modelId="{C8350AE9-AABD-4F42-9AD6-45D230717415}" type="presParOf" srcId="{FC2062D0-B226-4B4F-9DA2-BAE8B6302F69}" destId="{E17AC7A7-C7C1-43A3-A6B2-713779251ECD}" srcOrd="0" destOrd="0" presId="urn:microsoft.com/office/officeart/2008/layout/LinedList"/>
    <dgm:cxn modelId="{D7439D7C-477C-4BE1-AEF2-85BAF4FEFE2B}" type="presParOf" srcId="{FC2062D0-B226-4B4F-9DA2-BAE8B6302F69}" destId="{0400C192-30CE-4407-BE16-F9EB4B4624FB}" srcOrd="1" destOrd="0" presId="urn:microsoft.com/office/officeart/2008/layout/LinedList"/>
    <dgm:cxn modelId="{2440ED90-BCE0-4744-84D1-B9F0B7EBD08C}" type="presParOf" srcId="{FC2062D0-B226-4B4F-9DA2-BAE8B6302F69}" destId="{E06FE88E-6876-41C3-A611-8E0ACD37F650}" srcOrd="2" destOrd="0" presId="urn:microsoft.com/office/officeart/2008/layout/LinedList"/>
    <dgm:cxn modelId="{13979C44-2F82-4CAD-8F66-2DC2AADACCB0}" type="presParOf" srcId="{A6AF551A-33E0-42F1-B7DD-D2915D4B0F33}" destId="{B68713CD-A48F-4844-99F3-DD719843E4B1}" srcOrd="2" destOrd="0" presId="urn:microsoft.com/office/officeart/2008/layout/LinedList"/>
    <dgm:cxn modelId="{A2270FFA-D559-48A1-B2A1-1AF85F4BC5D5}" type="presParOf" srcId="{A6AF551A-33E0-42F1-B7DD-D2915D4B0F33}" destId="{20ED7596-DD80-4845-9356-977EA727AD19}" srcOrd="3" destOrd="0" presId="urn:microsoft.com/office/officeart/2008/layout/LinedList"/>
    <dgm:cxn modelId="{151E25AD-3ED9-47CF-981F-7A7146027DAE}" type="presParOf" srcId="{58332FC0-1606-464C-96C7-77B515045CB1}" destId="{EF05036F-F84D-4E1B-84C9-BEBC5D66DFEE}" srcOrd="4" destOrd="0" presId="urn:microsoft.com/office/officeart/2008/layout/LinedList"/>
    <dgm:cxn modelId="{D5B360BB-30E7-41BD-9B54-6FC8DFB095D2}" type="presParOf" srcId="{58332FC0-1606-464C-96C7-77B515045CB1}" destId="{8AFF591D-A6DD-4B5F-86EF-B60F734B81A0}" srcOrd="5" destOrd="0" presId="urn:microsoft.com/office/officeart/2008/layout/LinedList"/>
    <dgm:cxn modelId="{C841AA01-420F-4594-9D04-EA9931FD1086}" type="presParOf" srcId="{8AFF591D-A6DD-4B5F-86EF-B60F734B81A0}" destId="{755E26E1-D5EE-485C-B150-5759265F5DB0}" srcOrd="0" destOrd="0" presId="urn:microsoft.com/office/officeart/2008/layout/LinedList"/>
    <dgm:cxn modelId="{105BF46A-9A2D-4625-A331-30BC879BE9DC}" type="presParOf" srcId="{8AFF591D-A6DD-4B5F-86EF-B60F734B81A0}" destId="{4D8EFD32-8170-477E-8D28-9D3FC02B8736}" srcOrd="1" destOrd="0" presId="urn:microsoft.com/office/officeart/2008/layout/LinedList"/>
    <dgm:cxn modelId="{0E2BB056-58FC-4A8C-BFB3-6E08066673AA}" type="presParOf" srcId="{4D8EFD32-8170-477E-8D28-9D3FC02B8736}" destId="{D92727C7-BD2D-41EE-A256-532738AABAAC}" srcOrd="0" destOrd="0" presId="urn:microsoft.com/office/officeart/2008/layout/LinedList"/>
    <dgm:cxn modelId="{BB7382EB-1738-464F-B74B-9578D20BE907}" type="presParOf" srcId="{4D8EFD32-8170-477E-8D28-9D3FC02B8736}" destId="{94D2596F-8E51-4B69-B999-5D1117431DF6}" srcOrd="1" destOrd="0" presId="urn:microsoft.com/office/officeart/2008/layout/LinedList"/>
    <dgm:cxn modelId="{F4A38724-452F-4921-B9D6-B0F44D0C6575}" type="presParOf" srcId="{94D2596F-8E51-4B69-B999-5D1117431DF6}" destId="{D0889974-1877-42C4-8001-16759646B68D}" srcOrd="0" destOrd="0" presId="urn:microsoft.com/office/officeart/2008/layout/LinedList"/>
    <dgm:cxn modelId="{D7C375E7-7DD1-4E69-8004-27090353D559}" type="presParOf" srcId="{94D2596F-8E51-4B69-B999-5D1117431DF6}" destId="{30D55B81-2282-441F-9A9B-69874A87CE9B}" srcOrd="1" destOrd="0" presId="urn:microsoft.com/office/officeart/2008/layout/LinedList"/>
    <dgm:cxn modelId="{814E6683-E508-4798-BA4C-14E42F4E650A}" type="presParOf" srcId="{94D2596F-8E51-4B69-B999-5D1117431DF6}" destId="{853388A9-1062-4E5D-A2A7-23467D45077A}" srcOrd="2" destOrd="0" presId="urn:microsoft.com/office/officeart/2008/layout/LinedList"/>
    <dgm:cxn modelId="{680B43D3-889F-47EC-92FA-235969CEE7AD}" type="presParOf" srcId="{4D8EFD32-8170-477E-8D28-9D3FC02B8736}" destId="{1F7C51D0-EB96-4391-8C8C-FD3F081EA469}" srcOrd="2" destOrd="0" presId="urn:microsoft.com/office/officeart/2008/layout/LinedList"/>
    <dgm:cxn modelId="{115FD94F-A7A8-4D9F-9DD6-A05F6B73E927}" type="presParOf" srcId="{4D8EFD32-8170-477E-8D28-9D3FC02B8736}" destId="{29637F68-5249-4A26-9273-5AB2A237B7E5}" srcOrd="3" destOrd="0" presId="urn:microsoft.com/office/officeart/2008/layout/LinedList"/>
    <dgm:cxn modelId="{31593C45-02E4-4F77-846E-9A3144029F2A}" type="presParOf" srcId="{4D8EFD32-8170-477E-8D28-9D3FC02B8736}" destId="{F4DC50AF-4442-4065-8EBD-57B2EBCA240A}" srcOrd="4" destOrd="0" presId="urn:microsoft.com/office/officeart/2008/layout/LinedList"/>
    <dgm:cxn modelId="{9B814CBD-7ECA-40B2-9A6C-A56FEC74E74D}" type="presParOf" srcId="{F4DC50AF-4442-4065-8EBD-57B2EBCA240A}" destId="{D40447C2-D55A-455E-8D82-3BAE7CCD3B99}" srcOrd="0" destOrd="0" presId="urn:microsoft.com/office/officeart/2008/layout/LinedList"/>
    <dgm:cxn modelId="{45198BA1-D18D-40C9-8D35-D79BBB91388E}" type="presParOf" srcId="{F4DC50AF-4442-4065-8EBD-57B2EBCA240A}" destId="{73E34BD5-790A-4B98-96B8-065C81D424AD}" srcOrd="1" destOrd="0" presId="urn:microsoft.com/office/officeart/2008/layout/LinedList"/>
    <dgm:cxn modelId="{E4B1E640-7A3B-4B93-8F78-58F6D9668DE0}" type="presParOf" srcId="{F4DC50AF-4442-4065-8EBD-57B2EBCA240A}" destId="{A49FBD24-1B39-44E2-924C-6C99F4EA2EB4}" srcOrd="2" destOrd="0" presId="urn:microsoft.com/office/officeart/2008/layout/LinedList"/>
    <dgm:cxn modelId="{E3E01AEA-5740-4C3C-B282-9BA0EB6B9080}" type="presParOf" srcId="{4D8EFD32-8170-477E-8D28-9D3FC02B8736}" destId="{C9393029-9166-4982-BF70-D5A71A67B10D}" srcOrd="5" destOrd="0" presId="urn:microsoft.com/office/officeart/2008/layout/LinedList"/>
    <dgm:cxn modelId="{106187F2-E05D-4D72-A026-A631F37BD1AC}" type="presParOf" srcId="{4D8EFD32-8170-477E-8D28-9D3FC02B8736}" destId="{914FA759-1B6B-4753-A1D8-4B104998B268}" srcOrd="6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/>
      <dgm:t>
        <a:bodyPr/>
        <a:lstStyle/>
        <a:p>
          <a:pPr rtl="0"/>
          <a:r>
            <a:rPr lang="en-US" sz="1800" dirty="0"/>
            <a:t>DATE OF NEXT STATUS UPDATE 1 week</a:t>
          </a:r>
          <a:endParaRPr lang="en-US" sz="1800" b="1" dirty="0"/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en-US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en-US"/>
        </a:p>
      </dgm:t>
    </dgm:pt>
    <dgm:pt modelId="{35CE50FE-FA6B-438A-BDBA-9B273E6736BA}">
      <dgm:prSet/>
      <dgm:spPr/>
      <dgm:t>
        <a:bodyPr/>
        <a:lstStyle/>
        <a:p>
          <a:pPr rtl="0"/>
          <a:r>
            <a:rPr lang="en-US" dirty="0"/>
            <a:t>LIST OF GOALS FOR NEXT REVIEW</a:t>
          </a:r>
        </a:p>
      </dgm:t>
    </dgm:pt>
    <dgm:pt modelId="{041EA2AA-79BF-4E81-BE26-7602451C547A}" type="parTrans" cxnId="{045A973B-2793-4233-B0DD-A06A4D9E568A}">
      <dgm:prSet/>
      <dgm:spPr/>
      <dgm:t>
        <a:bodyPr/>
        <a:lstStyle/>
        <a:p>
          <a:endParaRPr lang="en-US"/>
        </a:p>
      </dgm:t>
    </dgm:pt>
    <dgm:pt modelId="{5E917E99-E082-4E09-A2C0-44C12F971A6A}" type="sibTrans" cxnId="{045A973B-2793-4233-B0DD-A06A4D9E568A}">
      <dgm:prSet/>
      <dgm:spPr/>
      <dgm:t>
        <a:bodyPr/>
        <a:lstStyle/>
        <a:p>
          <a:endParaRPr lang="en-US"/>
        </a:p>
      </dgm:t>
    </dgm:pt>
    <dgm:pt modelId="{0CAD6BAE-C3D8-4C9E-99F7-B8721A5E98BA}">
      <dgm:prSet/>
      <dgm:spPr/>
      <dgm:t>
        <a:bodyPr/>
        <a:lstStyle/>
        <a:p>
          <a:pPr rtl="0"/>
          <a:r>
            <a:rPr lang="en-US" dirty="0"/>
            <a:t>Completion of load-in at Voorhees</a:t>
          </a:r>
        </a:p>
      </dgm:t>
    </dgm:pt>
    <dgm:pt modelId="{8DB6AA9C-2239-43DF-9839-D6CB1D543D54}" type="parTrans" cxnId="{E3A69125-6FFB-45E4-9E9E-B6EA314C1766}">
      <dgm:prSet/>
      <dgm:spPr/>
      <dgm:t>
        <a:bodyPr/>
        <a:lstStyle/>
        <a:p>
          <a:endParaRPr lang="en-US"/>
        </a:p>
      </dgm:t>
    </dgm:pt>
    <dgm:pt modelId="{24056423-FE4B-4F8C-AC4A-01D94F90392B}" type="sibTrans" cxnId="{E3A69125-6FFB-45E4-9E9E-B6EA314C1766}">
      <dgm:prSet/>
      <dgm:spPr/>
      <dgm:t>
        <a:bodyPr/>
        <a:lstStyle/>
        <a:p>
          <a:endParaRPr lang="en-US"/>
        </a:p>
      </dgm:t>
    </dgm:pt>
    <dgm:pt modelId="{D6414279-7CD1-4D24-AE91-BA432968A40C}">
      <dgm:prSet/>
      <dgm:spPr/>
      <dgm:t>
        <a:bodyPr/>
        <a:lstStyle/>
        <a:p>
          <a:pPr rtl="0"/>
          <a:r>
            <a:rPr lang="en-US" dirty="0"/>
            <a:t>Prop gun design and build</a:t>
          </a:r>
        </a:p>
      </dgm:t>
    </dgm:pt>
    <dgm:pt modelId="{F14F7C14-29A3-48EE-8205-455780C49B79}" type="parTrans" cxnId="{59C39AC4-AE50-42A8-BA55-45C7704BABCF}">
      <dgm:prSet/>
      <dgm:spPr/>
      <dgm:t>
        <a:bodyPr/>
        <a:lstStyle/>
        <a:p>
          <a:endParaRPr lang="en-US"/>
        </a:p>
      </dgm:t>
    </dgm:pt>
    <dgm:pt modelId="{E8B989D6-9BCC-4169-92BB-9F4F2A8F4A69}" type="sibTrans" cxnId="{59C39AC4-AE50-42A8-BA55-45C7704BABCF}">
      <dgm:prSet/>
      <dgm:spPr/>
      <dgm:t>
        <a:bodyPr/>
        <a:lstStyle/>
        <a:p>
          <a:endParaRPr lang="en-US"/>
        </a:p>
      </dgm:t>
    </dgm:pt>
    <dgm:pt modelId="{9D917CEA-E1DE-4F82-8267-4F7F8CD888EE}">
      <dgm:prSet/>
      <dgm:spPr/>
      <dgm:t>
        <a:bodyPr/>
        <a:lstStyle/>
        <a:p>
          <a:r>
            <a:rPr lang="en-US" dirty="0"/>
            <a:t>Cue to Cue schedule in Voorhees</a:t>
          </a:r>
        </a:p>
      </dgm:t>
    </dgm:pt>
    <dgm:pt modelId="{6114FE61-1325-456B-A0AD-FC7CADFA8674}" type="parTrans" cxnId="{0C4255E5-A099-42C1-A2C4-EDD7AF90B7AB}">
      <dgm:prSet/>
      <dgm:spPr/>
      <dgm:t>
        <a:bodyPr/>
        <a:lstStyle/>
        <a:p>
          <a:endParaRPr lang="en-US"/>
        </a:p>
      </dgm:t>
    </dgm:pt>
    <dgm:pt modelId="{32D7CD6A-211F-4E49-BC44-084FD1018470}" type="sibTrans" cxnId="{0C4255E5-A099-42C1-A2C4-EDD7AF90B7AB}">
      <dgm:prSet/>
      <dgm:spPr/>
      <dgm:t>
        <a:bodyPr/>
        <a:lstStyle/>
        <a:p>
          <a:endParaRPr lang="en-US"/>
        </a:p>
      </dgm:t>
    </dgm:pt>
    <dgm:pt modelId="{FAB0D79A-6A73-465B-8361-1FE36EEDCA6C}">
      <dgm:prSet/>
      <dgm:spPr/>
      <dgm:t>
        <a:bodyPr/>
        <a:lstStyle/>
        <a:p>
          <a:pPr rtl="0"/>
          <a:r>
            <a:rPr lang="en-US" dirty="0"/>
            <a:t>ACTION PLAN REVIEW</a:t>
          </a:r>
        </a:p>
      </dgm:t>
    </dgm:pt>
    <dgm:pt modelId="{33450DC6-26F7-411A-BD9F-F57016F3B766}" type="parTrans" cxnId="{A2F622A2-E4DB-4477-942D-FD44AEB4E764}">
      <dgm:prSet/>
      <dgm:spPr/>
      <dgm:t>
        <a:bodyPr/>
        <a:lstStyle/>
        <a:p>
          <a:endParaRPr lang="en-US"/>
        </a:p>
      </dgm:t>
    </dgm:pt>
    <dgm:pt modelId="{5104A0D4-D885-4FBB-8599-D9DDBD387BC4}" type="sibTrans" cxnId="{A2F622A2-E4DB-4477-942D-FD44AEB4E764}">
      <dgm:prSet/>
      <dgm:spPr/>
      <dgm:t>
        <a:bodyPr/>
        <a:lstStyle/>
        <a:p>
          <a:endParaRPr lang="en-US"/>
        </a:p>
      </dgm:t>
    </dgm:pt>
    <dgm:pt modelId="{69C06211-77AB-4945-9617-FE72D514367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Coordinate production meetings with design team and touring team to resolve outstanding issues</a:t>
          </a:r>
        </a:p>
      </dgm:t>
    </dgm:pt>
    <dgm:pt modelId="{E4A86DB6-52D1-44D9-9B48-953F9A9F4DCE}" type="parTrans" cxnId="{768DF3E5-91D6-43C5-9FA3-C64C84C67A26}">
      <dgm:prSet/>
      <dgm:spPr/>
      <dgm:t>
        <a:bodyPr/>
        <a:lstStyle/>
        <a:p>
          <a:endParaRPr lang="en-US"/>
        </a:p>
      </dgm:t>
    </dgm:pt>
    <dgm:pt modelId="{B618DDCC-A5A9-44B3-AC48-7ED49C7AFCBB}" type="sibTrans" cxnId="{768DF3E5-91D6-43C5-9FA3-C64C84C67A26}">
      <dgm:prSet/>
      <dgm:spPr/>
      <dgm:t>
        <a:bodyPr/>
        <a:lstStyle/>
        <a:p>
          <a:endParaRPr lang="en-US"/>
        </a:p>
      </dgm:t>
    </dgm:pt>
    <dgm:pt modelId="{DC6F264D-916B-4915-9890-E13FF80E47BF}">
      <dgm:prSet/>
      <dgm:spPr/>
      <dgm:t>
        <a:bodyPr/>
        <a:lstStyle/>
        <a:p>
          <a:r>
            <a:rPr lang="en-US" dirty="0"/>
            <a:t>Estimate updates</a:t>
          </a:r>
        </a:p>
      </dgm:t>
    </dgm:pt>
    <dgm:pt modelId="{D27BF0A2-E34E-4B64-9B48-C5141623949F}" type="parTrans" cxnId="{A97FEFE0-92D5-4D4D-AF6F-728187923351}">
      <dgm:prSet/>
      <dgm:spPr/>
    </dgm:pt>
    <dgm:pt modelId="{E159CF02-F9F5-428A-BEBD-A38387D3679A}" type="sibTrans" cxnId="{A97FEFE0-92D5-4D4D-AF6F-728187923351}">
      <dgm:prSet/>
      <dgm:spPr/>
    </dgm:pt>
    <dgm:pt modelId="{10A54671-7212-490D-A54F-37BA10580D00}">
      <dgm:prSet/>
      <dgm:spPr/>
      <dgm:t>
        <a:bodyPr/>
        <a:lstStyle/>
        <a:p>
          <a:r>
            <a:rPr lang="en-US" dirty="0"/>
            <a:t>Budget spent</a:t>
          </a:r>
        </a:p>
      </dgm:t>
    </dgm:pt>
    <dgm:pt modelId="{0737D9E1-FF7C-4D2E-99A7-B7BBFFB5960B}" type="parTrans" cxnId="{71A52A79-1EDD-4837-AC39-7ADD021D56AD}">
      <dgm:prSet/>
      <dgm:spPr/>
    </dgm:pt>
    <dgm:pt modelId="{D9834C9C-1648-444A-8A88-0D8D0BE42F0A}" type="sibTrans" cxnId="{71A52A79-1EDD-4837-AC39-7ADD021D56AD}">
      <dgm:prSet/>
      <dgm:spPr/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3"/>
      <dgm:spPr/>
    </dgm:pt>
    <dgm:pt modelId="{9D1AF6DF-8EBD-4BA9-AB1C-83666B416551}" type="pres">
      <dgm:prSet presAssocID="{6803AE33-8C4D-49FF-A701-3AEB5FFD114C}" presName="parentText" presStyleLbl="node1" presStyleIdx="0" presStyleCnt="3" custScaleX="7547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3" custScaleY="107060" custLinFactY="-5737" custLinFactNeighborX="537" custLinFactNeighborY="-100000">
        <dgm:presLayoutVars>
          <dgm:bulletEnabled val="1"/>
        </dgm:presLayoutVars>
      </dgm:prSet>
      <dgm:spPr/>
    </dgm:pt>
    <dgm:pt modelId="{45C074A4-D50D-4582-A1CA-82DFC52CD331}" type="pres">
      <dgm:prSet presAssocID="{0BE976F9-0D26-497C-8000-721D61B1AB27}" presName="spaceBetweenRectangles" presStyleCnt="0"/>
      <dgm:spPr/>
    </dgm:pt>
    <dgm:pt modelId="{9ADB6F5D-9C9F-48E8-BA73-30A7CB91DDA9}" type="pres">
      <dgm:prSet presAssocID="{35CE50FE-FA6B-438A-BDBA-9B273E6736BA}" presName="parentLin" presStyleCnt="0"/>
      <dgm:spPr/>
    </dgm:pt>
    <dgm:pt modelId="{1DA2DBA8-FF13-4046-9A4B-FA26A7A8AE04}" type="pres">
      <dgm:prSet presAssocID="{35CE50FE-FA6B-438A-BDBA-9B273E6736BA}" presName="parentLeftMargin" presStyleLbl="node1" presStyleIdx="0" presStyleCnt="3"/>
      <dgm:spPr/>
    </dgm:pt>
    <dgm:pt modelId="{E022AD64-6C14-41D5-BC9F-2BFBC0D6C3E0}" type="pres">
      <dgm:prSet presAssocID="{35CE50FE-FA6B-438A-BDBA-9B273E6736BA}" presName="parentText" presStyleLbl="node1" presStyleIdx="1" presStyleCnt="3" custScaleX="7491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A1C4785-F717-46FE-9168-8C8D21641086}" type="pres">
      <dgm:prSet presAssocID="{35CE50FE-FA6B-438A-BDBA-9B273E6736BA}" presName="negativeSpace" presStyleCnt="0"/>
      <dgm:spPr/>
    </dgm:pt>
    <dgm:pt modelId="{F901923D-E6E1-47FE-BE41-8B8C66EFA3AF}" type="pres">
      <dgm:prSet presAssocID="{35CE50FE-FA6B-438A-BDBA-9B273E6736BA}" presName="childText" presStyleLbl="alignAcc1" presStyleIdx="1" presStyleCnt="3">
        <dgm:presLayoutVars>
          <dgm:bulletEnabled val="1"/>
        </dgm:presLayoutVars>
      </dgm:prSet>
      <dgm:spPr/>
    </dgm:pt>
    <dgm:pt modelId="{CC18E8B9-19B1-4F96-A127-5A94E08F615B}" type="pres">
      <dgm:prSet presAssocID="{5E917E99-E082-4E09-A2C0-44C12F971A6A}" presName="spaceBetweenRectangles" presStyleCnt="0"/>
      <dgm:spPr/>
    </dgm:pt>
    <dgm:pt modelId="{EE85961F-4A4D-4EDE-855D-760D922C48F6}" type="pres">
      <dgm:prSet presAssocID="{FAB0D79A-6A73-465B-8361-1FE36EEDCA6C}" presName="parentLin" presStyleCnt="0"/>
      <dgm:spPr/>
    </dgm:pt>
    <dgm:pt modelId="{2234A398-5A18-440A-9B31-5D99EC30BE8C}" type="pres">
      <dgm:prSet presAssocID="{FAB0D79A-6A73-465B-8361-1FE36EEDCA6C}" presName="parentLeftMargin" presStyleLbl="node1" presStyleIdx="1" presStyleCnt="3"/>
      <dgm:spPr/>
    </dgm:pt>
    <dgm:pt modelId="{51995420-F191-467D-9BF2-AC4D4D44A822}" type="pres">
      <dgm:prSet presAssocID="{FAB0D79A-6A73-465B-8361-1FE36EEDCA6C}" presName="parentText" presStyleLbl="node1" presStyleIdx="2" presStyleCnt="3" custScaleX="5519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3798D40-17A4-4F60-925E-8DD017A1743F}" type="pres">
      <dgm:prSet presAssocID="{FAB0D79A-6A73-465B-8361-1FE36EEDCA6C}" presName="negativeSpace" presStyleCnt="0"/>
      <dgm:spPr/>
    </dgm:pt>
    <dgm:pt modelId="{3C6D13E9-035D-48C2-B157-0FA2B30F21B6}" type="pres">
      <dgm:prSet presAssocID="{FAB0D79A-6A73-465B-8361-1FE36EEDCA6C}" presName="childText" presStyleLbl="alignAcc1" presStyleIdx="2" presStyleCnt="3">
        <dgm:presLayoutVars>
          <dgm:bulletEnabled val="1"/>
        </dgm:presLayoutVars>
      </dgm:prSet>
      <dgm:spPr/>
    </dgm:pt>
  </dgm:ptLst>
  <dgm:cxnLst>
    <dgm:cxn modelId="{01A64703-2DD0-45BE-B51C-8FB6746E3CA9}" type="presOf" srcId="{FAB0D79A-6A73-465B-8361-1FE36EEDCA6C}" destId="{2234A398-5A18-440A-9B31-5D99EC30BE8C}" srcOrd="0" destOrd="0" presId="urn:microsoft.com/office/officeart/2005/8/layout/list1#2"/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BA8F3F22-8D44-49CE-8C07-60524E994E38}" type="presOf" srcId="{FAB0D79A-6A73-465B-8361-1FE36EEDCA6C}" destId="{51995420-F191-467D-9BF2-AC4D4D44A822}" srcOrd="1" destOrd="0" presId="urn:microsoft.com/office/officeart/2005/8/layout/list1#2"/>
    <dgm:cxn modelId="{E3A69125-6FFB-45E4-9E9E-B6EA314C1766}" srcId="{35CE50FE-FA6B-438A-BDBA-9B273E6736BA}" destId="{0CAD6BAE-C3D8-4C9E-99F7-B8721A5E98BA}" srcOrd="0" destOrd="0" parTransId="{8DB6AA9C-2239-43DF-9839-D6CB1D543D54}" sibTransId="{24056423-FE4B-4F8C-AC4A-01D94F90392B}"/>
    <dgm:cxn modelId="{57D9B837-C1F0-4173-BC9B-78F906992C96}" type="presOf" srcId="{0CAD6BAE-C3D8-4C9E-99F7-B8721A5E98BA}" destId="{F901923D-E6E1-47FE-BE41-8B8C66EFA3AF}" srcOrd="0" destOrd="0" presId="urn:microsoft.com/office/officeart/2005/8/layout/list1#2"/>
    <dgm:cxn modelId="{045A973B-2793-4233-B0DD-A06A4D9E568A}" srcId="{B7B4D503-0B80-4460-922F-678D7B3B9A0D}" destId="{35CE50FE-FA6B-438A-BDBA-9B273E6736BA}" srcOrd="1" destOrd="0" parTransId="{041EA2AA-79BF-4E81-BE26-7602451C547A}" sibTransId="{5E917E99-E082-4E09-A2C0-44C12F971A6A}"/>
    <dgm:cxn modelId="{3378AF40-8B13-4184-A666-55230E141836}" type="presOf" srcId="{9D917CEA-E1DE-4F82-8267-4F7F8CD888EE}" destId="{F901923D-E6E1-47FE-BE41-8B8C66EFA3AF}" srcOrd="0" destOrd="2" presId="urn:microsoft.com/office/officeart/2005/8/layout/list1#2"/>
    <dgm:cxn modelId="{71A52A79-1EDD-4837-AC39-7ADD021D56AD}" srcId="{35CE50FE-FA6B-438A-BDBA-9B273E6736BA}" destId="{10A54671-7212-490D-A54F-37BA10580D00}" srcOrd="4" destOrd="0" parTransId="{0737D9E1-FF7C-4D2E-99A7-B7BBFFB5960B}" sibTransId="{D9834C9C-1648-444A-8A88-0D8D0BE42F0A}"/>
    <dgm:cxn modelId="{454DAA7D-7045-45E6-8EC5-B7BD3D872078}" type="presOf" srcId="{69C06211-77AB-4945-9617-FE72D514367D}" destId="{3C6D13E9-035D-48C2-B157-0FA2B30F21B6}" srcOrd="0" destOrd="0" presId="urn:microsoft.com/office/officeart/2005/8/layout/list1#2"/>
    <dgm:cxn modelId="{A2F622A2-E4DB-4477-942D-FD44AEB4E764}" srcId="{B7B4D503-0B80-4460-922F-678D7B3B9A0D}" destId="{FAB0D79A-6A73-465B-8361-1FE36EEDCA6C}" srcOrd="2" destOrd="0" parTransId="{33450DC6-26F7-411A-BD9F-F57016F3B766}" sibTransId="{5104A0D4-D885-4FBB-8599-D9DDBD387BC4}"/>
    <dgm:cxn modelId="{CD2140BB-2C93-47B8-ACA3-E8203BF2DBB4}" type="presOf" srcId="{35CE50FE-FA6B-438A-BDBA-9B273E6736BA}" destId="{1DA2DBA8-FF13-4046-9A4B-FA26A7A8AE04}" srcOrd="0" destOrd="0" presId="urn:microsoft.com/office/officeart/2005/8/layout/list1#2"/>
    <dgm:cxn modelId="{876CB1BD-F97D-4315-AF3C-4B8873154413}" type="presOf" srcId="{35CE50FE-FA6B-438A-BDBA-9B273E6736BA}" destId="{E022AD64-6C14-41D5-BC9F-2BFBC0D6C3E0}" srcOrd="1" destOrd="0" presId="urn:microsoft.com/office/officeart/2005/8/layout/list1#2"/>
    <dgm:cxn modelId="{59C39AC4-AE50-42A8-BA55-45C7704BABCF}" srcId="{35CE50FE-FA6B-438A-BDBA-9B273E6736BA}" destId="{D6414279-7CD1-4D24-AE91-BA432968A40C}" srcOrd="1" destOrd="0" parTransId="{F14F7C14-29A3-48EE-8205-455780C49B79}" sibTransId="{E8B989D6-9BCC-4169-92BB-9F4F2A8F4A69}"/>
    <dgm:cxn modelId="{DE4C98CE-7EF8-48A0-A0C4-4E2C192BC7A5}" type="presOf" srcId="{D6414279-7CD1-4D24-AE91-BA432968A40C}" destId="{F901923D-E6E1-47FE-BE41-8B8C66EFA3AF}" srcOrd="0" destOrd="1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15AEE4DC-A8E3-47DE-A685-142AA03906D3}" type="presOf" srcId="{10A54671-7212-490D-A54F-37BA10580D00}" destId="{F901923D-E6E1-47FE-BE41-8B8C66EFA3AF}" srcOrd="0" destOrd="4" presId="urn:microsoft.com/office/officeart/2005/8/layout/list1#2"/>
    <dgm:cxn modelId="{A97FEFE0-92D5-4D4D-AF6F-728187923351}" srcId="{35CE50FE-FA6B-438A-BDBA-9B273E6736BA}" destId="{DC6F264D-916B-4915-9890-E13FF80E47BF}" srcOrd="3" destOrd="0" parTransId="{D27BF0A2-E34E-4B64-9B48-C5141623949F}" sibTransId="{E159CF02-F9F5-428A-BEBD-A38387D3679A}"/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0C4255E5-A099-42C1-A2C4-EDD7AF90B7AB}" srcId="{35CE50FE-FA6B-438A-BDBA-9B273E6736BA}" destId="{9D917CEA-E1DE-4F82-8267-4F7F8CD888EE}" srcOrd="2" destOrd="0" parTransId="{6114FE61-1325-456B-A0AD-FC7CADFA8674}" sibTransId="{32D7CD6A-211F-4E49-BC44-084FD1018470}"/>
    <dgm:cxn modelId="{768DF3E5-91D6-43C5-9FA3-C64C84C67A26}" srcId="{FAB0D79A-6A73-465B-8361-1FE36EEDCA6C}" destId="{69C06211-77AB-4945-9617-FE72D514367D}" srcOrd="0" destOrd="0" parTransId="{E4A86DB6-52D1-44D9-9B48-953F9A9F4DCE}" sibTransId="{B618DDCC-A5A9-44B3-AC48-7ED49C7AFCBB}"/>
    <dgm:cxn modelId="{0B3B87FD-64EC-4176-926E-02FE8AE04AC7}" type="presOf" srcId="{DC6F264D-916B-4915-9890-E13FF80E47BF}" destId="{F901923D-E6E1-47FE-BE41-8B8C66EFA3AF}" srcOrd="0" destOrd="3" presId="urn:microsoft.com/office/officeart/2005/8/layout/list1#2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  <dgm:cxn modelId="{ED135B40-356E-4E87-834F-E4667140293C}" type="presParOf" srcId="{01DD0F12-12F5-4D40-B8E1-50F8BA73202A}" destId="{45C074A4-D50D-4582-A1CA-82DFC52CD331}" srcOrd="3" destOrd="0" presId="urn:microsoft.com/office/officeart/2005/8/layout/list1#2"/>
    <dgm:cxn modelId="{575A2F2B-2B4F-43EC-818C-B7E12DDDF3E9}" type="presParOf" srcId="{01DD0F12-12F5-4D40-B8E1-50F8BA73202A}" destId="{9ADB6F5D-9C9F-48E8-BA73-30A7CB91DDA9}" srcOrd="4" destOrd="0" presId="urn:microsoft.com/office/officeart/2005/8/layout/list1#2"/>
    <dgm:cxn modelId="{9CB32CDE-348E-41D1-B8F9-95CA9A2BB358}" type="presParOf" srcId="{9ADB6F5D-9C9F-48E8-BA73-30A7CB91DDA9}" destId="{1DA2DBA8-FF13-4046-9A4B-FA26A7A8AE04}" srcOrd="0" destOrd="0" presId="urn:microsoft.com/office/officeart/2005/8/layout/list1#2"/>
    <dgm:cxn modelId="{EFC7B67D-EA87-4273-8C2D-2368BBB7218A}" type="presParOf" srcId="{9ADB6F5D-9C9F-48E8-BA73-30A7CB91DDA9}" destId="{E022AD64-6C14-41D5-BC9F-2BFBC0D6C3E0}" srcOrd="1" destOrd="0" presId="urn:microsoft.com/office/officeart/2005/8/layout/list1#2"/>
    <dgm:cxn modelId="{2B0B1F95-4B76-472F-A7C9-7251A2F918D3}" type="presParOf" srcId="{01DD0F12-12F5-4D40-B8E1-50F8BA73202A}" destId="{EA1C4785-F717-46FE-9168-8C8D21641086}" srcOrd="5" destOrd="0" presId="urn:microsoft.com/office/officeart/2005/8/layout/list1#2"/>
    <dgm:cxn modelId="{9627A8E8-A74A-4B1E-89F4-6766DE1ACE37}" type="presParOf" srcId="{01DD0F12-12F5-4D40-B8E1-50F8BA73202A}" destId="{F901923D-E6E1-47FE-BE41-8B8C66EFA3AF}" srcOrd="6" destOrd="0" presId="urn:microsoft.com/office/officeart/2005/8/layout/list1#2"/>
    <dgm:cxn modelId="{1DF9D7DA-C448-496C-8B8B-E830E4A0814F}" type="presParOf" srcId="{01DD0F12-12F5-4D40-B8E1-50F8BA73202A}" destId="{CC18E8B9-19B1-4F96-A127-5A94E08F615B}" srcOrd="7" destOrd="0" presId="urn:microsoft.com/office/officeart/2005/8/layout/list1#2"/>
    <dgm:cxn modelId="{F929161F-4AAF-4766-A387-286B2ECEBC11}" type="presParOf" srcId="{01DD0F12-12F5-4D40-B8E1-50F8BA73202A}" destId="{EE85961F-4A4D-4EDE-855D-760D922C48F6}" srcOrd="8" destOrd="0" presId="urn:microsoft.com/office/officeart/2005/8/layout/list1#2"/>
    <dgm:cxn modelId="{8F06F7D1-628F-4661-BD9F-C8347EB1FC06}" type="presParOf" srcId="{EE85961F-4A4D-4EDE-855D-760D922C48F6}" destId="{2234A398-5A18-440A-9B31-5D99EC30BE8C}" srcOrd="0" destOrd="0" presId="urn:microsoft.com/office/officeart/2005/8/layout/list1#2"/>
    <dgm:cxn modelId="{CCB44C85-F44D-4052-B803-B2D0D707C7DD}" type="presParOf" srcId="{EE85961F-4A4D-4EDE-855D-760D922C48F6}" destId="{51995420-F191-467D-9BF2-AC4D4D44A822}" srcOrd="1" destOrd="0" presId="urn:microsoft.com/office/officeart/2005/8/layout/list1#2"/>
    <dgm:cxn modelId="{9D78ACAF-890A-413C-BF49-CDB19B0C198A}" type="presParOf" srcId="{01DD0F12-12F5-4D40-B8E1-50F8BA73202A}" destId="{93798D40-17A4-4F60-925E-8DD017A1743F}" srcOrd="9" destOrd="0" presId="urn:microsoft.com/office/officeart/2005/8/layout/list1#2"/>
    <dgm:cxn modelId="{C202862A-7E7B-4B84-B809-41170FB083E1}" type="presParOf" srcId="{01DD0F12-12F5-4D40-B8E1-50F8BA73202A}" destId="{3C6D13E9-035D-48C2-B157-0FA2B30F21B6}" srcOrd="1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493079"/>
          <a:ext cx="7810500" cy="183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548640" rIns="60618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Scenery, props and costumes installed at Voorhees by 1/28/20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Lights and sound installed at Voorhees by 1/30/20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Production tech complete by 2/3/20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Production </a:t>
          </a:r>
          <a:r>
            <a:rPr lang="en-US" sz="1600" kern="1200" dirty="0">
              <a:solidFill>
                <a:schemeClr val="tx1"/>
              </a:solidFill>
            </a:rPr>
            <a:t>packed</a:t>
          </a:r>
          <a:r>
            <a:rPr lang="en-US" sz="1600" kern="1200" dirty="0"/>
            <a:t> in truck ready to tour by 2/4/20</a:t>
          </a:r>
        </a:p>
      </dsp:txBody>
      <dsp:txXfrm>
        <a:off x="0" y="493079"/>
        <a:ext cx="7810500" cy="1836266"/>
      </dsp:txXfrm>
    </dsp:sp>
    <dsp:sp modelId="{9D1AF6DF-8EBD-4BA9-AB1C-83666B416551}">
      <dsp:nvSpPr>
        <dsp:cNvPr id="0" name=""/>
        <dsp:cNvSpPr/>
      </dsp:nvSpPr>
      <dsp:spPr>
        <a:xfrm>
          <a:off x="213359" y="0"/>
          <a:ext cx="5467350" cy="974160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2"/>
              </a:solidFill>
              <a:ea typeface="+mn-ea"/>
              <a:cs typeface="+mn-cs"/>
            </a:rPr>
            <a:t>LIST MAIN CRITICAL DELIVERABLES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213359" y="0"/>
        <a:ext cx="5467350" cy="974160"/>
      </dsp:txXfrm>
    </dsp:sp>
    <dsp:sp modelId="{84309B57-9335-4504-ADE7-0F6F02733EE1}">
      <dsp:nvSpPr>
        <dsp:cNvPr id="0" name=""/>
        <dsp:cNvSpPr/>
      </dsp:nvSpPr>
      <dsp:spPr>
        <a:xfrm>
          <a:off x="0" y="2739244"/>
          <a:ext cx="78105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731520" rIns="60618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ea typeface="+mn-ea"/>
            <a:cs typeface="+mn-cs"/>
          </a:endParaRPr>
        </a:p>
      </dsp:txBody>
      <dsp:txXfrm>
        <a:off x="0" y="2739244"/>
        <a:ext cx="7810500" cy="831600"/>
      </dsp:txXfrm>
    </dsp:sp>
    <dsp:sp modelId="{D2B8060E-5C25-48B8-8A2C-C7E31B9A4C0B}">
      <dsp:nvSpPr>
        <dsp:cNvPr id="0" name=""/>
        <dsp:cNvSpPr/>
      </dsp:nvSpPr>
      <dsp:spPr>
        <a:xfrm>
          <a:off x="390525" y="2507545"/>
          <a:ext cx="5467350" cy="974160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2"/>
              </a:solidFill>
              <a:ea typeface="+mn-ea"/>
              <a:cs typeface="+mn-cs"/>
            </a:rPr>
            <a:t>COMPLETION for each production area as of today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390525" y="2507545"/>
        <a:ext cx="5467350" cy="974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C2395-E7C2-4567-84AE-0B6E1E96686F}">
      <dsp:nvSpPr>
        <dsp:cNvPr id="0" name=""/>
        <dsp:cNvSpPr/>
      </dsp:nvSpPr>
      <dsp:spPr>
        <a:xfrm>
          <a:off x="0" y="420302"/>
          <a:ext cx="75438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395732" rIns="585483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Load-in estimate  $1848.00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Load out estimate $1364.00</a:t>
          </a:r>
        </a:p>
      </dsp:txBody>
      <dsp:txXfrm>
        <a:off x="0" y="420302"/>
        <a:ext cx="7543800" cy="1107225"/>
      </dsp:txXfrm>
    </dsp:sp>
    <dsp:sp modelId="{2DD73D11-27EA-45B2-B0BD-6722FF26A7B9}">
      <dsp:nvSpPr>
        <dsp:cNvPr id="0" name=""/>
        <dsp:cNvSpPr/>
      </dsp:nvSpPr>
      <dsp:spPr>
        <a:xfrm>
          <a:off x="377190" y="139862"/>
          <a:ext cx="528066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Touring Load-in and Load-out estimates</a:t>
          </a:r>
        </a:p>
      </dsp:txBody>
      <dsp:txXfrm>
        <a:off x="404570" y="167242"/>
        <a:ext cx="5225900" cy="506120"/>
      </dsp:txXfrm>
    </dsp:sp>
    <dsp:sp modelId="{37DADF81-E64F-4F44-8FCB-5F50D8330B4D}">
      <dsp:nvSpPr>
        <dsp:cNvPr id="0" name=""/>
        <dsp:cNvSpPr/>
      </dsp:nvSpPr>
      <dsp:spPr>
        <a:xfrm>
          <a:off x="0" y="1910567"/>
          <a:ext cx="7543800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395732" rIns="585483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 repair time for broken scenery or props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Laundering on site at all locations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ea typeface="+mn-ea"/>
              <a:cs typeface="+mn-cs"/>
            </a:rPr>
            <a:t>Crew and truck arrival at 5am at all locations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ea typeface="+mn-ea"/>
              <a:cs typeface="+mn-cs"/>
            </a:rPr>
            <a:t>Load out done by 8pm at all locations</a:t>
          </a:r>
        </a:p>
      </dsp:txBody>
      <dsp:txXfrm>
        <a:off x="0" y="1910567"/>
        <a:ext cx="7543800" cy="1735650"/>
      </dsp:txXfrm>
    </dsp:sp>
    <dsp:sp modelId="{E54383F8-A51B-4578-991A-6E166ECFE895}">
      <dsp:nvSpPr>
        <dsp:cNvPr id="0" name=""/>
        <dsp:cNvSpPr/>
      </dsp:nvSpPr>
      <dsp:spPr>
        <a:xfrm>
          <a:off x="377190" y="1630127"/>
          <a:ext cx="5280660" cy="56088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a typeface="+mn-ea"/>
              <a:cs typeface="+mn-cs"/>
            </a:rPr>
            <a:t>MAKE SURE YOU UNDERSTAND ASSUMPTIONS</a:t>
          </a:r>
          <a:endParaRPr lang="en-US" sz="1900" b="1" kern="1200" dirty="0"/>
        </a:p>
      </dsp:txBody>
      <dsp:txXfrm>
        <a:off x="404570" y="1657507"/>
        <a:ext cx="522590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FC0D2-341D-4A4D-BFB6-CB39832B2738}">
      <dsp:nvSpPr>
        <dsp:cNvPr id="0" name=""/>
        <dsp:cNvSpPr/>
      </dsp:nvSpPr>
      <dsp:spPr>
        <a:xfrm>
          <a:off x="0" y="1512"/>
          <a:ext cx="73067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5591-B98E-40CD-AEEC-6BC04D0901AE}">
      <dsp:nvSpPr>
        <dsp:cNvPr id="0" name=""/>
        <dsp:cNvSpPr/>
      </dsp:nvSpPr>
      <dsp:spPr>
        <a:xfrm>
          <a:off x="0" y="1512"/>
          <a:ext cx="1461348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List Technical Problems That Have Been Solved</a:t>
          </a:r>
          <a:endParaRPr lang="en-US" sz="1500" b="1" kern="1200" dirty="0"/>
        </a:p>
      </dsp:txBody>
      <dsp:txXfrm>
        <a:off x="0" y="1512"/>
        <a:ext cx="1461348" cy="1031204"/>
      </dsp:txXfrm>
    </dsp:sp>
    <dsp:sp modelId="{C5AA748E-EB01-426F-8416-E5E9D6B3545A}">
      <dsp:nvSpPr>
        <dsp:cNvPr id="0" name=""/>
        <dsp:cNvSpPr/>
      </dsp:nvSpPr>
      <dsp:spPr>
        <a:xfrm>
          <a:off x="0" y="1032716"/>
          <a:ext cx="73067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06378-354B-4A1D-9842-53FF50E9BEFB}">
      <dsp:nvSpPr>
        <dsp:cNvPr id="0" name=""/>
        <dsp:cNvSpPr/>
      </dsp:nvSpPr>
      <dsp:spPr>
        <a:xfrm>
          <a:off x="0" y="1032716"/>
          <a:ext cx="1461348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List Outstanding Technical Issues That Need To Be Solved</a:t>
          </a:r>
          <a:endParaRPr lang="en-US" sz="1500" b="1" kern="1200" dirty="0"/>
        </a:p>
      </dsp:txBody>
      <dsp:txXfrm>
        <a:off x="0" y="1032716"/>
        <a:ext cx="1461348" cy="1031204"/>
      </dsp:txXfrm>
    </dsp:sp>
    <dsp:sp modelId="{0400C192-30CE-4407-BE16-F9EB4B4624FB}">
      <dsp:nvSpPr>
        <dsp:cNvPr id="0" name=""/>
        <dsp:cNvSpPr/>
      </dsp:nvSpPr>
      <dsp:spPr>
        <a:xfrm>
          <a:off x="1570949" y="1079543"/>
          <a:ext cx="5735790" cy="93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Networking consoles to be done when gear arrives at Voorhees </a:t>
          </a:r>
        </a:p>
      </dsp:txBody>
      <dsp:txXfrm>
        <a:off x="1570949" y="1079543"/>
        <a:ext cx="5735790" cy="936543"/>
      </dsp:txXfrm>
    </dsp:sp>
    <dsp:sp modelId="{B68713CD-A48F-4844-99F3-DD719843E4B1}">
      <dsp:nvSpPr>
        <dsp:cNvPr id="0" name=""/>
        <dsp:cNvSpPr/>
      </dsp:nvSpPr>
      <dsp:spPr>
        <a:xfrm>
          <a:off x="1461347" y="2016087"/>
          <a:ext cx="5845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5036F-F84D-4E1B-84C9-BEBC5D66DFEE}">
      <dsp:nvSpPr>
        <dsp:cNvPr id="0" name=""/>
        <dsp:cNvSpPr/>
      </dsp:nvSpPr>
      <dsp:spPr>
        <a:xfrm>
          <a:off x="0" y="2063921"/>
          <a:ext cx="7306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E26E1-D5EE-485C-B150-5759265F5DB0}">
      <dsp:nvSpPr>
        <dsp:cNvPr id="0" name=""/>
        <dsp:cNvSpPr/>
      </dsp:nvSpPr>
      <dsp:spPr>
        <a:xfrm>
          <a:off x="0" y="2063921"/>
          <a:ext cx="1461348" cy="103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a typeface="+mn-ea"/>
              <a:cs typeface="+mn-cs"/>
            </a:rPr>
            <a:t>List Any Dubious Technological Dependencies For Project</a:t>
          </a:r>
          <a:endParaRPr lang="en-US" sz="1500" b="1" kern="1200" dirty="0"/>
        </a:p>
      </dsp:txBody>
      <dsp:txXfrm>
        <a:off x="0" y="2063921"/>
        <a:ext cx="1461348" cy="1031204"/>
      </dsp:txXfrm>
    </dsp:sp>
    <dsp:sp modelId="{30D55B81-2282-441F-9A9B-69874A87CE9B}">
      <dsp:nvSpPr>
        <dsp:cNvPr id="0" name=""/>
        <dsp:cNvSpPr/>
      </dsp:nvSpPr>
      <dsp:spPr>
        <a:xfrm>
          <a:off x="1570949" y="2087888"/>
          <a:ext cx="5735790" cy="47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Issue Can Cue to cue to be completed on time</a:t>
          </a:r>
        </a:p>
      </dsp:txBody>
      <dsp:txXfrm>
        <a:off x="1570949" y="2087888"/>
        <a:ext cx="5735790" cy="479349"/>
      </dsp:txXfrm>
    </dsp:sp>
    <dsp:sp modelId="{1F7C51D0-EB96-4391-8C8C-FD3F081EA469}">
      <dsp:nvSpPr>
        <dsp:cNvPr id="0" name=""/>
        <dsp:cNvSpPr/>
      </dsp:nvSpPr>
      <dsp:spPr>
        <a:xfrm>
          <a:off x="1461347" y="2567237"/>
          <a:ext cx="5845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34BD5-790A-4B98-96B8-065C81D424AD}">
      <dsp:nvSpPr>
        <dsp:cNvPr id="0" name=""/>
        <dsp:cNvSpPr/>
      </dsp:nvSpPr>
      <dsp:spPr>
        <a:xfrm>
          <a:off x="1570949" y="2591205"/>
          <a:ext cx="5735790" cy="47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a typeface="+mn-ea"/>
              <a:cs typeface="+mn-cs"/>
            </a:rPr>
            <a:t>Summation: Plan for OT on tech day 2 if needed</a:t>
          </a:r>
        </a:p>
      </dsp:txBody>
      <dsp:txXfrm>
        <a:off x="1570949" y="2591205"/>
        <a:ext cx="5735790" cy="479349"/>
      </dsp:txXfrm>
    </dsp:sp>
    <dsp:sp modelId="{C9393029-9166-4982-BF70-D5A71A67B10D}">
      <dsp:nvSpPr>
        <dsp:cNvPr id="0" name=""/>
        <dsp:cNvSpPr/>
      </dsp:nvSpPr>
      <dsp:spPr>
        <a:xfrm>
          <a:off x="1461347" y="3070554"/>
          <a:ext cx="5845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190883"/>
          <a:ext cx="7810500" cy="4046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AF6DF-8EBD-4BA9-AB1C-83666B416551}">
      <dsp:nvSpPr>
        <dsp:cNvPr id="0" name=""/>
        <dsp:cNvSpPr/>
      </dsp:nvSpPr>
      <dsp:spPr>
        <a:xfrm>
          <a:off x="390525" y="72169"/>
          <a:ext cx="4126209" cy="44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DATE OF NEXT STATUS UPDATE 1 week</a:t>
          </a:r>
          <a:endParaRPr lang="en-US" sz="1800" b="1" kern="1200" dirty="0"/>
        </a:p>
      </dsp:txBody>
      <dsp:txXfrm>
        <a:off x="390525" y="72169"/>
        <a:ext cx="4126209" cy="442800"/>
      </dsp:txXfrm>
    </dsp:sp>
    <dsp:sp modelId="{F901923D-E6E1-47FE-BE41-8B8C66EFA3AF}">
      <dsp:nvSpPr>
        <dsp:cNvPr id="0" name=""/>
        <dsp:cNvSpPr/>
      </dsp:nvSpPr>
      <dsp:spPr>
        <a:xfrm>
          <a:off x="0" y="1000655"/>
          <a:ext cx="78105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312420" rIns="606182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Completion of load-in at Voorhees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Prop gun design and build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Cue to Cue schedule in Voorhees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Estimate updates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Budget spent</a:t>
          </a:r>
        </a:p>
      </dsp:txBody>
      <dsp:txXfrm>
        <a:off x="0" y="1000655"/>
        <a:ext cx="7810500" cy="1606500"/>
      </dsp:txXfrm>
    </dsp:sp>
    <dsp:sp modelId="{E022AD64-6C14-41D5-BC9F-2BFBC0D6C3E0}">
      <dsp:nvSpPr>
        <dsp:cNvPr id="0" name=""/>
        <dsp:cNvSpPr/>
      </dsp:nvSpPr>
      <dsp:spPr>
        <a:xfrm>
          <a:off x="390525" y="779255"/>
          <a:ext cx="4095755" cy="44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LIST OF GOALS FOR NEXT REVIEW</a:t>
          </a:r>
        </a:p>
      </dsp:txBody>
      <dsp:txXfrm>
        <a:off x="390525" y="779255"/>
        <a:ext cx="4095755" cy="442800"/>
      </dsp:txXfrm>
    </dsp:sp>
    <dsp:sp modelId="{3C6D13E9-035D-48C2-B157-0FA2B30F21B6}">
      <dsp:nvSpPr>
        <dsp:cNvPr id="0" name=""/>
        <dsp:cNvSpPr/>
      </dsp:nvSpPr>
      <dsp:spPr>
        <a:xfrm>
          <a:off x="0" y="2909555"/>
          <a:ext cx="78105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312420" rIns="60618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Coordinate production meetings with design team and touring team to resolve outstanding issues</a:t>
          </a:r>
        </a:p>
      </dsp:txBody>
      <dsp:txXfrm>
        <a:off x="0" y="2909555"/>
        <a:ext cx="7810500" cy="850500"/>
      </dsp:txXfrm>
    </dsp:sp>
    <dsp:sp modelId="{51995420-F191-467D-9BF2-AC4D4D44A822}">
      <dsp:nvSpPr>
        <dsp:cNvPr id="0" name=""/>
        <dsp:cNvSpPr/>
      </dsp:nvSpPr>
      <dsp:spPr>
        <a:xfrm>
          <a:off x="390525" y="2688155"/>
          <a:ext cx="3017594" cy="44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ACTION PLAN REVIEW</a:t>
          </a:r>
        </a:p>
      </dsp:txBody>
      <dsp:txXfrm>
        <a:off x="390525" y="2688155"/>
        <a:ext cx="3017594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719-0C0B-4FCD-8C42-A758D216E1BD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2621-7037-4E35-B549-8255C904F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Hello Managers today I am going to show you a fictional budget report for the visitor.</a:t>
            </a:r>
          </a:p>
          <a:p>
            <a:r>
              <a:rPr lang="en-US" dirty="0"/>
              <a:t>I have created a few issues for the team to discuss.</a:t>
            </a:r>
          </a:p>
          <a:p>
            <a:r>
              <a:rPr lang="en-US" dirty="0"/>
              <a:t>And budget problems to be resolved collaborating with the producer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chart of the calendar presenting days with no scheduled work time.</a:t>
            </a:r>
          </a:p>
          <a:p>
            <a:r>
              <a:rPr lang="en-US" dirty="0"/>
              <a:t>This can be used to discuss the needed repair, clean and maintenance time not in the current schedule or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page dedicated to technology can  be a tool for you explain the need for rental technology such as consoles for this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page to talk about the additional costs that may need to be added to your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reminder of the staffing resources dedicated to the project</a:t>
            </a:r>
          </a:p>
          <a:p>
            <a:endParaRPr lang="en-US" dirty="0"/>
          </a:p>
          <a:p>
            <a:r>
              <a:rPr lang="en-US" dirty="0"/>
              <a:t>A bullet point on specific items to be addressed to the producer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page on the revenue projection vs the projected expenses estimate</a:t>
            </a:r>
          </a:p>
          <a:p>
            <a:r>
              <a:rPr lang="en-US" dirty="0"/>
              <a:t>it is on the handout with a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1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last page is a summary of the goals for your next meeting and your action plan for </a:t>
            </a:r>
            <a:r>
              <a:rPr lang="en-US" dirty="0" err="1"/>
              <a:t>inbtween</a:t>
            </a:r>
            <a:r>
              <a:rPr lang="en-US" dirty="0"/>
              <a:t>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out with a summary of where you are and current estimate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the schedule as needed. I two. </a:t>
            </a:r>
          </a:p>
          <a:p>
            <a:r>
              <a:rPr lang="en-US" dirty="0"/>
              <a:t>One is a list from excel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other is a timeline using a GANT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made  a list of current deliverables to help focus the team on their current dates to be concerned with.</a:t>
            </a:r>
          </a:p>
          <a:p>
            <a:r>
              <a:rPr lang="en-US" dirty="0"/>
              <a:t>I made a completion percentage for each production are to let the team know where we stand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progress report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estimate for the build and tech of the production</a:t>
            </a:r>
          </a:p>
          <a:p>
            <a:r>
              <a:rPr lang="en-US" dirty="0"/>
              <a:t>it is on the handout with a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9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Touring team labor</a:t>
            </a:r>
          </a:p>
          <a:p>
            <a:r>
              <a:rPr lang="en-US" dirty="0"/>
              <a:t>Concern expressed by the touring team with a list of assumptions to be addressed.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Touring  cost estimate it is on the handout with a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9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2E209FB-7A34-414B-812A-BCC5C4256F49}" type="datetime1">
              <a:rPr lang="en-US" smtClean="0"/>
              <a:pPr algn="r"/>
              <a:t>4/1/2020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552748-A1E1-4D89-AAC8-779AE0C0C261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D4E8D9A-430E-45D5-984E-F3A46BBDE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98E3A5B-D888-44CD-AE59-BA18BDBE3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82A2561-D484-4060-B1AC-706347DF9E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D1DC2AD-242B-4DC2-A8FC-4E5BCE6180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B3FBF2B-2521-4A52-85A4-1D868B3779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00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7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11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89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4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0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8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5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5CD22A-95E8-4AFD-8CAE-1B1DEF6E95A5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A309432-2BE5-4279-8EFD-7750F1EC0F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2B5E064-98D0-4453-ABE1-6B0C74673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832563B-D52B-44C1-B4E2-39A7D50CAAA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0FB35E-A3BC-4234-A94B-EFD9B88530E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1714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892168"/>
          </a:xfrm>
        </p:spPr>
        <p:txBody>
          <a:bodyPr>
            <a:normAutofit/>
          </a:bodyPr>
          <a:lstStyle/>
          <a:p>
            <a:r>
              <a:rPr lang="en-US" sz="7400" dirty="0">
                <a:solidFill>
                  <a:srgbClr val="FFFFFF"/>
                </a:solidFill>
              </a:rPr>
              <a:t>Reporting</a:t>
            </a:r>
            <a:br>
              <a:rPr lang="en-US" sz="7400" dirty="0">
                <a:solidFill>
                  <a:srgbClr val="FFFFFF"/>
                </a:solidFill>
              </a:rPr>
            </a:br>
            <a:r>
              <a:rPr lang="en-US" sz="7400" b="0" dirty="0">
                <a:solidFill>
                  <a:srgbClr val="FFFFFF"/>
                </a:solidFill>
              </a:rPr>
              <a:t>Status of Budget for </a:t>
            </a:r>
            <a:r>
              <a:rPr lang="en-US" sz="7400" b="0" i="1" dirty="0">
                <a:solidFill>
                  <a:srgbClr val="FFFFFF"/>
                </a:solidFill>
              </a:rPr>
              <a:t>The Visitor Tour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25038" y="522524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General Manager</a:t>
            </a:r>
          </a:p>
          <a:p>
            <a:r>
              <a:rPr lang="en-US" dirty="0">
                <a:solidFill>
                  <a:srgbClr val="FFFFFF"/>
                </a:solidFill>
              </a:rPr>
              <a:t>Susan Brandt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use of time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F1CCCDD-A0B9-40C8-A151-7CB5A62D40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4171033"/>
              </p:ext>
            </p:extLst>
          </p:nvPr>
        </p:nvGraphicFramePr>
        <p:xfrm>
          <a:off x="685800" y="1676400"/>
          <a:ext cx="726948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87EB96-90B4-4952-A952-F5C67F1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Content Placeholder 3" descr="list smart graphic design 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9581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F986-4785-4968-99BD-3CA68F0E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209" y="5883275"/>
            <a:ext cx="5313133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www.website.com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5E19-0A19-48F5-975B-04683377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A1243F-3000-4347-94A4-FBDEAD3122C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80D94-BC0D-46F8-AC8F-FF38F9E5D19C}"/>
              </a:ext>
            </a:extLst>
          </p:cNvPr>
          <p:cNvSpPr txBox="1"/>
          <p:nvPr/>
        </p:nvSpPr>
        <p:spPr>
          <a:xfrm>
            <a:off x="2971800" y="2895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Rental of mac with Cuelab and ION light board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LIST NEW PROJECTIONS OF COSTS</a:t>
            </a:r>
          </a:p>
          <a:p>
            <a:r>
              <a:rPr lang="en-US" sz="1800" dirty="0"/>
              <a:t>Original Estimate $130,000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Review outsourcing VS freelance designers any savings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Add in costs of rental consoles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Add in costs of prop rebuild</a:t>
            </a:r>
            <a:endParaRPr lang="en-US" sz="1800" dirty="0"/>
          </a:p>
          <a:p>
            <a:pPr marL="64008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IF THERE ARE COST OVERRUNS</a:t>
            </a:r>
          </a:p>
          <a:p>
            <a:r>
              <a:rPr lang="en-US" sz="1800" dirty="0"/>
              <a:t>Prop build update request $500.00 to resolve issue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Items not available had to re-order from a local vender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Collaborate props designer with TD to lock in prices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71AD4F-48C0-4EF8-AFA6-7E2673DF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973C09-F636-4499-99F3-ECA4BD64B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SUMMARIZED PROJECT RESOURCES</a:t>
            </a:r>
          </a:p>
          <a:p>
            <a:pPr lvl="1"/>
            <a:r>
              <a:rPr lang="en-US" sz="1600" dirty="0"/>
              <a:t>Dedicated (full-time) resources touring team and artists</a:t>
            </a:r>
          </a:p>
          <a:p>
            <a:pPr lvl="1"/>
            <a:r>
              <a:rPr lang="en-US" sz="1600" dirty="0"/>
              <a:t>Part-time resources Freelance designers</a:t>
            </a:r>
          </a:p>
          <a:p>
            <a:pPr lvl="1"/>
            <a:r>
              <a:rPr lang="en-US" sz="1600" dirty="0"/>
              <a:t>If project is constrained by lack of resources, suggest alternatives</a:t>
            </a:r>
          </a:p>
          <a:p>
            <a:pPr marL="64008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Communication to Producer</a:t>
            </a:r>
            <a:endParaRPr lang="en-US" sz="1600" dirty="0"/>
          </a:p>
          <a:p>
            <a:pPr lvl="1"/>
            <a:r>
              <a:rPr lang="en-US" sz="1600" dirty="0"/>
              <a:t>Cost overruns of console rentals vs time saved on the tour</a:t>
            </a:r>
          </a:p>
          <a:p>
            <a:pPr lvl="1"/>
            <a:r>
              <a:rPr lang="en-US" sz="1600" dirty="0"/>
              <a:t>Prop Ray gun needs redesign and planning</a:t>
            </a:r>
          </a:p>
          <a:p>
            <a:pPr lvl="1"/>
            <a:r>
              <a:rPr lang="en-US" sz="1600" dirty="0"/>
              <a:t>Can cost overruns be covered in revenue or?</a:t>
            </a:r>
          </a:p>
          <a:p>
            <a:pPr marL="537210" lvl="1" indent="0">
              <a:buNone/>
            </a:pPr>
            <a:endParaRPr lang="en-US" sz="16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C5789F-7017-44D1-94D9-F925BFFC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4A205-6DEF-48CB-B764-703DF68EF175}"/>
              </a:ext>
            </a:extLst>
          </p:cNvPr>
          <p:cNvSpPr txBox="1"/>
          <p:nvPr/>
        </p:nvSpPr>
        <p:spPr>
          <a:xfrm>
            <a:off x="475499" y="4550229"/>
            <a:ext cx="8181805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Revenue projection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A1665D-324A-4A8C-B272-9C1F7CC8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2" y="1090688"/>
            <a:ext cx="8187348" cy="315212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773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5" y="609600"/>
            <a:ext cx="4638674" cy="675926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GOALS FOR </a:t>
            </a:r>
            <a:r>
              <a:rPr lang="en-US" dirty="0"/>
              <a:t>NEXT REVIEW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51CEE-46EB-451E-BC44-2BC9E5D37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D3F0-7AC4-4012-8A88-BD85CCD05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Content Placeholder 3" descr="list smart graphic design">
            <a:extLst>
              <a:ext uri="{FF2B5EF4-FFF2-40B4-BE49-F238E27FC236}">
                <a16:creationId xmlns:a16="http://schemas.microsoft.com/office/drawing/2014/main" id="{D1AC5E11-1154-464F-B56E-523DE54E5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173930"/>
              </p:ext>
            </p:extLst>
          </p:nvPr>
        </p:nvGraphicFramePr>
        <p:xfrm>
          <a:off x="624840" y="2286000"/>
          <a:ext cx="7810500" cy="383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STATUS</a:t>
            </a:r>
            <a:r>
              <a:rPr lang="en-US" dirty="0"/>
              <a:t> SUMMARY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5D0777-B08C-4808-A096-0F7AA693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27B02-3746-4E15-9429-D3DBB15D0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4600" y="2057400"/>
            <a:ext cx="3939540" cy="653752"/>
            <a:chOff x="0" y="1554"/>
            <a:chExt cx="8229600" cy="1261798"/>
          </a:xfrm>
          <a:solidFill>
            <a:schemeClr val="accent4"/>
          </a:solidFill>
        </p:grpSpPr>
        <p:sp>
          <p:nvSpPr>
            <p:cNvPr id="18" name="Callout: Up Arrow 17">
              <a:extLst>
                <a:ext uri="{FF2B5EF4-FFF2-40B4-BE49-F238E27FC236}">
                  <a16:creationId xmlns:a16="http://schemas.microsoft.com/office/drawing/2014/main" id="{E7529413-DDD1-4DC1-B8ED-E3450F631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1554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llout: Up Arrow 16">
              <a:extLst>
                <a:ext uri="{FF2B5EF4-FFF2-40B4-BE49-F238E27FC236}">
                  <a16:creationId xmlns:a16="http://schemas.microsoft.com/office/drawing/2014/main" id="{5B0AFAEF-42AD-47C8-9B67-16166ACDF8E5}"/>
                </a:ext>
              </a:extLst>
            </p:cNvPr>
            <p:cNvSpPr txBox="1"/>
            <p:nvPr/>
          </p:nvSpPr>
          <p:spPr>
            <a:xfrm>
              <a:off x="0" y="1554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P</a:t>
              </a:r>
              <a:r>
                <a:rPr lang="en-US" sz="1500" kern="1200" dirty="0">
                  <a:solidFill>
                    <a:schemeClr val="bg1"/>
                  </a:solidFill>
                </a:rPr>
                <a:t>roject is on track for </a:t>
              </a:r>
              <a:r>
                <a:rPr lang="en-US" sz="1500" dirty="0">
                  <a:solidFill>
                    <a:schemeClr val="bg1"/>
                  </a:solidFill>
                </a:rPr>
                <a:t>tour</a:t>
              </a:r>
              <a:r>
                <a:rPr lang="en-US" sz="1500" kern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E9B9A0-2E55-404A-BA78-59DB18604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98470" y="2868044"/>
            <a:ext cx="2971800" cy="653752"/>
            <a:chOff x="0" y="1251046"/>
            <a:chExt cx="8229600" cy="1261798"/>
          </a:xfrm>
          <a:solidFill>
            <a:schemeClr val="accent2"/>
          </a:solidFill>
        </p:grpSpPr>
        <p:sp>
          <p:nvSpPr>
            <p:cNvPr id="20" name="Callout: Up Arrow 19">
              <a:extLst>
                <a:ext uri="{FF2B5EF4-FFF2-40B4-BE49-F238E27FC236}">
                  <a16:creationId xmlns:a16="http://schemas.microsoft.com/office/drawing/2014/main" id="{2DE9FEE3-FE02-475E-8B6D-A2F80E168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1251046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allout: Up Arrow 14">
              <a:extLst>
                <a:ext uri="{FF2B5EF4-FFF2-40B4-BE49-F238E27FC236}">
                  <a16:creationId xmlns:a16="http://schemas.microsoft.com/office/drawing/2014/main" id="{E8BE8ECF-AA6E-4DD3-ADD0-612F0B1E235D}"/>
                </a:ext>
              </a:extLst>
            </p:cNvPr>
            <p:cNvSpPr txBox="1"/>
            <p:nvPr/>
          </p:nvSpPr>
          <p:spPr>
            <a:xfrm rot="21600000">
              <a:off x="0" y="1251046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dirty="0">
                  <a:solidFill>
                    <a:schemeClr val="bg1"/>
                  </a:solidFill>
                </a:rPr>
                <a:t>Deliverables are on track</a:t>
              </a:r>
              <a:r>
                <a:rPr lang="en-US" sz="1500" kern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2F7363-23DF-4B13-B949-1B67E5B9A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98470" y="3678687"/>
            <a:ext cx="2971800" cy="653752"/>
            <a:chOff x="0" y="2500538"/>
            <a:chExt cx="8229600" cy="1261798"/>
          </a:xfrm>
          <a:solidFill>
            <a:schemeClr val="accent4">
              <a:lumMod val="50000"/>
            </a:schemeClr>
          </a:solidFill>
        </p:grpSpPr>
        <p:sp>
          <p:nvSpPr>
            <p:cNvPr id="22" name="Callout: Up Arrow 21">
              <a:extLst>
                <a:ext uri="{FF2B5EF4-FFF2-40B4-BE49-F238E27FC236}">
                  <a16:creationId xmlns:a16="http://schemas.microsoft.com/office/drawing/2014/main" id="{2115AB7A-4DE5-418F-94E6-BB81DDC82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2500538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allout: Up Arrow 12">
              <a:extLst>
                <a:ext uri="{FF2B5EF4-FFF2-40B4-BE49-F238E27FC236}">
                  <a16:creationId xmlns:a16="http://schemas.microsoft.com/office/drawing/2014/main" id="{1DA29D9A-DD96-43EF-B182-868A71CA63FC}"/>
                </a:ext>
              </a:extLst>
            </p:cNvPr>
            <p:cNvSpPr txBox="1"/>
            <p:nvPr/>
          </p:nvSpPr>
          <p:spPr>
            <a:xfrm rot="21600000">
              <a:off x="0" y="2500538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dirty="0"/>
                <a:t>Current estimate $130,000</a:t>
              </a:r>
              <a:endParaRPr lang="en-US" sz="15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BE7A4D-0952-4CCE-B4D5-5EA863002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6930" y="4486681"/>
            <a:ext cx="4754880" cy="425066"/>
            <a:chOff x="0" y="3750030"/>
            <a:chExt cx="8229600" cy="820415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D052D3-5943-4CCA-A968-24C63DF30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750030"/>
              <a:ext cx="8229600" cy="82041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1D9412-6870-452F-A54C-AFA568D05E5F}"/>
                </a:ext>
              </a:extLst>
            </p:cNvPr>
            <p:cNvSpPr txBox="1"/>
            <p:nvPr/>
          </p:nvSpPr>
          <p:spPr>
            <a:xfrm>
              <a:off x="178044" y="3938725"/>
              <a:ext cx="7913077" cy="4430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dirty="0"/>
                <a:t>Status of Project</a:t>
              </a:r>
              <a:endParaRPr lang="en-US" sz="1500" kern="12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A76CCF2-B0FA-4F8F-8B47-90D77F8752F3}"/>
              </a:ext>
            </a:extLst>
          </p:cNvPr>
          <p:cNvSpPr txBox="1"/>
          <p:nvPr/>
        </p:nvSpPr>
        <p:spPr>
          <a:xfrm>
            <a:off x="3157818" y="4976668"/>
            <a:ext cx="2592140" cy="50968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>
                <a:solidFill>
                  <a:schemeClr val="bg1"/>
                </a:solidFill>
              </a:rPr>
              <a:t>Materials have arrived build in progress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70637F-D752-40B2-9A50-9F38A0F66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8298" y="5526289"/>
            <a:ext cx="2592141" cy="625585"/>
            <a:chOff x="2744538" y="4176646"/>
            <a:chExt cx="2740522" cy="761719"/>
          </a:xfrm>
          <a:solidFill>
            <a:schemeClr val="tx1">
              <a:lumMod val="85000"/>
            </a:schemeClr>
          </a:solidFill>
          <a:effectLst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5BC195-8BB7-4A9D-925F-D15C5A39A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44539" y="4176646"/>
              <a:ext cx="2740521" cy="377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C79C1B-DDB2-464B-ABAC-AB735A52A176}"/>
                </a:ext>
              </a:extLst>
            </p:cNvPr>
            <p:cNvSpPr txBox="1"/>
            <p:nvPr/>
          </p:nvSpPr>
          <p:spPr>
            <a:xfrm>
              <a:off x="2744538" y="4560975"/>
              <a:ext cx="2740521" cy="37739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>
                  <a:solidFill>
                    <a:schemeClr val="bg1"/>
                  </a:solidFill>
                </a:rPr>
                <a:t>New costs to be discussed today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7DF06-A721-44A8-8B53-4157C254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/>
              <a:t>Production plan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2DAB73-5C93-4E09-9110-635E3EEE5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5917" y="643538"/>
            <a:ext cx="5812989" cy="3618586"/>
          </a:xfrm>
          <a:prstGeom prst="rect">
            <a:avLst/>
          </a:prstGeom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945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B0108-B72B-4D81-A43E-AB30C626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GANT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F1C175-C5F5-4475-8521-5FE102F38B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20" y="119286"/>
            <a:ext cx="11563008" cy="36306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643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5501640" cy="1008796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9C6F3-E4EF-4838-98C2-5EB64FEBB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FB02D28B-B01D-4308-9682-E1335F472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564912"/>
              </p:ext>
            </p:extLst>
          </p:nvPr>
        </p:nvGraphicFramePr>
        <p:xfrm>
          <a:off x="594360" y="1512887"/>
          <a:ext cx="7810500" cy="383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9DA561-92DC-4866-8A6D-448C7ED7EEAE}"/>
              </a:ext>
            </a:extLst>
          </p:cNvPr>
          <p:cNvSpPr txBox="1"/>
          <p:nvPr/>
        </p:nvSpPr>
        <p:spPr>
          <a:xfrm>
            <a:off x="853440" y="4806909"/>
            <a:ext cx="5684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props			40%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costumes           	50%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Sound                   50%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Lights                    50%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Scenery 		50%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4496" y="76200"/>
            <a:ext cx="3666067" cy="838199"/>
          </a:xfrm>
        </p:spPr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114880-DADC-4F85-86A5-B5EC46980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081885-AF5B-451A-8C4F-F36D57318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4D1F2-57B4-4296-B895-05D9C201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238" y="2362200"/>
            <a:ext cx="3521078" cy="571500"/>
            <a:chOff x="2636518" y="3171825"/>
            <a:chExt cx="3168969" cy="514350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890710" y="2372969"/>
            <a:ext cx="1828801" cy="53987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ON TIME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C46028-366E-4F67-A5A9-B08CF511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0687" y="2362200"/>
            <a:ext cx="3480329" cy="571500"/>
            <a:chOff x="2673192" y="3171825"/>
            <a:chExt cx="3132295" cy="51435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57927" y="2372969"/>
            <a:ext cx="1743074" cy="53987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LATE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8C902-6B4F-455B-AE3B-F564A4E837EA}"/>
              </a:ext>
            </a:extLst>
          </p:cNvPr>
          <p:cNvSpPr txBox="1"/>
          <p:nvPr/>
        </p:nvSpPr>
        <p:spPr>
          <a:xfrm>
            <a:off x="807239" y="3219008"/>
            <a:ext cx="399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Scenery materials ordered and arrived</a:t>
            </a:r>
          </a:p>
          <a:p>
            <a:r>
              <a:rPr lang="en-US" dirty="0"/>
              <a:t>Costume materials ordered and arrived</a:t>
            </a:r>
          </a:p>
          <a:p>
            <a:r>
              <a:rPr lang="en-US" dirty="0"/>
              <a:t>Cuelab rental an additional cost</a:t>
            </a:r>
          </a:p>
          <a:p>
            <a:r>
              <a:rPr lang="en-US" dirty="0"/>
              <a:t>ION rental and additional cost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BD291-5B65-418F-AC4D-C53CD9526A4C}"/>
              </a:ext>
            </a:extLst>
          </p:cNvPr>
          <p:cNvSpPr txBox="1"/>
          <p:nvPr/>
        </p:nvSpPr>
        <p:spPr>
          <a:xfrm>
            <a:off x="5060687" y="321900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Props materials ordered not all arrived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98C8426-B3AC-4382-AF12-230D4E415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30" y="1398270"/>
            <a:ext cx="675894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Updated Touring costs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0447-BBDA-4C18-B81B-B5DA1D4FA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A1243F-3000-4347-94A4-FBDEAD3122C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573070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C5445-C981-4B18-835B-63901175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90" y="2179320"/>
            <a:ext cx="564642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862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B47EFB-BDBB-4CE5-A848-1507BE3B798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On-screen Show (4:3)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Reporting Status of Budget for The Visitor Tour</vt:lpstr>
      <vt:lpstr>STATUS SUMMARY</vt:lpstr>
      <vt:lpstr>Production plan</vt:lpstr>
      <vt:lpstr>GANT Chart</vt:lpstr>
      <vt:lpstr>DELIVERABLES</vt:lpstr>
      <vt:lpstr>PROGRESS</vt:lpstr>
      <vt:lpstr>PowerPoint Presentation</vt:lpstr>
      <vt:lpstr>Updated Touring costs review</vt:lpstr>
      <vt:lpstr>PowerPoint Presentation</vt:lpstr>
      <vt:lpstr>Effective use of time</vt:lpstr>
      <vt:lpstr>TECHNOLOGY</vt:lpstr>
      <vt:lpstr>COSTS</vt:lpstr>
      <vt:lpstr>RESOURCES</vt:lpstr>
      <vt:lpstr>PowerPoint Presentation</vt:lpstr>
      <vt:lpstr>GOALS FOR NEXT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2020-04-01T21:06:38Z</dcterms:created>
  <dcterms:modified xsi:type="dcterms:W3CDTF">2020-04-01T21:48:46Z</dcterms:modified>
</cp:coreProperties>
</file>