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3" r:id="rId6"/>
    <p:sldId id="260" r:id="rId7"/>
    <p:sldId id="261" r:id="rId8"/>
    <p:sldId id="266" r:id="rId9"/>
    <p:sldId id="262" r:id="rId10"/>
    <p:sldId id="265"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san Brandt" initials="SB" lastIdx="1" clrIdx="0">
    <p:extLst>
      <p:ext uri="{19B8F6BF-5375-455C-9EA6-DF929625EA0E}">
        <p15:presenceInfo xmlns:p15="http://schemas.microsoft.com/office/powerpoint/2012/main" userId="2bacf6b518c3276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4.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12" Type="http://schemas.openxmlformats.org/officeDocument/2006/relationships/image" Target="../media/image22.sv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s>
</file>

<file path=ppt/diagrams/_rels/drawing4.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24.png"/><Relationship Id="rId7" Type="http://schemas.openxmlformats.org/officeDocument/2006/relationships/image" Target="../media/image26.png"/><Relationship Id="rId12" Type="http://schemas.openxmlformats.org/officeDocument/2006/relationships/image" Target="../media/image22.svg"/><Relationship Id="rId2" Type="http://schemas.openxmlformats.org/officeDocument/2006/relationships/image" Target="../media/image12.svg"/><Relationship Id="rId1" Type="http://schemas.openxmlformats.org/officeDocument/2006/relationships/image" Target="../media/image23.png"/><Relationship Id="rId6" Type="http://schemas.openxmlformats.org/officeDocument/2006/relationships/image" Target="../media/image16.svg"/><Relationship Id="rId11" Type="http://schemas.openxmlformats.org/officeDocument/2006/relationships/image" Target="../media/image28.png"/><Relationship Id="rId5" Type="http://schemas.openxmlformats.org/officeDocument/2006/relationships/image" Target="../media/image2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27.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30068F-26B0-4A3D-8509-82E2B6A4D52C}" type="doc">
      <dgm:prSet loTypeId="urn:microsoft.com/office/officeart/2005/8/layout/cycle1" loCatId="cycle" qsTypeId="urn:microsoft.com/office/officeart/2005/8/quickstyle/3d3" qsCatId="3D" csTypeId="urn:microsoft.com/office/officeart/2005/8/colors/accent1_2" csCatId="accent1" phldr="1"/>
      <dgm:spPr/>
      <dgm:t>
        <a:bodyPr/>
        <a:lstStyle/>
        <a:p>
          <a:endParaRPr lang="en-US"/>
        </a:p>
      </dgm:t>
    </dgm:pt>
    <dgm:pt modelId="{0AFF37C8-1C8E-4FBE-837C-F40397E707A7}">
      <dgm:prSet phldrT="[Text]"/>
      <dgm:spPr/>
      <dgm:t>
        <a:bodyPr/>
        <a:lstStyle/>
        <a:p>
          <a:r>
            <a:rPr lang="en-US" dirty="0"/>
            <a:t>HAS Theatre Harlem</a:t>
          </a:r>
        </a:p>
      </dgm:t>
    </dgm:pt>
    <dgm:pt modelId="{515AD344-412F-4CF3-B07C-C7C5A5CFB5A1}" type="parTrans" cxnId="{B44805A2-4D59-4054-87B3-736ABC9C2E05}">
      <dgm:prSet/>
      <dgm:spPr/>
      <dgm:t>
        <a:bodyPr/>
        <a:lstStyle/>
        <a:p>
          <a:endParaRPr lang="en-US"/>
        </a:p>
      </dgm:t>
    </dgm:pt>
    <dgm:pt modelId="{D4379D8E-2ED5-412D-AB29-33726CFA68D7}" type="sibTrans" cxnId="{B44805A2-4D59-4054-87B3-736ABC9C2E05}">
      <dgm:prSet/>
      <dgm:spPr/>
      <dgm:t>
        <a:bodyPr/>
        <a:lstStyle/>
        <a:p>
          <a:endParaRPr lang="en-US"/>
        </a:p>
      </dgm:t>
    </dgm:pt>
    <dgm:pt modelId="{C6F4619E-4EB6-4CB8-B124-FDA93E1CCA88}">
      <dgm:prSet phldrT="[Text]"/>
      <dgm:spPr/>
      <dgm:t>
        <a:bodyPr/>
        <a:lstStyle/>
        <a:p>
          <a:r>
            <a:rPr lang="en-US" dirty="0"/>
            <a:t>Leman Stages</a:t>
          </a:r>
        </a:p>
      </dgm:t>
    </dgm:pt>
    <dgm:pt modelId="{EDBEABF5-A1A7-496D-96F5-3B447E06F5E6}" type="parTrans" cxnId="{E978CFE9-AE3F-45E0-9295-5D922E55D173}">
      <dgm:prSet/>
      <dgm:spPr/>
      <dgm:t>
        <a:bodyPr/>
        <a:lstStyle/>
        <a:p>
          <a:endParaRPr lang="en-US"/>
        </a:p>
      </dgm:t>
    </dgm:pt>
    <dgm:pt modelId="{A83A3F82-4302-45C2-B1FB-35C346A52C63}" type="sibTrans" cxnId="{E978CFE9-AE3F-45E0-9295-5D922E55D173}">
      <dgm:prSet/>
      <dgm:spPr/>
      <dgm:t>
        <a:bodyPr/>
        <a:lstStyle/>
        <a:p>
          <a:endParaRPr lang="en-US"/>
        </a:p>
      </dgm:t>
    </dgm:pt>
    <dgm:pt modelId="{27C77159-64CE-4D56-94C3-747B4EEE8BFB}">
      <dgm:prSet phldrT="[Text]"/>
      <dgm:spPr/>
      <dgm:t>
        <a:bodyPr/>
        <a:lstStyle/>
        <a:p>
          <a:r>
            <a:rPr lang="en-US" dirty="0" err="1"/>
            <a:t>Latchis</a:t>
          </a:r>
          <a:r>
            <a:rPr lang="en-US" dirty="0"/>
            <a:t> Theatre</a:t>
          </a:r>
        </a:p>
      </dgm:t>
    </dgm:pt>
    <dgm:pt modelId="{53F33EC3-E5E1-4B9C-9961-4E4DFB56418D}" type="parTrans" cxnId="{A3365DFA-D5F7-4C53-B1D3-9850F94F6791}">
      <dgm:prSet/>
      <dgm:spPr/>
      <dgm:t>
        <a:bodyPr/>
        <a:lstStyle/>
        <a:p>
          <a:endParaRPr lang="en-US"/>
        </a:p>
      </dgm:t>
    </dgm:pt>
    <dgm:pt modelId="{CE86F404-31E8-44FC-B45E-88481E5C24B6}" type="sibTrans" cxnId="{A3365DFA-D5F7-4C53-B1D3-9850F94F6791}">
      <dgm:prSet/>
      <dgm:spPr/>
      <dgm:t>
        <a:bodyPr/>
        <a:lstStyle/>
        <a:p>
          <a:endParaRPr lang="en-US"/>
        </a:p>
      </dgm:t>
    </dgm:pt>
    <dgm:pt modelId="{775E003A-6333-4025-94CF-41AC4185F94F}">
      <dgm:prSet phldrT="[Text]"/>
      <dgm:spPr/>
      <dgm:t>
        <a:bodyPr/>
        <a:lstStyle/>
        <a:p>
          <a:r>
            <a:rPr lang="en-US" dirty="0"/>
            <a:t>The music Hall</a:t>
          </a:r>
        </a:p>
      </dgm:t>
    </dgm:pt>
    <dgm:pt modelId="{EE5C20BB-E38B-4CE3-B3B7-3768B21D314A}" type="parTrans" cxnId="{5A76A7BF-D073-4BF7-B180-F0AB5454E17A}">
      <dgm:prSet/>
      <dgm:spPr/>
      <dgm:t>
        <a:bodyPr/>
        <a:lstStyle/>
        <a:p>
          <a:endParaRPr lang="en-US"/>
        </a:p>
      </dgm:t>
    </dgm:pt>
    <dgm:pt modelId="{CD7F84E2-D879-4F65-9C2F-97B709C3A531}" type="sibTrans" cxnId="{5A76A7BF-D073-4BF7-B180-F0AB5454E17A}">
      <dgm:prSet/>
      <dgm:spPr/>
      <dgm:t>
        <a:bodyPr/>
        <a:lstStyle/>
        <a:p>
          <a:endParaRPr lang="en-US"/>
        </a:p>
      </dgm:t>
    </dgm:pt>
    <dgm:pt modelId="{7BFB57C1-E44B-4A98-891A-4D8427382BCA}">
      <dgm:prSet phldrT="[Text]"/>
      <dgm:spPr/>
      <dgm:t>
        <a:bodyPr/>
        <a:lstStyle/>
        <a:p>
          <a:r>
            <a:rPr lang="en-US" dirty="0"/>
            <a:t>City Tech</a:t>
          </a:r>
        </a:p>
      </dgm:t>
    </dgm:pt>
    <dgm:pt modelId="{C45279A0-0800-4584-8E36-7E4B5043F049}" type="parTrans" cxnId="{DD80B249-47E8-49D3-9527-C30AF3FCE736}">
      <dgm:prSet/>
      <dgm:spPr/>
      <dgm:t>
        <a:bodyPr/>
        <a:lstStyle/>
        <a:p>
          <a:endParaRPr lang="en-US"/>
        </a:p>
      </dgm:t>
    </dgm:pt>
    <dgm:pt modelId="{AF9D8BA4-65F8-4198-B32C-A004BA53B967}" type="sibTrans" cxnId="{DD80B249-47E8-49D3-9527-C30AF3FCE736}">
      <dgm:prSet/>
      <dgm:spPr/>
      <dgm:t>
        <a:bodyPr/>
        <a:lstStyle/>
        <a:p>
          <a:endParaRPr lang="en-US"/>
        </a:p>
      </dgm:t>
    </dgm:pt>
    <dgm:pt modelId="{3B85C174-74EB-45C0-9050-6A6AA74F35FD}" type="pres">
      <dgm:prSet presAssocID="{8930068F-26B0-4A3D-8509-82E2B6A4D52C}" presName="cycle" presStyleCnt="0">
        <dgm:presLayoutVars>
          <dgm:dir/>
          <dgm:resizeHandles val="exact"/>
        </dgm:presLayoutVars>
      </dgm:prSet>
      <dgm:spPr/>
    </dgm:pt>
    <dgm:pt modelId="{54ACF27E-5E36-4D91-8B06-FF5D93176307}" type="pres">
      <dgm:prSet presAssocID="{0AFF37C8-1C8E-4FBE-837C-F40397E707A7}" presName="dummy" presStyleCnt="0"/>
      <dgm:spPr/>
    </dgm:pt>
    <dgm:pt modelId="{F18F4705-A3F3-4A44-991F-6AB3F2DE1B85}" type="pres">
      <dgm:prSet presAssocID="{0AFF37C8-1C8E-4FBE-837C-F40397E707A7}" presName="node" presStyleLbl="revTx" presStyleIdx="0" presStyleCnt="5">
        <dgm:presLayoutVars>
          <dgm:bulletEnabled val="1"/>
        </dgm:presLayoutVars>
      </dgm:prSet>
      <dgm:spPr/>
    </dgm:pt>
    <dgm:pt modelId="{0231DB90-C74C-43DA-A8D5-D77D62502A59}" type="pres">
      <dgm:prSet presAssocID="{D4379D8E-2ED5-412D-AB29-33726CFA68D7}" presName="sibTrans" presStyleLbl="node1" presStyleIdx="0" presStyleCnt="5"/>
      <dgm:spPr/>
    </dgm:pt>
    <dgm:pt modelId="{5C694889-4935-4BF4-9D2D-6E30F034EE8F}" type="pres">
      <dgm:prSet presAssocID="{C6F4619E-4EB6-4CB8-B124-FDA93E1CCA88}" presName="dummy" presStyleCnt="0"/>
      <dgm:spPr/>
    </dgm:pt>
    <dgm:pt modelId="{29A1CDC7-05F0-4367-A703-923F9B1E9B5C}" type="pres">
      <dgm:prSet presAssocID="{C6F4619E-4EB6-4CB8-B124-FDA93E1CCA88}" presName="node" presStyleLbl="revTx" presStyleIdx="1" presStyleCnt="5">
        <dgm:presLayoutVars>
          <dgm:bulletEnabled val="1"/>
        </dgm:presLayoutVars>
      </dgm:prSet>
      <dgm:spPr/>
    </dgm:pt>
    <dgm:pt modelId="{7C24A094-A636-4698-8C07-C4461BE223B6}" type="pres">
      <dgm:prSet presAssocID="{A83A3F82-4302-45C2-B1FB-35C346A52C63}" presName="sibTrans" presStyleLbl="node1" presStyleIdx="1" presStyleCnt="5"/>
      <dgm:spPr/>
    </dgm:pt>
    <dgm:pt modelId="{A4516D63-828A-4951-A352-2016C1453437}" type="pres">
      <dgm:prSet presAssocID="{27C77159-64CE-4D56-94C3-747B4EEE8BFB}" presName="dummy" presStyleCnt="0"/>
      <dgm:spPr/>
    </dgm:pt>
    <dgm:pt modelId="{33FC4093-8689-4A83-BD5C-B79613428C65}" type="pres">
      <dgm:prSet presAssocID="{27C77159-64CE-4D56-94C3-747B4EEE8BFB}" presName="node" presStyleLbl="revTx" presStyleIdx="2" presStyleCnt="5">
        <dgm:presLayoutVars>
          <dgm:bulletEnabled val="1"/>
        </dgm:presLayoutVars>
      </dgm:prSet>
      <dgm:spPr/>
    </dgm:pt>
    <dgm:pt modelId="{BEEBA560-480E-4B00-88D8-C350910723B1}" type="pres">
      <dgm:prSet presAssocID="{CE86F404-31E8-44FC-B45E-88481E5C24B6}" presName="sibTrans" presStyleLbl="node1" presStyleIdx="2" presStyleCnt="5"/>
      <dgm:spPr/>
    </dgm:pt>
    <dgm:pt modelId="{3C715FFD-5268-46F9-B7EA-1D14F7C1AA80}" type="pres">
      <dgm:prSet presAssocID="{775E003A-6333-4025-94CF-41AC4185F94F}" presName="dummy" presStyleCnt="0"/>
      <dgm:spPr/>
    </dgm:pt>
    <dgm:pt modelId="{0C319DF8-CF2A-476D-9F22-4F1E4D85C64A}" type="pres">
      <dgm:prSet presAssocID="{775E003A-6333-4025-94CF-41AC4185F94F}" presName="node" presStyleLbl="revTx" presStyleIdx="3" presStyleCnt="5">
        <dgm:presLayoutVars>
          <dgm:bulletEnabled val="1"/>
        </dgm:presLayoutVars>
      </dgm:prSet>
      <dgm:spPr/>
    </dgm:pt>
    <dgm:pt modelId="{F1B74086-F16D-4DC2-9F2D-938950E900A1}" type="pres">
      <dgm:prSet presAssocID="{CD7F84E2-D879-4F65-9C2F-97B709C3A531}" presName="sibTrans" presStyleLbl="node1" presStyleIdx="3" presStyleCnt="5"/>
      <dgm:spPr/>
    </dgm:pt>
    <dgm:pt modelId="{EE44A114-994B-4C09-93A5-E4AA728D0EC4}" type="pres">
      <dgm:prSet presAssocID="{7BFB57C1-E44B-4A98-891A-4D8427382BCA}" presName="dummy" presStyleCnt="0"/>
      <dgm:spPr/>
    </dgm:pt>
    <dgm:pt modelId="{CFDC372D-82E5-4DEF-A727-7B303C707785}" type="pres">
      <dgm:prSet presAssocID="{7BFB57C1-E44B-4A98-891A-4D8427382BCA}" presName="node" presStyleLbl="revTx" presStyleIdx="4" presStyleCnt="5">
        <dgm:presLayoutVars>
          <dgm:bulletEnabled val="1"/>
        </dgm:presLayoutVars>
      </dgm:prSet>
      <dgm:spPr/>
    </dgm:pt>
    <dgm:pt modelId="{8E06C98F-4B9A-4A09-8D6B-BBA36389C770}" type="pres">
      <dgm:prSet presAssocID="{AF9D8BA4-65F8-4198-B32C-A004BA53B967}" presName="sibTrans" presStyleLbl="node1" presStyleIdx="4" presStyleCnt="5"/>
      <dgm:spPr/>
    </dgm:pt>
  </dgm:ptLst>
  <dgm:cxnLst>
    <dgm:cxn modelId="{0C9D1C10-1F0E-4DB5-931B-EE3C458F2531}" type="presOf" srcId="{CD7F84E2-D879-4F65-9C2F-97B709C3A531}" destId="{F1B74086-F16D-4DC2-9F2D-938950E900A1}" srcOrd="0" destOrd="0" presId="urn:microsoft.com/office/officeart/2005/8/layout/cycle1"/>
    <dgm:cxn modelId="{47A73912-6C3E-4235-96A5-566B2BBA4DE1}" type="presOf" srcId="{D4379D8E-2ED5-412D-AB29-33726CFA68D7}" destId="{0231DB90-C74C-43DA-A8D5-D77D62502A59}" srcOrd="0" destOrd="0" presId="urn:microsoft.com/office/officeart/2005/8/layout/cycle1"/>
    <dgm:cxn modelId="{BF204E25-986F-453C-931F-CBC066C78BAC}" type="presOf" srcId="{A83A3F82-4302-45C2-B1FB-35C346A52C63}" destId="{7C24A094-A636-4698-8C07-C4461BE223B6}" srcOrd="0" destOrd="0" presId="urn:microsoft.com/office/officeart/2005/8/layout/cycle1"/>
    <dgm:cxn modelId="{FEFCE742-45BC-4365-845B-46D3999AA050}" type="presOf" srcId="{AF9D8BA4-65F8-4198-B32C-A004BA53B967}" destId="{8E06C98F-4B9A-4A09-8D6B-BBA36389C770}" srcOrd="0" destOrd="0" presId="urn:microsoft.com/office/officeart/2005/8/layout/cycle1"/>
    <dgm:cxn modelId="{DD80B249-47E8-49D3-9527-C30AF3FCE736}" srcId="{8930068F-26B0-4A3D-8509-82E2B6A4D52C}" destId="{7BFB57C1-E44B-4A98-891A-4D8427382BCA}" srcOrd="4" destOrd="0" parTransId="{C45279A0-0800-4584-8E36-7E4B5043F049}" sibTransId="{AF9D8BA4-65F8-4198-B32C-A004BA53B967}"/>
    <dgm:cxn modelId="{F23BB376-F25F-49FD-BDFC-C6C301A8659B}" type="presOf" srcId="{775E003A-6333-4025-94CF-41AC4185F94F}" destId="{0C319DF8-CF2A-476D-9F22-4F1E4D85C64A}" srcOrd="0" destOrd="0" presId="urn:microsoft.com/office/officeart/2005/8/layout/cycle1"/>
    <dgm:cxn modelId="{51D7E995-6977-4F27-AAA7-223FD9306E50}" type="presOf" srcId="{0AFF37C8-1C8E-4FBE-837C-F40397E707A7}" destId="{F18F4705-A3F3-4A44-991F-6AB3F2DE1B85}" srcOrd="0" destOrd="0" presId="urn:microsoft.com/office/officeart/2005/8/layout/cycle1"/>
    <dgm:cxn modelId="{4D6EE49D-A377-4BDB-BD92-7846DC0D116B}" type="presOf" srcId="{27C77159-64CE-4D56-94C3-747B4EEE8BFB}" destId="{33FC4093-8689-4A83-BD5C-B79613428C65}" srcOrd="0" destOrd="0" presId="urn:microsoft.com/office/officeart/2005/8/layout/cycle1"/>
    <dgm:cxn modelId="{B44805A2-4D59-4054-87B3-736ABC9C2E05}" srcId="{8930068F-26B0-4A3D-8509-82E2B6A4D52C}" destId="{0AFF37C8-1C8E-4FBE-837C-F40397E707A7}" srcOrd="0" destOrd="0" parTransId="{515AD344-412F-4CF3-B07C-C7C5A5CFB5A1}" sibTransId="{D4379D8E-2ED5-412D-AB29-33726CFA68D7}"/>
    <dgm:cxn modelId="{5A76A7BF-D073-4BF7-B180-F0AB5454E17A}" srcId="{8930068F-26B0-4A3D-8509-82E2B6A4D52C}" destId="{775E003A-6333-4025-94CF-41AC4185F94F}" srcOrd="3" destOrd="0" parTransId="{EE5C20BB-E38B-4CE3-B3B7-3768B21D314A}" sibTransId="{CD7F84E2-D879-4F65-9C2F-97B709C3A531}"/>
    <dgm:cxn modelId="{F71AE1CE-A28F-4757-884D-FDE7A1F3DF9E}" type="presOf" srcId="{7BFB57C1-E44B-4A98-891A-4D8427382BCA}" destId="{CFDC372D-82E5-4DEF-A727-7B303C707785}" srcOrd="0" destOrd="0" presId="urn:microsoft.com/office/officeart/2005/8/layout/cycle1"/>
    <dgm:cxn modelId="{E978CFE9-AE3F-45E0-9295-5D922E55D173}" srcId="{8930068F-26B0-4A3D-8509-82E2B6A4D52C}" destId="{C6F4619E-4EB6-4CB8-B124-FDA93E1CCA88}" srcOrd="1" destOrd="0" parTransId="{EDBEABF5-A1A7-496D-96F5-3B447E06F5E6}" sibTransId="{A83A3F82-4302-45C2-B1FB-35C346A52C63}"/>
    <dgm:cxn modelId="{4CE6D3ED-216D-437E-AB03-24A726B62D91}" type="presOf" srcId="{CE86F404-31E8-44FC-B45E-88481E5C24B6}" destId="{BEEBA560-480E-4B00-88D8-C350910723B1}" srcOrd="0" destOrd="0" presId="urn:microsoft.com/office/officeart/2005/8/layout/cycle1"/>
    <dgm:cxn modelId="{C7E389F2-0E0A-499B-BFBF-95645B91C06D}" type="presOf" srcId="{C6F4619E-4EB6-4CB8-B124-FDA93E1CCA88}" destId="{29A1CDC7-05F0-4367-A703-923F9B1E9B5C}" srcOrd="0" destOrd="0" presId="urn:microsoft.com/office/officeart/2005/8/layout/cycle1"/>
    <dgm:cxn modelId="{0BD090F2-434C-4BDE-9C48-02198EC348FB}" type="presOf" srcId="{8930068F-26B0-4A3D-8509-82E2B6A4D52C}" destId="{3B85C174-74EB-45C0-9050-6A6AA74F35FD}" srcOrd="0" destOrd="0" presId="urn:microsoft.com/office/officeart/2005/8/layout/cycle1"/>
    <dgm:cxn modelId="{A3365DFA-D5F7-4C53-B1D3-9850F94F6791}" srcId="{8930068F-26B0-4A3D-8509-82E2B6A4D52C}" destId="{27C77159-64CE-4D56-94C3-747B4EEE8BFB}" srcOrd="2" destOrd="0" parTransId="{53F33EC3-E5E1-4B9C-9961-4E4DFB56418D}" sibTransId="{CE86F404-31E8-44FC-B45E-88481E5C24B6}"/>
    <dgm:cxn modelId="{F979E021-1395-4C76-9EDD-590520DF9124}" type="presParOf" srcId="{3B85C174-74EB-45C0-9050-6A6AA74F35FD}" destId="{54ACF27E-5E36-4D91-8B06-FF5D93176307}" srcOrd="0" destOrd="0" presId="urn:microsoft.com/office/officeart/2005/8/layout/cycle1"/>
    <dgm:cxn modelId="{76D76965-F8DC-459E-98C9-D7E99809A3CF}" type="presParOf" srcId="{3B85C174-74EB-45C0-9050-6A6AA74F35FD}" destId="{F18F4705-A3F3-4A44-991F-6AB3F2DE1B85}" srcOrd="1" destOrd="0" presId="urn:microsoft.com/office/officeart/2005/8/layout/cycle1"/>
    <dgm:cxn modelId="{CFAE0EA6-E81B-4E1B-BD72-AA27C24C23A3}" type="presParOf" srcId="{3B85C174-74EB-45C0-9050-6A6AA74F35FD}" destId="{0231DB90-C74C-43DA-A8D5-D77D62502A59}" srcOrd="2" destOrd="0" presId="urn:microsoft.com/office/officeart/2005/8/layout/cycle1"/>
    <dgm:cxn modelId="{1DE30757-055F-4E01-A09A-F87BE5278490}" type="presParOf" srcId="{3B85C174-74EB-45C0-9050-6A6AA74F35FD}" destId="{5C694889-4935-4BF4-9D2D-6E30F034EE8F}" srcOrd="3" destOrd="0" presId="urn:microsoft.com/office/officeart/2005/8/layout/cycle1"/>
    <dgm:cxn modelId="{5AD8A2FD-EA9E-432A-BF19-2DB9059EA55D}" type="presParOf" srcId="{3B85C174-74EB-45C0-9050-6A6AA74F35FD}" destId="{29A1CDC7-05F0-4367-A703-923F9B1E9B5C}" srcOrd="4" destOrd="0" presId="urn:microsoft.com/office/officeart/2005/8/layout/cycle1"/>
    <dgm:cxn modelId="{DBE5B7FE-07D5-4512-8D89-98CBB1852D7B}" type="presParOf" srcId="{3B85C174-74EB-45C0-9050-6A6AA74F35FD}" destId="{7C24A094-A636-4698-8C07-C4461BE223B6}" srcOrd="5" destOrd="0" presId="urn:microsoft.com/office/officeart/2005/8/layout/cycle1"/>
    <dgm:cxn modelId="{621A9B2D-BEC4-4129-991E-0D8205450384}" type="presParOf" srcId="{3B85C174-74EB-45C0-9050-6A6AA74F35FD}" destId="{A4516D63-828A-4951-A352-2016C1453437}" srcOrd="6" destOrd="0" presId="urn:microsoft.com/office/officeart/2005/8/layout/cycle1"/>
    <dgm:cxn modelId="{135D73A1-FF4B-42B2-8840-0BDEF445DFB6}" type="presParOf" srcId="{3B85C174-74EB-45C0-9050-6A6AA74F35FD}" destId="{33FC4093-8689-4A83-BD5C-B79613428C65}" srcOrd="7" destOrd="0" presId="urn:microsoft.com/office/officeart/2005/8/layout/cycle1"/>
    <dgm:cxn modelId="{13C397DA-B1D1-445E-809D-E7923325BB40}" type="presParOf" srcId="{3B85C174-74EB-45C0-9050-6A6AA74F35FD}" destId="{BEEBA560-480E-4B00-88D8-C350910723B1}" srcOrd="8" destOrd="0" presId="urn:microsoft.com/office/officeart/2005/8/layout/cycle1"/>
    <dgm:cxn modelId="{24185DBB-BADD-4745-9C82-5F5D2E625D7A}" type="presParOf" srcId="{3B85C174-74EB-45C0-9050-6A6AA74F35FD}" destId="{3C715FFD-5268-46F9-B7EA-1D14F7C1AA80}" srcOrd="9" destOrd="0" presId="urn:microsoft.com/office/officeart/2005/8/layout/cycle1"/>
    <dgm:cxn modelId="{201AF7DF-BBF4-4FFE-957F-E253998D252F}" type="presParOf" srcId="{3B85C174-74EB-45C0-9050-6A6AA74F35FD}" destId="{0C319DF8-CF2A-476D-9F22-4F1E4D85C64A}" srcOrd="10" destOrd="0" presId="urn:microsoft.com/office/officeart/2005/8/layout/cycle1"/>
    <dgm:cxn modelId="{9859EE02-02B2-41EC-9906-086C0D42E647}" type="presParOf" srcId="{3B85C174-74EB-45C0-9050-6A6AA74F35FD}" destId="{F1B74086-F16D-4DC2-9F2D-938950E900A1}" srcOrd="11" destOrd="0" presId="urn:microsoft.com/office/officeart/2005/8/layout/cycle1"/>
    <dgm:cxn modelId="{A02DD339-27A5-4897-92B4-E30EF2FC0896}" type="presParOf" srcId="{3B85C174-74EB-45C0-9050-6A6AA74F35FD}" destId="{EE44A114-994B-4C09-93A5-E4AA728D0EC4}" srcOrd="12" destOrd="0" presId="urn:microsoft.com/office/officeart/2005/8/layout/cycle1"/>
    <dgm:cxn modelId="{BA209CAF-91BA-4193-A592-D4E177E2DD34}" type="presParOf" srcId="{3B85C174-74EB-45C0-9050-6A6AA74F35FD}" destId="{CFDC372D-82E5-4DEF-A727-7B303C707785}" srcOrd="13" destOrd="0" presId="urn:microsoft.com/office/officeart/2005/8/layout/cycle1"/>
    <dgm:cxn modelId="{A080EA25-E46D-452C-AAFA-F68D8CC8BA44}" type="presParOf" srcId="{3B85C174-74EB-45C0-9050-6A6AA74F35FD}" destId="{8E06C98F-4B9A-4A09-8D6B-BBA36389C770}"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F2223A-E837-4247-B6E7-3988A718AB49}"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96680215-9FD3-47B1-94D0-522DC9F5D569}">
      <dgm:prSet/>
      <dgm:spPr/>
      <dgm:t>
        <a:bodyPr/>
        <a:lstStyle/>
        <a:p>
          <a:r>
            <a:rPr lang="en-US"/>
            <a:t>Start and Tech at City Tech 186 Jay St, Brooklyn NY 11201</a:t>
          </a:r>
        </a:p>
      </dgm:t>
    </dgm:pt>
    <dgm:pt modelId="{295A5EF7-543B-46C0-825D-0D46CF028367}" type="parTrans" cxnId="{994E20C4-1249-4F17-861D-2E2C1259C707}">
      <dgm:prSet/>
      <dgm:spPr/>
      <dgm:t>
        <a:bodyPr/>
        <a:lstStyle/>
        <a:p>
          <a:endParaRPr lang="en-US"/>
        </a:p>
      </dgm:t>
    </dgm:pt>
    <dgm:pt modelId="{13991631-D470-44BD-9251-780EF7380F42}" type="sibTrans" cxnId="{994E20C4-1249-4F17-861D-2E2C1259C707}">
      <dgm:prSet/>
      <dgm:spPr/>
      <dgm:t>
        <a:bodyPr/>
        <a:lstStyle/>
        <a:p>
          <a:endParaRPr lang="en-US"/>
        </a:p>
      </dgm:t>
    </dgm:pt>
    <dgm:pt modelId="{BFD79F27-5726-437E-A651-A40FCDB3EC29}">
      <dgm:prSet/>
      <dgm:spPr/>
      <dgm:t>
        <a:bodyPr/>
        <a:lstStyle/>
        <a:p>
          <a:r>
            <a:rPr lang="en-US"/>
            <a:t>HAS Theatre Harlem, 645 St Nicholas Ave, NY NY 10030</a:t>
          </a:r>
        </a:p>
      </dgm:t>
    </dgm:pt>
    <dgm:pt modelId="{4F589A68-AAB2-47CA-82C4-5BC145A1322B}" type="parTrans" cxnId="{BF8C250A-EEEE-47CF-99BB-8A48C8FAF295}">
      <dgm:prSet/>
      <dgm:spPr/>
      <dgm:t>
        <a:bodyPr/>
        <a:lstStyle/>
        <a:p>
          <a:endParaRPr lang="en-US"/>
        </a:p>
      </dgm:t>
    </dgm:pt>
    <dgm:pt modelId="{992A072D-7E26-4AB8-B38B-CBAD6571BDB9}" type="sibTrans" cxnId="{BF8C250A-EEEE-47CF-99BB-8A48C8FAF295}">
      <dgm:prSet/>
      <dgm:spPr/>
      <dgm:t>
        <a:bodyPr/>
        <a:lstStyle/>
        <a:p>
          <a:endParaRPr lang="en-US"/>
        </a:p>
      </dgm:t>
    </dgm:pt>
    <dgm:pt modelId="{29DE5C6E-35CF-466A-AC1C-DE23B71FDED1}">
      <dgm:prSet/>
      <dgm:spPr/>
      <dgm:t>
        <a:bodyPr/>
        <a:lstStyle/>
        <a:p>
          <a:r>
            <a:rPr lang="en-US"/>
            <a:t>New York, Bronx, Lehman Stages, Lehman college CUNY</a:t>
          </a:r>
        </a:p>
      </dgm:t>
    </dgm:pt>
    <dgm:pt modelId="{32B996D3-D824-4131-9540-E8EEAE7F7D16}" type="parTrans" cxnId="{B4BB9F49-4BF0-4399-8340-5F3E441EA886}">
      <dgm:prSet/>
      <dgm:spPr/>
      <dgm:t>
        <a:bodyPr/>
        <a:lstStyle/>
        <a:p>
          <a:endParaRPr lang="en-US"/>
        </a:p>
      </dgm:t>
    </dgm:pt>
    <dgm:pt modelId="{BA257AF5-B719-4218-886D-F9B3B1B7F677}" type="sibTrans" cxnId="{B4BB9F49-4BF0-4399-8340-5F3E441EA886}">
      <dgm:prSet/>
      <dgm:spPr/>
      <dgm:t>
        <a:bodyPr/>
        <a:lstStyle/>
        <a:p>
          <a:endParaRPr lang="en-US"/>
        </a:p>
      </dgm:t>
    </dgm:pt>
    <dgm:pt modelId="{59EF042A-0233-4B77-80BC-28B59EEF1A15}">
      <dgm:prSet/>
      <dgm:spPr/>
      <dgm:t>
        <a:bodyPr/>
        <a:lstStyle/>
        <a:p>
          <a:r>
            <a:rPr lang="en-US"/>
            <a:t>Vermont, Brattleboro The Latchis Theatre, 50 Main St, Brattleboro, VT 05301</a:t>
          </a:r>
        </a:p>
      </dgm:t>
    </dgm:pt>
    <dgm:pt modelId="{A6D9C533-6321-49FA-A792-6065D31C6009}" type="parTrans" cxnId="{62A0C658-9AA1-4EB0-A173-1A3F428E79C4}">
      <dgm:prSet/>
      <dgm:spPr/>
      <dgm:t>
        <a:bodyPr/>
        <a:lstStyle/>
        <a:p>
          <a:endParaRPr lang="en-US"/>
        </a:p>
      </dgm:t>
    </dgm:pt>
    <dgm:pt modelId="{21B1F4B1-95B7-4953-8700-BFAAC4E9320E}" type="sibTrans" cxnId="{62A0C658-9AA1-4EB0-A173-1A3F428E79C4}">
      <dgm:prSet/>
      <dgm:spPr/>
      <dgm:t>
        <a:bodyPr/>
        <a:lstStyle/>
        <a:p>
          <a:endParaRPr lang="en-US"/>
        </a:p>
      </dgm:t>
    </dgm:pt>
    <dgm:pt modelId="{4AE30FB5-93EE-474B-A9CB-95CF9F5D9551}">
      <dgm:prSet/>
      <dgm:spPr/>
      <dgm:t>
        <a:bodyPr/>
        <a:lstStyle/>
        <a:p>
          <a:r>
            <a:rPr lang="en-US"/>
            <a:t>New Hampshire, The Music Hall, NH28 Chestnut St, Portsmouth, NH 03801</a:t>
          </a:r>
        </a:p>
      </dgm:t>
    </dgm:pt>
    <dgm:pt modelId="{B43EDF35-F0AA-4AFF-B5F5-986801700EC6}" type="parTrans" cxnId="{5502988E-18FA-4A88-AEA8-5DE4670EA6E8}">
      <dgm:prSet/>
      <dgm:spPr/>
      <dgm:t>
        <a:bodyPr/>
        <a:lstStyle/>
        <a:p>
          <a:endParaRPr lang="en-US"/>
        </a:p>
      </dgm:t>
    </dgm:pt>
    <dgm:pt modelId="{24F6B78D-90B3-401B-BA9C-7C99C2B9E28C}" type="sibTrans" cxnId="{5502988E-18FA-4A88-AEA8-5DE4670EA6E8}">
      <dgm:prSet/>
      <dgm:spPr/>
      <dgm:t>
        <a:bodyPr/>
        <a:lstStyle/>
        <a:p>
          <a:endParaRPr lang="en-US"/>
        </a:p>
      </dgm:t>
    </dgm:pt>
    <dgm:pt modelId="{4EDC6779-582B-4911-AA0A-B6ADA34AED59}" type="pres">
      <dgm:prSet presAssocID="{B8F2223A-E837-4247-B6E7-3988A718AB49}" presName="linear" presStyleCnt="0">
        <dgm:presLayoutVars>
          <dgm:animLvl val="lvl"/>
          <dgm:resizeHandles val="exact"/>
        </dgm:presLayoutVars>
      </dgm:prSet>
      <dgm:spPr/>
    </dgm:pt>
    <dgm:pt modelId="{A92EAE1C-756F-4274-A4E1-DC35A500E715}" type="pres">
      <dgm:prSet presAssocID="{96680215-9FD3-47B1-94D0-522DC9F5D569}" presName="parentText" presStyleLbl="node1" presStyleIdx="0" presStyleCnt="5">
        <dgm:presLayoutVars>
          <dgm:chMax val="0"/>
          <dgm:bulletEnabled val="1"/>
        </dgm:presLayoutVars>
      </dgm:prSet>
      <dgm:spPr/>
    </dgm:pt>
    <dgm:pt modelId="{001FADCA-FBDB-46B2-9F02-738B8D9C01B6}" type="pres">
      <dgm:prSet presAssocID="{13991631-D470-44BD-9251-780EF7380F42}" presName="spacer" presStyleCnt="0"/>
      <dgm:spPr/>
    </dgm:pt>
    <dgm:pt modelId="{E73E42AB-5651-40F0-A9F0-3B5E36A4682D}" type="pres">
      <dgm:prSet presAssocID="{BFD79F27-5726-437E-A651-A40FCDB3EC29}" presName="parentText" presStyleLbl="node1" presStyleIdx="1" presStyleCnt="5">
        <dgm:presLayoutVars>
          <dgm:chMax val="0"/>
          <dgm:bulletEnabled val="1"/>
        </dgm:presLayoutVars>
      </dgm:prSet>
      <dgm:spPr/>
    </dgm:pt>
    <dgm:pt modelId="{4582B9DE-F46A-4589-ABC4-EAAC95EC546C}" type="pres">
      <dgm:prSet presAssocID="{992A072D-7E26-4AB8-B38B-CBAD6571BDB9}" presName="spacer" presStyleCnt="0"/>
      <dgm:spPr/>
    </dgm:pt>
    <dgm:pt modelId="{006788FE-EAC5-4A42-8D86-A15B1770876D}" type="pres">
      <dgm:prSet presAssocID="{29DE5C6E-35CF-466A-AC1C-DE23B71FDED1}" presName="parentText" presStyleLbl="node1" presStyleIdx="2" presStyleCnt="5">
        <dgm:presLayoutVars>
          <dgm:chMax val="0"/>
          <dgm:bulletEnabled val="1"/>
        </dgm:presLayoutVars>
      </dgm:prSet>
      <dgm:spPr/>
    </dgm:pt>
    <dgm:pt modelId="{5128F6FC-372D-403D-82EF-455D7FD48143}" type="pres">
      <dgm:prSet presAssocID="{BA257AF5-B719-4218-886D-F9B3B1B7F677}" presName="spacer" presStyleCnt="0"/>
      <dgm:spPr/>
    </dgm:pt>
    <dgm:pt modelId="{E91ED039-6AE5-4AE1-884D-58ED3EB39453}" type="pres">
      <dgm:prSet presAssocID="{59EF042A-0233-4B77-80BC-28B59EEF1A15}" presName="parentText" presStyleLbl="node1" presStyleIdx="3" presStyleCnt="5">
        <dgm:presLayoutVars>
          <dgm:chMax val="0"/>
          <dgm:bulletEnabled val="1"/>
        </dgm:presLayoutVars>
      </dgm:prSet>
      <dgm:spPr/>
    </dgm:pt>
    <dgm:pt modelId="{01DD5B15-0659-4453-8533-7288C0540546}" type="pres">
      <dgm:prSet presAssocID="{21B1F4B1-95B7-4953-8700-BFAAC4E9320E}" presName="spacer" presStyleCnt="0"/>
      <dgm:spPr/>
    </dgm:pt>
    <dgm:pt modelId="{92449E92-7BE9-4B6D-A535-F9123D91098E}" type="pres">
      <dgm:prSet presAssocID="{4AE30FB5-93EE-474B-A9CB-95CF9F5D9551}" presName="parentText" presStyleLbl="node1" presStyleIdx="4" presStyleCnt="5">
        <dgm:presLayoutVars>
          <dgm:chMax val="0"/>
          <dgm:bulletEnabled val="1"/>
        </dgm:presLayoutVars>
      </dgm:prSet>
      <dgm:spPr/>
    </dgm:pt>
  </dgm:ptLst>
  <dgm:cxnLst>
    <dgm:cxn modelId="{BF8C250A-EEEE-47CF-99BB-8A48C8FAF295}" srcId="{B8F2223A-E837-4247-B6E7-3988A718AB49}" destId="{BFD79F27-5726-437E-A651-A40FCDB3EC29}" srcOrd="1" destOrd="0" parTransId="{4F589A68-AAB2-47CA-82C4-5BC145A1322B}" sibTransId="{992A072D-7E26-4AB8-B38B-CBAD6571BDB9}"/>
    <dgm:cxn modelId="{A1DE555F-F307-470C-B276-A4EB5AAC1406}" type="presOf" srcId="{96680215-9FD3-47B1-94D0-522DC9F5D569}" destId="{A92EAE1C-756F-4274-A4E1-DC35A500E715}" srcOrd="0" destOrd="0" presId="urn:microsoft.com/office/officeart/2005/8/layout/vList2"/>
    <dgm:cxn modelId="{B4BB9F49-4BF0-4399-8340-5F3E441EA886}" srcId="{B8F2223A-E837-4247-B6E7-3988A718AB49}" destId="{29DE5C6E-35CF-466A-AC1C-DE23B71FDED1}" srcOrd="2" destOrd="0" parTransId="{32B996D3-D824-4131-9540-E8EEAE7F7D16}" sibTransId="{BA257AF5-B719-4218-886D-F9B3B1B7F677}"/>
    <dgm:cxn modelId="{C40FA873-6A74-446D-9299-05C1EEA2112F}" type="presOf" srcId="{29DE5C6E-35CF-466A-AC1C-DE23B71FDED1}" destId="{006788FE-EAC5-4A42-8D86-A15B1770876D}" srcOrd="0" destOrd="0" presId="urn:microsoft.com/office/officeart/2005/8/layout/vList2"/>
    <dgm:cxn modelId="{62A0C658-9AA1-4EB0-A173-1A3F428E79C4}" srcId="{B8F2223A-E837-4247-B6E7-3988A718AB49}" destId="{59EF042A-0233-4B77-80BC-28B59EEF1A15}" srcOrd="3" destOrd="0" parTransId="{A6D9C533-6321-49FA-A792-6065D31C6009}" sibTransId="{21B1F4B1-95B7-4953-8700-BFAAC4E9320E}"/>
    <dgm:cxn modelId="{30FE138A-7A4C-4033-A66A-3D8760D8B3C4}" type="presOf" srcId="{BFD79F27-5726-437E-A651-A40FCDB3EC29}" destId="{E73E42AB-5651-40F0-A9F0-3B5E36A4682D}" srcOrd="0" destOrd="0" presId="urn:microsoft.com/office/officeart/2005/8/layout/vList2"/>
    <dgm:cxn modelId="{2146DD8A-90D6-4C20-8364-2B7D2024EA86}" type="presOf" srcId="{B8F2223A-E837-4247-B6E7-3988A718AB49}" destId="{4EDC6779-582B-4911-AA0A-B6ADA34AED59}" srcOrd="0" destOrd="0" presId="urn:microsoft.com/office/officeart/2005/8/layout/vList2"/>
    <dgm:cxn modelId="{5502988E-18FA-4A88-AEA8-5DE4670EA6E8}" srcId="{B8F2223A-E837-4247-B6E7-3988A718AB49}" destId="{4AE30FB5-93EE-474B-A9CB-95CF9F5D9551}" srcOrd="4" destOrd="0" parTransId="{B43EDF35-F0AA-4AFF-B5F5-986801700EC6}" sibTransId="{24F6B78D-90B3-401B-BA9C-7C99C2B9E28C}"/>
    <dgm:cxn modelId="{ED027EB2-9F46-4766-9A0F-96304D9D5EF4}" type="presOf" srcId="{59EF042A-0233-4B77-80BC-28B59EEF1A15}" destId="{E91ED039-6AE5-4AE1-884D-58ED3EB39453}" srcOrd="0" destOrd="0" presId="urn:microsoft.com/office/officeart/2005/8/layout/vList2"/>
    <dgm:cxn modelId="{994E20C4-1249-4F17-861D-2E2C1259C707}" srcId="{B8F2223A-E837-4247-B6E7-3988A718AB49}" destId="{96680215-9FD3-47B1-94D0-522DC9F5D569}" srcOrd="0" destOrd="0" parTransId="{295A5EF7-543B-46C0-825D-0D46CF028367}" sibTransId="{13991631-D470-44BD-9251-780EF7380F42}"/>
    <dgm:cxn modelId="{81F4E1CF-4050-4BAF-94A4-3E9425DE2DAC}" type="presOf" srcId="{4AE30FB5-93EE-474B-A9CB-95CF9F5D9551}" destId="{92449E92-7BE9-4B6D-A535-F9123D91098E}" srcOrd="0" destOrd="0" presId="urn:microsoft.com/office/officeart/2005/8/layout/vList2"/>
    <dgm:cxn modelId="{F06EB748-B860-4191-BA21-98EF8C45E5B3}" type="presParOf" srcId="{4EDC6779-582B-4911-AA0A-B6ADA34AED59}" destId="{A92EAE1C-756F-4274-A4E1-DC35A500E715}" srcOrd="0" destOrd="0" presId="urn:microsoft.com/office/officeart/2005/8/layout/vList2"/>
    <dgm:cxn modelId="{F7562E0A-63CB-4C12-987A-76B84310ACFC}" type="presParOf" srcId="{4EDC6779-582B-4911-AA0A-B6ADA34AED59}" destId="{001FADCA-FBDB-46B2-9F02-738B8D9C01B6}" srcOrd="1" destOrd="0" presId="urn:microsoft.com/office/officeart/2005/8/layout/vList2"/>
    <dgm:cxn modelId="{B9BBEB46-3814-4657-A743-6EF7D90BD9FA}" type="presParOf" srcId="{4EDC6779-582B-4911-AA0A-B6ADA34AED59}" destId="{E73E42AB-5651-40F0-A9F0-3B5E36A4682D}" srcOrd="2" destOrd="0" presId="urn:microsoft.com/office/officeart/2005/8/layout/vList2"/>
    <dgm:cxn modelId="{238F4D43-B977-45D7-A0AC-F2F5B4DC6DE8}" type="presParOf" srcId="{4EDC6779-582B-4911-AA0A-B6ADA34AED59}" destId="{4582B9DE-F46A-4589-ABC4-EAAC95EC546C}" srcOrd="3" destOrd="0" presId="urn:microsoft.com/office/officeart/2005/8/layout/vList2"/>
    <dgm:cxn modelId="{C261AC8B-4EA6-44C9-BFC7-D3E2261CA528}" type="presParOf" srcId="{4EDC6779-582B-4911-AA0A-B6ADA34AED59}" destId="{006788FE-EAC5-4A42-8D86-A15B1770876D}" srcOrd="4" destOrd="0" presId="urn:microsoft.com/office/officeart/2005/8/layout/vList2"/>
    <dgm:cxn modelId="{A8A969C1-69F8-4D7D-80C7-305953E5A0EF}" type="presParOf" srcId="{4EDC6779-582B-4911-AA0A-B6ADA34AED59}" destId="{5128F6FC-372D-403D-82EF-455D7FD48143}" srcOrd="5" destOrd="0" presId="urn:microsoft.com/office/officeart/2005/8/layout/vList2"/>
    <dgm:cxn modelId="{2BAD20FC-7561-4A06-8EFE-C2890D924363}" type="presParOf" srcId="{4EDC6779-582B-4911-AA0A-B6ADA34AED59}" destId="{E91ED039-6AE5-4AE1-884D-58ED3EB39453}" srcOrd="6" destOrd="0" presId="urn:microsoft.com/office/officeart/2005/8/layout/vList2"/>
    <dgm:cxn modelId="{2A915CAF-C7C2-4BDE-A335-1A5273CA00FB}" type="presParOf" srcId="{4EDC6779-582B-4911-AA0A-B6ADA34AED59}" destId="{01DD5B15-0659-4453-8533-7288C0540546}" srcOrd="7" destOrd="0" presId="urn:microsoft.com/office/officeart/2005/8/layout/vList2"/>
    <dgm:cxn modelId="{950A240C-5274-43BE-A3CE-4BA7993EAD9C}" type="presParOf" srcId="{4EDC6779-582B-4911-AA0A-B6ADA34AED59}" destId="{92449E92-7BE9-4B6D-A535-F9123D91098E}"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DAF3608-17D5-424A-9051-589BBA062B68}" type="doc">
      <dgm:prSet loTypeId="urn:microsoft.com/office/officeart/2016/7/layout/HexagonTimeline" loCatId="process" qsTypeId="urn:microsoft.com/office/officeart/2005/8/quickstyle/simple1" qsCatId="simple" csTypeId="urn:microsoft.com/office/officeart/2005/8/colors/colorful1" csCatId="colorful" phldr="1"/>
      <dgm:spPr/>
      <dgm:t>
        <a:bodyPr/>
        <a:lstStyle/>
        <a:p>
          <a:endParaRPr lang="en-US"/>
        </a:p>
      </dgm:t>
    </dgm:pt>
    <dgm:pt modelId="{A2C0CC40-AB15-466A-8F6B-36D979186322}">
      <dgm:prSet/>
      <dgm:spPr/>
      <dgm:t>
        <a:bodyPr/>
        <a:lstStyle/>
        <a:p>
          <a:r>
            <a:rPr lang="en-US"/>
            <a:t>13 Jan. – 2 Feb.</a:t>
          </a:r>
        </a:p>
      </dgm:t>
    </dgm:pt>
    <dgm:pt modelId="{F561360E-8C17-4EBD-BE27-0BB9175F4973}" type="parTrans" cxnId="{B1B1296E-BA24-4501-ABB5-98D22F6E1E14}">
      <dgm:prSet/>
      <dgm:spPr/>
      <dgm:t>
        <a:bodyPr/>
        <a:lstStyle/>
        <a:p>
          <a:endParaRPr lang="en-US"/>
        </a:p>
      </dgm:t>
    </dgm:pt>
    <dgm:pt modelId="{C4FD1A6B-3598-4D75-9695-1B9D67A41C3C}" type="sibTrans" cxnId="{B1B1296E-BA24-4501-ABB5-98D22F6E1E14}">
      <dgm:prSet/>
      <dgm:spPr/>
      <dgm:t>
        <a:bodyPr/>
        <a:lstStyle/>
        <a:p>
          <a:endParaRPr lang="en-US"/>
        </a:p>
      </dgm:t>
    </dgm:pt>
    <dgm:pt modelId="{843757B1-33AB-4B7D-B3AF-C280B78FEC66}">
      <dgm:prSet/>
      <dgm:spPr/>
      <dgm:t>
        <a:bodyPr/>
        <a:lstStyle/>
        <a:p>
          <a:r>
            <a:rPr lang="en-US"/>
            <a:t>Build and tech Voorhees 1/13-2/2</a:t>
          </a:r>
        </a:p>
      </dgm:t>
    </dgm:pt>
    <dgm:pt modelId="{C4A2D52F-BE97-4F6F-BEDF-D174763F1AE2}" type="parTrans" cxnId="{A0C05F4E-4017-4E06-A379-103397CB0B10}">
      <dgm:prSet/>
      <dgm:spPr/>
      <dgm:t>
        <a:bodyPr/>
        <a:lstStyle/>
        <a:p>
          <a:endParaRPr lang="en-US"/>
        </a:p>
      </dgm:t>
    </dgm:pt>
    <dgm:pt modelId="{2C65B540-679B-4319-AAE5-581F9754906D}" type="sibTrans" cxnId="{A0C05F4E-4017-4E06-A379-103397CB0B10}">
      <dgm:prSet/>
      <dgm:spPr/>
      <dgm:t>
        <a:bodyPr/>
        <a:lstStyle/>
        <a:p>
          <a:endParaRPr lang="en-US"/>
        </a:p>
      </dgm:t>
    </dgm:pt>
    <dgm:pt modelId="{B9626F0E-5B99-4487-ADFE-1DBBA0B7EC79}">
      <dgm:prSet/>
      <dgm:spPr/>
      <dgm:t>
        <a:bodyPr/>
        <a:lstStyle/>
        <a:p>
          <a:r>
            <a:rPr lang="en-US"/>
            <a:t>2 Mar. – 2 Apr.</a:t>
          </a:r>
        </a:p>
      </dgm:t>
    </dgm:pt>
    <dgm:pt modelId="{3875C62D-3E9D-4431-BFE7-FBBDCF9F528B}" type="parTrans" cxnId="{AB1C7D35-6AAC-4637-924D-A3882A7A6FA6}">
      <dgm:prSet/>
      <dgm:spPr/>
      <dgm:t>
        <a:bodyPr/>
        <a:lstStyle/>
        <a:p>
          <a:endParaRPr lang="en-US"/>
        </a:p>
      </dgm:t>
    </dgm:pt>
    <dgm:pt modelId="{F749F6C2-89B6-41BF-A7D3-DC58CA253CAB}" type="sibTrans" cxnId="{AB1C7D35-6AAC-4637-924D-A3882A7A6FA6}">
      <dgm:prSet/>
      <dgm:spPr/>
      <dgm:t>
        <a:bodyPr/>
        <a:lstStyle/>
        <a:p>
          <a:endParaRPr lang="en-US"/>
        </a:p>
      </dgm:t>
    </dgm:pt>
    <dgm:pt modelId="{88F30E09-EC70-41CD-87F5-48F8574DF1CE}">
      <dgm:prSet/>
      <dgm:spPr/>
      <dgm:t>
        <a:bodyPr/>
        <a:lstStyle/>
        <a:p>
          <a:r>
            <a:rPr lang="en-US"/>
            <a:t>Opening Voorhees Performance</a:t>
          </a:r>
        </a:p>
      </dgm:t>
    </dgm:pt>
    <dgm:pt modelId="{20E93604-D186-4F5F-BA13-A903BF2F6D17}" type="parTrans" cxnId="{10CBBEA6-F5F8-4A37-BCA1-2CE2EE3EED37}">
      <dgm:prSet/>
      <dgm:spPr/>
      <dgm:t>
        <a:bodyPr/>
        <a:lstStyle/>
        <a:p>
          <a:endParaRPr lang="en-US"/>
        </a:p>
      </dgm:t>
    </dgm:pt>
    <dgm:pt modelId="{74E4ED61-7A15-446E-BA9B-94A79FA2885E}" type="sibTrans" cxnId="{10CBBEA6-F5F8-4A37-BCA1-2CE2EE3EED37}">
      <dgm:prSet/>
      <dgm:spPr/>
      <dgm:t>
        <a:bodyPr/>
        <a:lstStyle/>
        <a:p>
          <a:endParaRPr lang="en-US"/>
        </a:p>
      </dgm:t>
    </dgm:pt>
    <dgm:pt modelId="{D003765C-1B9F-400E-B779-B2F538B7EB13}">
      <dgm:prSet/>
      <dgm:spPr/>
      <dgm:t>
        <a:bodyPr/>
        <a:lstStyle/>
        <a:p>
          <a:r>
            <a:rPr lang="en-US"/>
            <a:t>2 May – 2 Aug.</a:t>
          </a:r>
        </a:p>
      </dgm:t>
    </dgm:pt>
    <dgm:pt modelId="{44E41337-6B2C-43DC-993A-9A1EEDFDA763}" type="parTrans" cxnId="{9D370CFD-FD73-4633-8697-03E5433BE776}">
      <dgm:prSet/>
      <dgm:spPr/>
      <dgm:t>
        <a:bodyPr/>
        <a:lstStyle/>
        <a:p>
          <a:endParaRPr lang="en-US"/>
        </a:p>
      </dgm:t>
    </dgm:pt>
    <dgm:pt modelId="{E63444C2-1795-47FA-8F11-949A627A028E}" type="sibTrans" cxnId="{9D370CFD-FD73-4633-8697-03E5433BE776}">
      <dgm:prSet/>
      <dgm:spPr/>
      <dgm:t>
        <a:bodyPr/>
        <a:lstStyle/>
        <a:p>
          <a:endParaRPr lang="en-US"/>
        </a:p>
      </dgm:t>
    </dgm:pt>
    <dgm:pt modelId="{F1948ED4-6BDD-4EC9-87B1-EC94DEB8CA40}">
      <dgm:prSet/>
      <dgm:spPr/>
      <dgm:t>
        <a:bodyPr/>
        <a:lstStyle/>
        <a:p>
          <a:r>
            <a:rPr lang="en-US"/>
            <a:t>HAS Theatre 2/5-2/8</a:t>
          </a:r>
        </a:p>
      </dgm:t>
    </dgm:pt>
    <dgm:pt modelId="{49AE3E2D-F91E-4570-9730-3CDBF1C22DD9}" type="parTrans" cxnId="{E9B5E1FB-442F-4D88-9574-A998F236D25A}">
      <dgm:prSet/>
      <dgm:spPr/>
      <dgm:t>
        <a:bodyPr/>
        <a:lstStyle/>
        <a:p>
          <a:endParaRPr lang="en-US"/>
        </a:p>
      </dgm:t>
    </dgm:pt>
    <dgm:pt modelId="{7F5B3CDD-9793-492D-B796-A529B0B26D01}" type="sibTrans" cxnId="{E9B5E1FB-442F-4D88-9574-A998F236D25A}">
      <dgm:prSet/>
      <dgm:spPr/>
      <dgm:t>
        <a:bodyPr/>
        <a:lstStyle/>
        <a:p>
          <a:endParaRPr lang="en-US"/>
        </a:p>
      </dgm:t>
    </dgm:pt>
    <dgm:pt modelId="{CB861900-76C9-445B-BF30-59FFA4A7233A}">
      <dgm:prSet/>
      <dgm:spPr/>
      <dgm:t>
        <a:bodyPr/>
        <a:lstStyle/>
        <a:p>
          <a:r>
            <a:rPr lang="en-US"/>
            <a:t>2 Dec. – 15 Feb.</a:t>
          </a:r>
        </a:p>
      </dgm:t>
    </dgm:pt>
    <dgm:pt modelId="{AFD837EC-F783-433C-A8F7-A3A07790AE74}" type="parTrans" cxnId="{39C32DB6-5775-4CC5-9161-6887532440F7}">
      <dgm:prSet/>
      <dgm:spPr/>
      <dgm:t>
        <a:bodyPr/>
        <a:lstStyle/>
        <a:p>
          <a:endParaRPr lang="en-US"/>
        </a:p>
      </dgm:t>
    </dgm:pt>
    <dgm:pt modelId="{00C5A015-3C84-43CD-97CB-716F091CDEDC}" type="sibTrans" cxnId="{39C32DB6-5775-4CC5-9161-6887532440F7}">
      <dgm:prSet/>
      <dgm:spPr/>
      <dgm:t>
        <a:bodyPr/>
        <a:lstStyle/>
        <a:p>
          <a:endParaRPr lang="en-US"/>
        </a:p>
      </dgm:t>
    </dgm:pt>
    <dgm:pt modelId="{89DA7CE0-E0A1-4225-8320-7AED45C3785A}">
      <dgm:prSet/>
      <dgm:spPr/>
      <dgm:t>
        <a:bodyPr/>
        <a:lstStyle/>
        <a:p>
          <a:r>
            <a:rPr lang="en-US"/>
            <a:t>Lehman Theatre 2/12-2/15</a:t>
          </a:r>
        </a:p>
      </dgm:t>
    </dgm:pt>
    <dgm:pt modelId="{A3AE166D-738E-4718-8487-E73D9898B4F6}" type="parTrans" cxnId="{739E8BE8-C81C-4028-8E96-C96F5C2029C0}">
      <dgm:prSet/>
      <dgm:spPr/>
      <dgm:t>
        <a:bodyPr/>
        <a:lstStyle/>
        <a:p>
          <a:endParaRPr lang="en-US"/>
        </a:p>
      </dgm:t>
    </dgm:pt>
    <dgm:pt modelId="{E4C2768E-7F82-427B-97C0-C8D97A776D47}" type="sibTrans" cxnId="{739E8BE8-C81C-4028-8E96-C96F5C2029C0}">
      <dgm:prSet/>
      <dgm:spPr/>
      <dgm:t>
        <a:bodyPr/>
        <a:lstStyle/>
        <a:p>
          <a:endParaRPr lang="en-US"/>
        </a:p>
      </dgm:t>
    </dgm:pt>
    <dgm:pt modelId="{D18E81A7-A230-4F3B-A178-536BD4230ED1}">
      <dgm:prSet/>
      <dgm:spPr/>
      <dgm:t>
        <a:bodyPr/>
        <a:lstStyle/>
        <a:p>
          <a:r>
            <a:rPr lang="en-US"/>
            <a:t>19–22 Feb.</a:t>
          </a:r>
        </a:p>
      </dgm:t>
    </dgm:pt>
    <dgm:pt modelId="{38751ABD-7A39-4651-B813-77EEC8073C1A}" type="parTrans" cxnId="{6EA41172-E6C3-46D2-8AA6-48D923740ACD}">
      <dgm:prSet/>
      <dgm:spPr/>
      <dgm:t>
        <a:bodyPr/>
        <a:lstStyle/>
        <a:p>
          <a:endParaRPr lang="en-US"/>
        </a:p>
      </dgm:t>
    </dgm:pt>
    <dgm:pt modelId="{E7A16C2A-ABFE-4413-A4E9-5A39ADA51B66}" type="sibTrans" cxnId="{6EA41172-E6C3-46D2-8AA6-48D923740ACD}">
      <dgm:prSet/>
      <dgm:spPr/>
      <dgm:t>
        <a:bodyPr/>
        <a:lstStyle/>
        <a:p>
          <a:endParaRPr lang="en-US"/>
        </a:p>
      </dgm:t>
    </dgm:pt>
    <dgm:pt modelId="{800D6DA7-6C39-4843-B02F-3137C752337B}">
      <dgm:prSet/>
      <dgm:spPr/>
      <dgm:t>
        <a:bodyPr/>
        <a:lstStyle/>
        <a:p>
          <a:r>
            <a:rPr lang="en-US"/>
            <a:t>Latchis 2/19-2/22</a:t>
          </a:r>
        </a:p>
      </dgm:t>
    </dgm:pt>
    <dgm:pt modelId="{E43DE457-33E2-4B6F-87B8-560C56571938}" type="parTrans" cxnId="{F39BC00A-7315-43D5-BE93-38A8192C0F1B}">
      <dgm:prSet/>
      <dgm:spPr/>
      <dgm:t>
        <a:bodyPr/>
        <a:lstStyle/>
        <a:p>
          <a:endParaRPr lang="en-US"/>
        </a:p>
      </dgm:t>
    </dgm:pt>
    <dgm:pt modelId="{F2508AEA-7F13-4CC5-B84A-5BE50BB435A8}" type="sibTrans" cxnId="{F39BC00A-7315-43D5-BE93-38A8192C0F1B}">
      <dgm:prSet/>
      <dgm:spPr/>
      <dgm:t>
        <a:bodyPr/>
        <a:lstStyle/>
        <a:p>
          <a:endParaRPr lang="en-US"/>
        </a:p>
      </dgm:t>
    </dgm:pt>
    <dgm:pt modelId="{F966194B-F8ED-4335-90EB-BA58C4E38AFE}">
      <dgm:prSet/>
      <dgm:spPr/>
      <dgm:t>
        <a:bodyPr/>
        <a:lstStyle/>
        <a:p>
          <a:r>
            <a:rPr lang="en-US"/>
            <a:t>26–29 Feb.</a:t>
          </a:r>
        </a:p>
      </dgm:t>
    </dgm:pt>
    <dgm:pt modelId="{56220AB9-659F-4DFF-82F4-6D631CCB702E}" type="parTrans" cxnId="{883F1846-7030-4AD9-B7A4-1AE2987D32B4}">
      <dgm:prSet/>
      <dgm:spPr/>
      <dgm:t>
        <a:bodyPr/>
        <a:lstStyle/>
        <a:p>
          <a:endParaRPr lang="en-US"/>
        </a:p>
      </dgm:t>
    </dgm:pt>
    <dgm:pt modelId="{39BDDFE4-515C-40E9-91DB-167911651DE2}" type="sibTrans" cxnId="{883F1846-7030-4AD9-B7A4-1AE2987D32B4}">
      <dgm:prSet/>
      <dgm:spPr/>
      <dgm:t>
        <a:bodyPr/>
        <a:lstStyle/>
        <a:p>
          <a:endParaRPr lang="en-US"/>
        </a:p>
      </dgm:t>
    </dgm:pt>
    <dgm:pt modelId="{6BD01E96-F54C-4744-979E-3494F5A59EDA}">
      <dgm:prSet/>
      <dgm:spPr/>
      <dgm:t>
        <a:bodyPr/>
        <a:lstStyle/>
        <a:p>
          <a:r>
            <a:rPr lang="en-US"/>
            <a:t>Closing Music Hall 2/26-2/29</a:t>
          </a:r>
        </a:p>
      </dgm:t>
    </dgm:pt>
    <dgm:pt modelId="{BFD8857D-25BE-49C5-BFC3-958E5513543D}" type="parTrans" cxnId="{22E6AD3D-6523-49DE-A86A-E6D0AC08D1F7}">
      <dgm:prSet/>
      <dgm:spPr/>
      <dgm:t>
        <a:bodyPr/>
        <a:lstStyle/>
        <a:p>
          <a:endParaRPr lang="en-US"/>
        </a:p>
      </dgm:t>
    </dgm:pt>
    <dgm:pt modelId="{8D9AE5DD-0790-4DB2-9A73-0C2B952FF6B2}" type="sibTrans" cxnId="{22E6AD3D-6523-49DE-A86A-E6D0AC08D1F7}">
      <dgm:prSet/>
      <dgm:spPr/>
      <dgm:t>
        <a:bodyPr/>
        <a:lstStyle/>
        <a:p>
          <a:endParaRPr lang="en-US"/>
        </a:p>
      </dgm:t>
    </dgm:pt>
    <dgm:pt modelId="{6C0A1857-BF76-4DA9-8D14-9CB2B89FF120}" type="pres">
      <dgm:prSet presAssocID="{9DAF3608-17D5-424A-9051-589BBA062B68}" presName="Name0" presStyleCnt="0">
        <dgm:presLayoutVars>
          <dgm:chMax/>
          <dgm:chPref/>
          <dgm:animLvl val="lvl"/>
        </dgm:presLayoutVars>
      </dgm:prSet>
      <dgm:spPr/>
    </dgm:pt>
    <dgm:pt modelId="{A36823CA-5862-4D55-8621-BF43E6F44B18}" type="pres">
      <dgm:prSet presAssocID="{A2C0CC40-AB15-466A-8F6B-36D979186322}" presName="composite" presStyleCnt="0"/>
      <dgm:spPr/>
    </dgm:pt>
    <dgm:pt modelId="{992C88A3-3288-4F2A-8A1B-890D9E76523A}" type="pres">
      <dgm:prSet presAssocID="{A2C0CC40-AB15-466A-8F6B-36D979186322}" presName="Parent1" presStyleLbl="alignNode1" presStyleIdx="0" presStyleCnt="6">
        <dgm:presLayoutVars>
          <dgm:chMax val="1"/>
          <dgm:chPref val="1"/>
          <dgm:bulletEnabled val="1"/>
        </dgm:presLayoutVars>
      </dgm:prSet>
      <dgm:spPr/>
    </dgm:pt>
    <dgm:pt modelId="{C76BE480-86AB-4757-98E7-E010C01E567C}" type="pres">
      <dgm:prSet presAssocID="{A2C0CC40-AB15-466A-8F6B-36D979186322}" presName="Childtext1" presStyleLbl="revTx" presStyleIdx="0" presStyleCnt="6">
        <dgm:presLayoutVars>
          <dgm:chMax val="0"/>
          <dgm:chPref val="0"/>
          <dgm:bulletEnabled/>
        </dgm:presLayoutVars>
      </dgm:prSet>
      <dgm:spPr/>
    </dgm:pt>
    <dgm:pt modelId="{9581F22C-5314-46F6-8BB1-DDB80AD5F2E2}" type="pres">
      <dgm:prSet presAssocID="{A2C0CC40-AB15-466A-8F6B-36D979186322}" presName="ConnectLine" presStyleLbl="sibTrans1D1" presStyleIdx="0" presStyleCnt="6"/>
      <dgm:spPr>
        <a:noFill/>
        <a:ln w="12700" cap="flat" cmpd="sng" algn="ctr">
          <a:solidFill>
            <a:schemeClr val="accent2">
              <a:hueOff val="0"/>
              <a:satOff val="0"/>
              <a:lumOff val="0"/>
              <a:alphaOff val="0"/>
            </a:schemeClr>
          </a:solidFill>
          <a:prstDash val="dash"/>
          <a:miter lim="800000"/>
        </a:ln>
        <a:effectLst/>
      </dgm:spPr>
    </dgm:pt>
    <dgm:pt modelId="{51475E44-8B42-4870-A471-CAF808695AA8}" type="pres">
      <dgm:prSet presAssocID="{A2C0CC40-AB15-466A-8F6B-36D979186322}" presName="ConnectLineEnd" presStyleLbl="node1" presStyleIdx="0" presStyleCnt="6"/>
      <dgm:spPr/>
    </dgm:pt>
    <dgm:pt modelId="{C3767DC3-73A4-4085-9779-1797430D8A59}" type="pres">
      <dgm:prSet presAssocID="{A2C0CC40-AB15-466A-8F6B-36D979186322}" presName="EmptyPane" presStyleCnt="0"/>
      <dgm:spPr/>
    </dgm:pt>
    <dgm:pt modelId="{425F384B-7028-48AB-8684-70DD083FF5FE}" type="pres">
      <dgm:prSet presAssocID="{C4FD1A6B-3598-4D75-9695-1B9D67A41C3C}" presName="spaceBetweenRectangles" presStyleLbl="fgAcc1" presStyleIdx="0" presStyleCnt="5"/>
      <dgm:spPr/>
    </dgm:pt>
    <dgm:pt modelId="{5B791CF6-4BFA-4C80-964C-629205409B19}" type="pres">
      <dgm:prSet presAssocID="{B9626F0E-5B99-4487-ADFE-1DBBA0B7EC79}" presName="composite" presStyleCnt="0"/>
      <dgm:spPr/>
    </dgm:pt>
    <dgm:pt modelId="{14CA3D43-A03C-4CB1-8533-6A87C3A0382C}" type="pres">
      <dgm:prSet presAssocID="{B9626F0E-5B99-4487-ADFE-1DBBA0B7EC79}" presName="Parent1" presStyleLbl="alignNode1" presStyleIdx="1" presStyleCnt="6">
        <dgm:presLayoutVars>
          <dgm:chMax val="1"/>
          <dgm:chPref val="1"/>
          <dgm:bulletEnabled val="1"/>
        </dgm:presLayoutVars>
      </dgm:prSet>
      <dgm:spPr/>
    </dgm:pt>
    <dgm:pt modelId="{B96B1AF5-2EA1-4910-ACD4-BAB12D5A299E}" type="pres">
      <dgm:prSet presAssocID="{B9626F0E-5B99-4487-ADFE-1DBBA0B7EC79}" presName="Childtext1" presStyleLbl="revTx" presStyleIdx="1" presStyleCnt="6">
        <dgm:presLayoutVars>
          <dgm:chMax val="0"/>
          <dgm:chPref val="0"/>
          <dgm:bulletEnabled/>
        </dgm:presLayoutVars>
      </dgm:prSet>
      <dgm:spPr/>
    </dgm:pt>
    <dgm:pt modelId="{786D3AD0-01CF-4F6A-9BC1-577282869B71}" type="pres">
      <dgm:prSet presAssocID="{B9626F0E-5B99-4487-ADFE-1DBBA0B7EC79}" presName="ConnectLine" presStyleLbl="sibTrans1D1" presStyleIdx="1" presStyleCnt="6"/>
      <dgm:spPr>
        <a:noFill/>
        <a:ln w="12700" cap="flat" cmpd="sng" algn="ctr">
          <a:solidFill>
            <a:schemeClr val="accent3">
              <a:hueOff val="0"/>
              <a:satOff val="0"/>
              <a:lumOff val="0"/>
              <a:alphaOff val="0"/>
            </a:schemeClr>
          </a:solidFill>
          <a:prstDash val="dash"/>
          <a:miter lim="800000"/>
        </a:ln>
        <a:effectLst/>
      </dgm:spPr>
    </dgm:pt>
    <dgm:pt modelId="{8AA80063-9F3F-456F-A9CD-5B5D0F33D2F1}" type="pres">
      <dgm:prSet presAssocID="{B9626F0E-5B99-4487-ADFE-1DBBA0B7EC79}" presName="ConnectLineEnd" presStyleLbl="node1" presStyleIdx="1" presStyleCnt="6"/>
      <dgm:spPr/>
    </dgm:pt>
    <dgm:pt modelId="{682391EB-5AAB-4E96-8718-BD1A53817401}" type="pres">
      <dgm:prSet presAssocID="{B9626F0E-5B99-4487-ADFE-1DBBA0B7EC79}" presName="EmptyPane" presStyleCnt="0"/>
      <dgm:spPr/>
    </dgm:pt>
    <dgm:pt modelId="{00B37CAB-6742-4DF6-A3A0-7408C98032AC}" type="pres">
      <dgm:prSet presAssocID="{F749F6C2-89B6-41BF-A7D3-DC58CA253CAB}" presName="spaceBetweenRectangles" presStyleLbl="fgAcc1" presStyleIdx="1" presStyleCnt="5"/>
      <dgm:spPr/>
    </dgm:pt>
    <dgm:pt modelId="{CB09510C-03BA-4B0E-B3F6-CF77C5C02ED4}" type="pres">
      <dgm:prSet presAssocID="{D003765C-1B9F-400E-B779-B2F538B7EB13}" presName="composite" presStyleCnt="0"/>
      <dgm:spPr/>
    </dgm:pt>
    <dgm:pt modelId="{7C80D7E2-454D-408D-886F-65F7FA64DE0C}" type="pres">
      <dgm:prSet presAssocID="{D003765C-1B9F-400E-B779-B2F538B7EB13}" presName="Parent1" presStyleLbl="alignNode1" presStyleIdx="2" presStyleCnt="6">
        <dgm:presLayoutVars>
          <dgm:chMax val="1"/>
          <dgm:chPref val="1"/>
          <dgm:bulletEnabled val="1"/>
        </dgm:presLayoutVars>
      </dgm:prSet>
      <dgm:spPr/>
    </dgm:pt>
    <dgm:pt modelId="{8FBC7CDB-C050-4516-B615-AB604E2F324F}" type="pres">
      <dgm:prSet presAssocID="{D003765C-1B9F-400E-B779-B2F538B7EB13}" presName="Childtext1" presStyleLbl="revTx" presStyleIdx="2" presStyleCnt="6">
        <dgm:presLayoutVars>
          <dgm:chMax val="0"/>
          <dgm:chPref val="0"/>
          <dgm:bulletEnabled/>
        </dgm:presLayoutVars>
      </dgm:prSet>
      <dgm:spPr/>
    </dgm:pt>
    <dgm:pt modelId="{93C9EEA4-6AFB-48CD-AD7B-928474DE5A9E}" type="pres">
      <dgm:prSet presAssocID="{D003765C-1B9F-400E-B779-B2F538B7EB13}" presName="ConnectLine" presStyleLbl="sibTrans1D1" presStyleIdx="2" presStyleCnt="6"/>
      <dgm:spPr>
        <a:noFill/>
        <a:ln w="12700" cap="flat" cmpd="sng" algn="ctr">
          <a:solidFill>
            <a:schemeClr val="accent4">
              <a:hueOff val="0"/>
              <a:satOff val="0"/>
              <a:lumOff val="0"/>
              <a:alphaOff val="0"/>
            </a:schemeClr>
          </a:solidFill>
          <a:prstDash val="dash"/>
          <a:miter lim="800000"/>
        </a:ln>
        <a:effectLst/>
      </dgm:spPr>
    </dgm:pt>
    <dgm:pt modelId="{A0323D4E-42A5-4283-BD7E-728A63F593F7}" type="pres">
      <dgm:prSet presAssocID="{D003765C-1B9F-400E-B779-B2F538B7EB13}" presName="ConnectLineEnd" presStyleLbl="node1" presStyleIdx="2" presStyleCnt="6"/>
      <dgm:spPr/>
    </dgm:pt>
    <dgm:pt modelId="{DC077D93-453B-4580-B250-828E0CC917E5}" type="pres">
      <dgm:prSet presAssocID="{D003765C-1B9F-400E-B779-B2F538B7EB13}" presName="EmptyPane" presStyleCnt="0"/>
      <dgm:spPr/>
    </dgm:pt>
    <dgm:pt modelId="{4B7C8061-4088-4808-BDB7-304B9C6B3D2A}" type="pres">
      <dgm:prSet presAssocID="{E63444C2-1795-47FA-8F11-949A627A028E}" presName="spaceBetweenRectangles" presStyleLbl="fgAcc1" presStyleIdx="2" presStyleCnt="5"/>
      <dgm:spPr/>
    </dgm:pt>
    <dgm:pt modelId="{4F83795B-5A9A-40F0-BCC3-8420637C06C1}" type="pres">
      <dgm:prSet presAssocID="{CB861900-76C9-445B-BF30-59FFA4A7233A}" presName="composite" presStyleCnt="0"/>
      <dgm:spPr/>
    </dgm:pt>
    <dgm:pt modelId="{6793BFF2-A1BB-4DEE-BDA1-F134F68DB29B}" type="pres">
      <dgm:prSet presAssocID="{CB861900-76C9-445B-BF30-59FFA4A7233A}" presName="Parent1" presStyleLbl="alignNode1" presStyleIdx="3" presStyleCnt="6">
        <dgm:presLayoutVars>
          <dgm:chMax val="1"/>
          <dgm:chPref val="1"/>
          <dgm:bulletEnabled val="1"/>
        </dgm:presLayoutVars>
      </dgm:prSet>
      <dgm:spPr/>
    </dgm:pt>
    <dgm:pt modelId="{D300D3D9-6F26-4B10-B60B-4CA595A33C05}" type="pres">
      <dgm:prSet presAssocID="{CB861900-76C9-445B-BF30-59FFA4A7233A}" presName="Childtext1" presStyleLbl="revTx" presStyleIdx="3" presStyleCnt="6">
        <dgm:presLayoutVars>
          <dgm:chMax val="0"/>
          <dgm:chPref val="0"/>
          <dgm:bulletEnabled/>
        </dgm:presLayoutVars>
      </dgm:prSet>
      <dgm:spPr/>
    </dgm:pt>
    <dgm:pt modelId="{5CE0F033-3FEB-473A-BEC0-B0C66FFFD913}" type="pres">
      <dgm:prSet presAssocID="{CB861900-76C9-445B-BF30-59FFA4A7233A}" presName="ConnectLine" presStyleLbl="sibTrans1D1" presStyleIdx="3" presStyleCnt="6"/>
      <dgm:spPr>
        <a:noFill/>
        <a:ln w="12700" cap="flat" cmpd="sng" algn="ctr">
          <a:solidFill>
            <a:schemeClr val="accent5">
              <a:hueOff val="0"/>
              <a:satOff val="0"/>
              <a:lumOff val="0"/>
              <a:alphaOff val="0"/>
            </a:schemeClr>
          </a:solidFill>
          <a:prstDash val="dash"/>
          <a:miter lim="800000"/>
        </a:ln>
        <a:effectLst/>
      </dgm:spPr>
    </dgm:pt>
    <dgm:pt modelId="{9F2F313A-E361-4F4E-AECA-2ED2C316AE7C}" type="pres">
      <dgm:prSet presAssocID="{CB861900-76C9-445B-BF30-59FFA4A7233A}" presName="ConnectLineEnd" presStyleLbl="node1" presStyleIdx="3" presStyleCnt="6"/>
      <dgm:spPr/>
    </dgm:pt>
    <dgm:pt modelId="{E0612DF3-2595-436B-8B96-27192C3A230F}" type="pres">
      <dgm:prSet presAssocID="{CB861900-76C9-445B-BF30-59FFA4A7233A}" presName="EmptyPane" presStyleCnt="0"/>
      <dgm:spPr/>
    </dgm:pt>
    <dgm:pt modelId="{62396FD8-B8F4-45C7-AB61-6E94357A78BE}" type="pres">
      <dgm:prSet presAssocID="{00C5A015-3C84-43CD-97CB-716F091CDEDC}" presName="spaceBetweenRectangles" presStyleLbl="fgAcc1" presStyleIdx="3" presStyleCnt="5"/>
      <dgm:spPr/>
    </dgm:pt>
    <dgm:pt modelId="{335AA5D9-E522-4694-8190-AB198A98855B}" type="pres">
      <dgm:prSet presAssocID="{D18E81A7-A230-4F3B-A178-536BD4230ED1}" presName="composite" presStyleCnt="0"/>
      <dgm:spPr/>
    </dgm:pt>
    <dgm:pt modelId="{4E82A13F-0721-4283-ACDD-FAA2278F627A}" type="pres">
      <dgm:prSet presAssocID="{D18E81A7-A230-4F3B-A178-536BD4230ED1}" presName="Parent1" presStyleLbl="alignNode1" presStyleIdx="4" presStyleCnt="6">
        <dgm:presLayoutVars>
          <dgm:chMax val="1"/>
          <dgm:chPref val="1"/>
          <dgm:bulletEnabled val="1"/>
        </dgm:presLayoutVars>
      </dgm:prSet>
      <dgm:spPr/>
    </dgm:pt>
    <dgm:pt modelId="{EB4C4489-E409-430A-B0F8-5322CBDA5EC9}" type="pres">
      <dgm:prSet presAssocID="{D18E81A7-A230-4F3B-A178-536BD4230ED1}" presName="Childtext1" presStyleLbl="revTx" presStyleIdx="4" presStyleCnt="6">
        <dgm:presLayoutVars>
          <dgm:chMax val="0"/>
          <dgm:chPref val="0"/>
          <dgm:bulletEnabled/>
        </dgm:presLayoutVars>
      </dgm:prSet>
      <dgm:spPr/>
    </dgm:pt>
    <dgm:pt modelId="{930AC15C-FE11-4384-B6B5-956E6373484D}" type="pres">
      <dgm:prSet presAssocID="{D18E81A7-A230-4F3B-A178-536BD4230ED1}" presName="ConnectLine" presStyleLbl="sibTrans1D1" presStyleIdx="4" presStyleCnt="6"/>
      <dgm:spPr>
        <a:noFill/>
        <a:ln w="12700" cap="flat" cmpd="sng" algn="ctr">
          <a:solidFill>
            <a:schemeClr val="accent6">
              <a:hueOff val="0"/>
              <a:satOff val="0"/>
              <a:lumOff val="0"/>
              <a:alphaOff val="0"/>
            </a:schemeClr>
          </a:solidFill>
          <a:prstDash val="dash"/>
          <a:miter lim="800000"/>
        </a:ln>
        <a:effectLst/>
      </dgm:spPr>
    </dgm:pt>
    <dgm:pt modelId="{7018640E-5094-4EC8-AF7B-017E6E7E39D2}" type="pres">
      <dgm:prSet presAssocID="{D18E81A7-A230-4F3B-A178-536BD4230ED1}" presName="ConnectLineEnd" presStyleLbl="node1" presStyleIdx="4" presStyleCnt="6"/>
      <dgm:spPr/>
    </dgm:pt>
    <dgm:pt modelId="{F69895C8-77F6-489B-84F0-CFD628F529A5}" type="pres">
      <dgm:prSet presAssocID="{D18E81A7-A230-4F3B-A178-536BD4230ED1}" presName="EmptyPane" presStyleCnt="0"/>
      <dgm:spPr/>
    </dgm:pt>
    <dgm:pt modelId="{E9871762-B7DE-40FA-B4D7-3D0991768D74}" type="pres">
      <dgm:prSet presAssocID="{E7A16C2A-ABFE-4413-A4E9-5A39ADA51B66}" presName="spaceBetweenRectangles" presStyleLbl="fgAcc1" presStyleIdx="4" presStyleCnt="5"/>
      <dgm:spPr/>
    </dgm:pt>
    <dgm:pt modelId="{7AC87A7E-75E9-4431-A996-6BBC0CE0F107}" type="pres">
      <dgm:prSet presAssocID="{F966194B-F8ED-4335-90EB-BA58C4E38AFE}" presName="composite" presStyleCnt="0"/>
      <dgm:spPr/>
    </dgm:pt>
    <dgm:pt modelId="{4B116D6D-701F-4188-BC4B-19624DC8C960}" type="pres">
      <dgm:prSet presAssocID="{F966194B-F8ED-4335-90EB-BA58C4E38AFE}" presName="Parent1" presStyleLbl="alignNode1" presStyleIdx="5" presStyleCnt="6">
        <dgm:presLayoutVars>
          <dgm:chMax val="1"/>
          <dgm:chPref val="1"/>
          <dgm:bulletEnabled val="1"/>
        </dgm:presLayoutVars>
      </dgm:prSet>
      <dgm:spPr/>
    </dgm:pt>
    <dgm:pt modelId="{361BA018-4DDA-43D8-87A1-3DCB37D91E8B}" type="pres">
      <dgm:prSet presAssocID="{F966194B-F8ED-4335-90EB-BA58C4E38AFE}" presName="Childtext1" presStyleLbl="revTx" presStyleIdx="5" presStyleCnt="6">
        <dgm:presLayoutVars>
          <dgm:chMax val="0"/>
          <dgm:chPref val="0"/>
          <dgm:bulletEnabled/>
        </dgm:presLayoutVars>
      </dgm:prSet>
      <dgm:spPr/>
    </dgm:pt>
    <dgm:pt modelId="{9F7A0E71-FE7E-4B80-AB78-C03B73B0357B}" type="pres">
      <dgm:prSet presAssocID="{F966194B-F8ED-4335-90EB-BA58C4E38AFE}" presName="ConnectLine" presStyleLbl="sibTrans1D1" presStyleIdx="5" presStyleCnt="6"/>
      <dgm:spPr>
        <a:noFill/>
        <a:ln w="12700" cap="flat" cmpd="sng" algn="ctr">
          <a:solidFill>
            <a:schemeClr val="accent2">
              <a:hueOff val="0"/>
              <a:satOff val="0"/>
              <a:lumOff val="0"/>
              <a:alphaOff val="0"/>
            </a:schemeClr>
          </a:solidFill>
          <a:prstDash val="dash"/>
          <a:miter lim="800000"/>
        </a:ln>
        <a:effectLst/>
      </dgm:spPr>
    </dgm:pt>
    <dgm:pt modelId="{3AF6C023-7893-49B6-A6BB-BD3A59169BBE}" type="pres">
      <dgm:prSet presAssocID="{F966194B-F8ED-4335-90EB-BA58C4E38AFE}" presName="ConnectLineEnd" presStyleLbl="node1" presStyleIdx="5" presStyleCnt="6"/>
      <dgm:spPr/>
    </dgm:pt>
    <dgm:pt modelId="{17DDF9F8-20D6-4A24-949F-E479139571CC}" type="pres">
      <dgm:prSet presAssocID="{F966194B-F8ED-4335-90EB-BA58C4E38AFE}" presName="EmptyPane" presStyleCnt="0"/>
      <dgm:spPr/>
    </dgm:pt>
  </dgm:ptLst>
  <dgm:cxnLst>
    <dgm:cxn modelId="{F39BC00A-7315-43D5-BE93-38A8192C0F1B}" srcId="{D18E81A7-A230-4F3B-A178-536BD4230ED1}" destId="{800D6DA7-6C39-4843-B02F-3137C752337B}" srcOrd="0" destOrd="0" parTransId="{E43DE457-33E2-4B6F-87B8-560C56571938}" sibTransId="{F2508AEA-7F13-4CC5-B84A-5BE50BB435A8}"/>
    <dgm:cxn modelId="{852A531C-FDFC-4440-B486-92AD97042FD3}" type="presOf" srcId="{F1948ED4-6BDD-4EC9-87B1-EC94DEB8CA40}" destId="{8FBC7CDB-C050-4516-B615-AB604E2F324F}" srcOrd="0" destOrd="0" presId="urn:microsoft.com/office/officeart/2016/7/layout/HexagonTimeline"/>
    <dgm:cxn modelId="{9FBEA322-D9B5-46E6-A495-0E2F24C294F4}" type="presOf" srcId="{A2C0CC40-AB15-466A-8F6B-36D979186322}" destId="{992C88A3-3288-4F2A-8A1B-890D9E76523A}" srcOrd="0" destOrd="0" presId="urn:microsoft.com/office/officeart/2016/7/layout/HexagonTimeline"/>
    <dgm:cxn modelId="{AB1C7D35-6AAC-4637-924D-A3882A7A6FA6}" srcId="{9DAF3608-17D5-424A-9051-589BBA062B68}" destId="{B9626F0E-5B99-4487-ADFE-1DBBA0B7EC79}" srcOrd="1" destOrd="0" parTransId="{3875C62D-3E9D-4431-BFE7-FBBDCF9F528B}" sibTransId="{F749F6C2-89B6-41BF-A7D3-DC58CA253CAB}"/>
    <dgm:cxn modelId="{9FC7CC36-ED4F-485B-9CF5-0CFD9FAF4B10}" type="presOf" srcId="{CB861900-76C9-445B-BF30-59FFA4A7233A}" destId="{6793BFF2-A1BB-4DEE-BDA1-F134F68DB29B}" srcOrd="0" destOrd="0" presId="urn:microsoft.com/office/officeart/2016/7/layout/HexagonTimeline"/>
    <dgm:cxn modelId="{21C33C39-917C-4309-A291-22A045FCD21D}" type="presOf" srcId="{D003765C-1B9F-400E-B779-B2F538B7EB13}" destId="{7C80D7E2-454D-408D-886F-65F7FA64DE0C}" srcOrd="0" destOrd="0" presId="urn:microsoft.com/office/officeart/2016/7/layout/HexagonTimeline"/>
    <dgm:cxn modelId="{22E6AD3D-6523-49DE-A86A-E6D0AC08D1F7}" srcId="{F966194B-F8ED-4335-90EB-BA58C4E38AFE}" destId="{6BD01E96-F54C-4744-979E-3494F5A59EDA}" srcOrd="0" destOrd="0" parTransId="{BFD8857D-25BE-49C5-BFC3-958E5513543D}" sibTransId="{8D9AE5DD-0790-4DB2-9A73-0C2B952FF6B2}"/>
    <dgm:cxn modelId="{883F1846-7030-4AD9-B7A4-1AE2987D32B4}" srcId="{9DAF3608-17D5-424A-9051-589BBA062B68}" destId="{F966194B-F8ED-4335-90EB-BA58C4E38AFE}" srcOrd="5" destOrd="0" parTransId="{56220AB9-659F-4DFF-82F4-6D631CCB702E}" sibTransId="{39BDDFE4-515C-40E9-91DB-167911651DE2}"/>
    <dgm:cxn modelId="{B1B1296E-BA24-4501-ABB5-98D22F6E1E14}" srcId="{9DAF3608-17D5-424A-9051-589BBA062B68}" destId="{A2C0CC40-AB15-466A-8F6B-36D979186322}" srcOrd="0" destOrd="0" parTransId="{F561360E-8C17-4EBD-BE27-0BB9175F4973}" sibTransId="{C4FD1A6B-3598-4D75-9695-1B9D67A41C3C}"/>
    <dgm:cxn modelId="{A0C05F4E-4017-4E06-A379-103397CB0B10}" srcId="{A2C0CC40-AB15-466A-8F6B-36D979186322}" destId="{843757B1-33AB-4B7D-B3AF-C280B78FEC66}" srcOrd="0" destOrd="0" parTransId="{C4A2D52F-BE97-4F6F-BEDF-D174763F1AE2}" sibTransId="{2C65B540-679B-4319-AAE5-581F9754906D}"/>
    <dgm:cxn modelId="{6EA41172-E6C3-46D2-8AA6-48D923740ACD}" srcId="{9DAF3608-17D5-424A-9051-589BBA062B68}" destId="{D18E81A7-A230-4F3B-A178-536BD4230ED1}" srcOrd="4" destOrd="0" parTransId="{38751ABD-7A39-4651-B813-77EEC8073C1A}" sibTransId="{E7A16C2A-ABFE-4413-A4E9-5A39ADA51B66}"/>
    <dgm:cxn modelId="{E3AD3A73-41F6-4A95-9CCC-7721D8073CFF}" type="presOf" srcId="{6BD01E96-F54C-4744-979E-3494F5A59EDA}" destId="{361BA018-4DDA-43D8-87A1-3DCB37D91E8B}" srcOrd="0" destOrd="0" presId="urn:microsoft.com/office/officeart/2016/7/layout/HexagonTimeline"/>
    <dgm:cxn modelId="{3A3ACC73-FDC1-4EB6-A2CB-FC906800C7AD}" type="presOf" srcId="{843757B1-33AB-4B7D-B3AF-C280B78FEC66}" destId="{C76BE480-86AB-4757-98E7-E010C01E567C}" srcOrd="0" destOrd="0" presId="urn:microsoft.com/office/officeart/2016/7/layout/HexagonTimeline"/>
    <dgm:cxn modelId="{CFF11254-E150-499B-B9F0-8258EFCAD1A5}" type="presOf" srcId="{9DAF3608-17D5-424A-9051-589BBA062B68}" destId="{6C0A1857-BF76-4DA9-8D14-9CB2B89FF120}" srcOrd="0" destOrd="0" presId="urn:microsoft.com/office/officeart/2016/7/layout/HexagonTimeline"/>
    <dgm:cxn modelId="{32516755-A972-460F-B62C-C93D72E0C1E4}" type="presOf" srcId="{D18E81A7-A230-4F3B-A178-536BD4230ED1}" destId="{4E82A13F-0721-4283-ACDD-FAA2278F627A}" srcOrd="0" destOrd="0" presId="urn:microsoft.com/office/officeart/2016/7/layout/HexagonTimeline"/>
    <dgm:cxn modelId="{2EE6607F-776D-4806-B1D6-BC0E3B9B4F31}" type="presOf" srcId="{F966194B-F8ED-4335-90EB-BA58C4E38AFE}" destId="{4B116D6D-701F-4188-BC4B-19624DC8C960}" srcOrd="0" destOrd="0" presId="urn:microsoft.com/office/officeart/2016/7/layout/HexagonTimeline"/>
    <dgm:cxn modelId="{48834584-95DF-4696-9C14-905C483C52BC}" type="presOf" srcId="{B9626F0E-5B99-4487-ADFE-1DBBA0B7EC79}" destId="{14CA3D43-A03C-4CB1-8533-6A87C3A0382C}" srcOrd="0" destOrd="0" presId="urn:microsoft.com/office/officeart/2016/7/layout/HexagonTimeline"/>
    <dgm:cxn modelId="{02DCFE9B-277C-4DB4-9972-6D1568ED927B}" type="presOf" srcId="{88F30E09-EC70-41CD-87F5-48F8574DF1CE}" destId="{B96B1AF5-2EA1-4910-ACD4-BAB12D5A299E}" srcOrd="0" destOrd="0" presId="urn:microsoft.com/office/officeart/2016/7/layout/HexagonTimeline"/>
    <dgm:cxn modelId="{10CBBEA6-F5F8-4A37-BCA1-2CE2EE3EED37}" srcId="{B9626F0E-5B99-4487-ADFE-1DBBA0B7EC79}" destId="{88F30E09-EC70-41CD-87F5-48F8574DF1CE}" srcOrd="0" destOrd="0" parTransId="{20E93604-D186-4F5F-BA13-A903BF2F6D17}" sibTransId="{74E4ED61-7A15-446E-BA9B-94A79FA2885E}"/>
    <dgm:cxn modelId="{39C32DB6-5775-4CC5-9161-6887532440F7}" srcId="{9DAF3608-17D5-424A-9051-589BBA062B68}" destId="{CB861900-76C9-445B-BF30-59FFA4A7233A}" srcOrd="3" destOrd="0" parTransId="{AFD837EC-F783-433C-A8F7-A3A07790AE74}" sibTransId="{00C5A015-3C84-43CD-97CB-716F091CDEDC}"/>
    <dgm:cxn modelId="{739E8BE8-C81C-4028-8E96-C96F5C2029C0}" srcId="{CB861900-76C9-445B-BF30-59FFA4A7233A}" destId="{89DA7CE0-E0A1-4225-8320-7AED45C3785A}" srcOrd="0" destOrd="0" parTransId="{A3AE166D-738E-4718-8487-E73D9898B4F6}" sibTransId="{E4C2768E-7F82-427B-97C0-C8D97A776D47}"/>
    <dgm:cxn modelId="{941F2AF2-E24B-4519-9B10-62F8035741E8}" type="presOf" srcId="{800D6DA7-6C39-4843-B02F-3137C752337B}" destId="{EB4C4489-E409-430A-B0F8-5322CBDA5EC9}" srcOrd="0" destOrd="0" presId="urn:microsoft.com/office/officeart/2016/7/layout/HexagonTimeline"/>
    <dgm:cxn modelId="{D129AAFB-DA74-4B03-9902-5D7B44D97D78}" type="presOf" srcId="{89DA7CE0-E0A1-4225-8320-7AED45C3785A}" destId="{D300D3D9-6F26-4B10-B60B-4CA595A33C05}" srcOrd="0" destOrd="0" presId="urn:microsoft.com/office/officeart/2016/7/layout/HexagonTimeline"/>
    <dgm:cxn modelId="{E9B5E1FB-442F-4D88-9574-A998F236D25A}" srcId="{D003765C-1B9F-400E-B779-B2F538B7EB13}" destId="{F1948ED4-6BDD-4EC9-87B1-EC94DEB8CA40}" srcOrd="0" destOrd="0" parTransId="{49AE3E2D-F91E-4570-9730-3CDBF1C22DD9}" sibTransId="{7F5B3CDD-9793-492D-B796-A529B0B26D01}"/>
    <dgm:cxn modelId="{9D370CFD-FD73-4633-8697-03E5433BE776}" srcId="{9DAF3608-17D5-424A-9051-589BBA062B68}" destId="{D003765C-1B9F-400E-B779-B2F538B7EB13}" srcOrd="2" destOrd="0" parTransId="{44E41337-6B2C-43DC-993A-9A1EEDFDA763}" sibTransId="{E63444C2-1795-47FA-8F11-949A627A028E}"/>
    <dgm:cxn modelId="{13EDBA95-0859-407F-ACD6-2A0BED98EFDF}" type="presParOf" srcId="{6C0A1857-BF76-4DA9-8D14-9CB2B89FF120}" destId="{A36823CA-5862-4D55-8621-BF43E6F44B18}" srcOrd="0" destOrd="0" presId="urn:microsoft.com/office/officeart/2016/7/layout/HexagonTimeline"/>
    <dgm:cxn modelId="{A23D1F05-B1B2-4A44-B5D0-913BBD4D1664}" type="presParOf" srcId="{A36823CA-5862-4D55-8621-BF43E6F44B18}" destId="{992C88A3-3288-4F2A-8A1B-890D9E76523A}" srcOrd="0" destOrd="0" presId="urn:microsoft.com/office/officeart/2016/7/layout/HexagonTimeline"/>
    <dgm:cxn modelId="{2A35719A-D2D5-4F1B-816A-66908BBC4B0D}" type="presParOf" srcId="{A36823CA-5862-4D55-8621-BF43E6F44B18}" destId="{C76BE480-86AB-4757-98E7-E010C01E567C}" srcOrd="1" destOrd="0" presId="urn:microsoft.com/office/officeart/2016/7/layout/HexagonTimeline"/>
    <dgm:cxn modelId="{08279658-3E64-48D2-A857-97DD2F1DDAC0}" type="presParOf" srcId="{A36823CA-5862-4D55-8621-BF43E6F44B18}" destId="{9581F22C-5314-46F6-8BB1-DDB80AD5F2E2}" srcOrd="2" destOrd="0" presId="urn:microsoft.com/office/officeart/2016/7/layout/HexagonTimeline"/>
    <dgm:cxn modelId="{4E34EAB3-DA34-4FC6-B72B-52CF398BE541}" type="presParOf" srcId="{A36823CA-5862-4D55-8621-BF43E6F44B18}" destId="{51475E44-8B42-4870-A471-CAF808695AA8}" srcOrd="3" destOrd="0" presId="urn:microsoft.com/office/officeart/2016/7/layout/HexagonTimeline"/>
    <dgm:cxn modelId="{B814FE6B-0BD8-4AB5-B134-CF3F94FE49EC}" type="presParOf" srcId="{A36823CA-5862-4D55-8621-BF43E6F44B18}" destId="{C3767DC3-73A4-4085-9779-1797430D8A59}" srcOrd="4" destOrd="0" presId="urn:microsoft.com/office/officeart/2016/7/layout/HexagonTimeline"/>
    <dgm:cxn modelId="{12977638-47A3-47B8-B79B-7C81C998B1D9}" type="presParOf" srcId="{6C0A1857-BF76-4DA9-8D14-9CB2B89FF120}" destId="{425F384B-7028-48AB-8684-70DD083FF5FE}" srcOrd="1" destOrd="0" presId="urn:microsoft.com/office/officeart/2016/7/layout/HexagonTimeline"/>
    <dgm:cxn modelId="{7B9C0D1D-3ED2-4C01-89EC-917DDCF06B89}" type="presParOf" srcId="{6C0A1857-BF76-4DA9-8D14-9CB2B89FF120}" destId="{5B791CF6-4BFA-4C80-964C-629205409B19}" srcOrd="2" destOrd="0" presId="urn:microsoft.com/office/officeart/2016/7/layout/HexagonTimeline"/>
    <dgm:cxn modelId="{EC125AA4-9E75-43D8-B993-67B60CADD6D7}" type="presParOf" srcId="{5B791CF6-4BFA-4C80-964C-629205409B19}" destId="{14CA3D43-A03C-4CB1-8533-6A87C3A0382C}" srcOrd="0" destOrd="0" presId="urn:microsoft.com/office/officeart/2016/7/layout/HexagonTimeline"/>
    <dgm:cxn modelId="{AFC8B556-1188-4D53-9A10-3CB8CEC8C6F0}" type="presParOf" srcId="{5B791CF6-4BFA-4C80-964C-629205409B19}" destId="{B96B1AF5-2EA1-4910-ACD4-BAB12D5A299E}" srcOrd="1" destOrd="0" presId="urn:microsoft.com/office/officeart/2016/7/layout/HexagonTimeline"/>
    <dgm:cxn modelId="{C3D896DC-FA6F-4002-98F4-2A00399C91B1}" type="presParOf" srcId="{5B791CF6-4BFA-4C80-964C-629205409B19}" destId="{786D3AD0-01CF-4F6A-9BC1-577282869B71}" srcOrd="2" destOrd="0" presId="urn:microsoft.com/office/officeart/2016/7/layout/HexagonTimeline"/>
    <dgm:cxn modelId="{9F50E351-461C-47BF-99D6-8941B6502206}" type="presParOf" srcId="{5B791CF6-4BFA-4C80-964C-629205409B19}" destId="{8AA80063-9F3F-456F-A9CD-5B5D0F33D2F1}" srcOrd="3" destOrd="0" presId="urn:microsoft.com/office/officeart/2016/7/layout/HexagonTimeline"/>
    <dgm:cxn modelId="{CD9073A5-6F1D-4D97-B89B-11E9E635FA57}" type="presParOf" srcId="{5B791CF6-4BFA-4C80-964C-629205409B19}" destId="{682391EB-5AAB-4E96-8718-BD1A53817401}" srcOrd="4" destOrd="0" presId="urn:microsoft.com/office/officeart/2016/7/layout/HexagonTimeline"/>
    <dgm:cxn modelId="{B45B29E3-404D-43C4-A4C1-9D879DC4B2E2}" type="presParOf" srcId="{6C0A1857-BF76-4DA9-8D14-9CB2B89FF120}" destId="{00B37CAB-6742-4DF6-A3A0-7408C98032AC}" srcOrd="3" destOrd="0" presId="urn:microsoft.com/office/officeart/2016/7/layout/HexagonTimeline"/>
    <dgm:cxn modelId="{70BACA30-773D-4AE6-9AAE-50DC7727CD6F}" type="presParOf" srcId="{6C0A1857-BF76-4DA9-8D14-9CB2B89FF120}" destId="{CB09510C-03BA-4B0E-B3F6-CF77C5C02ED4}" srcOrd="4" destOrd="0" presId="urn:microsoft.com/office/officeart/2016/7/layout/HexagonTimeline"/>
    <dgm:cxn modelId="{22A70877-0179-46B0-8A8D-269EF3929638}" type="presParOf" srcId="{CB09510C-03BA-4B0E-B3F6-CF77C5C02ED4}" destId="{7C80D7E2-454D-408D-886F-65F7FA64DE0C}" srcOrd="0" destOrd="0" presId="urn:microsoft.com/office/officeart/2016/7/layout/HexagonTimeline"/>
    <dgm:cxn modelId="{90CFFC3F-43AB-4F56-9A48-0332D6A15C06}" type="presParOf" srcId="{CB09510C-03BA-4B0E-B3F6-CF77C5C02ED4}" destId="{8FBC7CDB-C050-4516-B615-AB604E2F324F}" srcOrd="1" destOrd="0" presId="urn:microsoft.com/office/officeart/2016/7/layout/HexagonTimeline"/>
    <dgm:cxn modelId="{EFF520CC-D138-4D04-A215-E5803186B5C6}" type="presParOf" srcId="{CB09510C-03BA-4B0E-B3F6-CF77C5C02ED4}" destId="{93C9EEA4-6AFB-48CD-AD7B-928474DE5A9E}" srcOrd="2" destOrd="0" presId="urn:microsoft.com/office/officeart/2016/7/layout/HexagonTimeline"/>
    <dgm:cxn modelId="{68EC1E6B-C137-4B7D-B4C0-FB2E7F20EAD3}" type="presParOf" srcId="{CB09510C-03BA-4B0E-B3F6-CF77C5C02ED4}" destId="{A0323D4E-42A5-4283-BD7E-728A63F593F7}" srcOrd="3" destOrd="0" presId="urn:microsoft.com/office/officeart/2016/7/layout/HexagonTimeline"/>
    <dgm:cxn modelId="{C7827B7F-E255-4541-824E-345DEE3BC077}" type="presParOf" srcId="{CB09510C-03BA-4B0E-B3F6-CF77C5C02ED4}" destId="{DC077D93-453B-4580-B250-828E0CC917E5}" srcOrd="4" destOrd="0" presId="urn:microsoft.com/office/officeart/2016/7/layout/HexagonTimeline"/>
    <dgm:cxn modelId="{6144BBB5-DE53-4A94-9E91-9AEE9505710C}" type="presParOf" srcId="{6C0A1857-BF76-4DA9-8D14-9CB2B89FF120}" destId="{4B7C8061-4088-4808-BDB7-304B9C6B3D2A}" srcOrd="5" destOrd="0" presId="urn:microsoft.com/office/officeart/2016/7/layout/HexagonTimeline"/>
    <dgm:cxn modelId="{AC7A2163-11D3-4D6C-AC3A-DB258E1EF26A}" type="presParOf" srcId="{6C0A1857-BF76-4DA9-8D14-9CB2B89FF120}" destId="{4F83795B-5A9A-40F0-BCC3-8420637C06C1}" srcOrd="6" destOrd="0" presId="urn:microsoft.com/office/officeart/2016/7/layout/HexagonTimeline"/>
    <dgm:cxn modelId="{D7CD35E3-29B9-4456-8728-6A55F5C0B1C4}" type="presParOf" srcId="{4F83795B-5A9A-40F0-BCC3-8420637C06C1}" destId="{6793BFF2-A1BB-4DEE-BDA1-F134F68DB29B}" srcOrd="0" destOrd="0" presId="urn:microsoft.com/office/officeart/2016/7/layout/HexagonTimeline"/>
    <dgm:cxn modelId="{F96683E9-76ED-4862-A342-44E4D73DDD04}" type="presParOf" srcId="{4F83795B-5A9A-40F0-BCC3-8420637C06C1}" destId="{D300D3D9-6F26-4B10-B60B-4CA595A33C05}" srcOrd="1" destOrd="0" presId="urn:microsoft.com/office/officeart/2016/7/layout/HexagonTimeline"/>
    <dgm:cxn modelId="{DD52B960-F4DA-4719-8119-FA8BC7D6AA13}" type="presParOf" srcId="{4F83795B-5A9A-40F0-BCC3-8420637C06C1}" destId="{5CE0F033-3FEB-473A-BEC0-B0C66FFFD913}" srcOrd="2" destOrd="0" presId="urn:microsoft.com/office/officeart/2016/7/layout/HexagonTimeline"/>
    <dgm:cxn modelId="{E837934E-BD11-4B11-8D06-9B577B083129}" type="presParOf" srcId="{4F83795B-5A9A-40F0-BCC3-8420637C06C1}" destId="{9F2F313A-E361-4F4E-AECA-2ED2C316AE7C}" srcOrd="3" destOrd="0" presId="urn:microsoft.com/office/officeart/2016/7/layout/HexagonTimeline"/>
    <dgm:cxn modelId="{EEBDAB13-2A9E-44A2-BAA7-8652CC5948F1}" type="presParOf" srcId="{4F83795B-5A9A-40F0-BCC3-8420637C06C1}" destId="{E0612DF3-2595-436B-8B96-27192C3A230F}" srcOrd="4" destOrd="0" presId="urn:microsoft.com/office/officeart/2016/7/layout/HexagonTimeline"/>
    <dgm:cxn modelId="{68A7EDBE-FEA2-4B5A-A37A-27C76E092552}" type="presParOf" srcId="{6C0A1857-BF76-4DA9-8D14-9CB2B89FF120}" destId="{62396FD8-B8F4-45C7-AB61-6E94357A78BE}" srcOrd="7" destOrd="0" presId="urn:microsoft.com/office/officeart/2016/7/layout/HexagonTimeline"/>
    <dgm:cxn modelId="{D18DE52B-BF1C-4406-8AE7-B0DEA18EC878}" type="presParOf" srcId="{6C0A1857-BF76-4DA9-8D14-9CB2B89FF120}" destId="{335AA5D9-E522-4694-8190-AB198A98855B}" srcOrd="8" destOrd="0" presId="urn:microsoft.com/office/officeart/2016/7/layout/HexagonTimeline"/>
    <dgm:cxn modelId="{F3B6613D-4DA5-4BCF-8AA8-68BDC911EB8A}" type="presParOf" srcId="{335AA5D9-E522-4694-8190-AB198A98855B}" destId="{4E82A13F-0721-4283-ACDD-FAA2278F627A}" srcOrd="0" destOrd="0" presId="urn:microsoft.com/office/officeart/2016/7/layout/HexagonTimeline"/>
    <dgm:cxn modelId="{44A92DA8-618C-4961-861D-84C79E20D1AF}" type="presParOf" srcId="{335AA5D9-E522-4694-8190-AB198A98855B}" destId="{EB4C4489-E409-430A-B0F8-5322CBDA5EC9}" srcOrd="1" destOrd="0" presId="urn:microsoft.com/office/officeart/2016/7/layout/HexagonTimeline"/>
    <dgm:cxn modelId="{90AD1686-BFED-4A74-872E-F12DDD2BD059}" type="presParOf" srcId="{335AA5D9-E522-4694-8190-AB198A98855B}" destId="{930AC15C-FE11-4384-B6B5-956E6373484D}" srcOrd="2" destOrd="0" presId="urn:microsoft.com/office/officeart/2016/7/layout/HexagonTimeline"/>
    <dgm:cxn modelId="{3D377866-B8D7-40A9-B62C-24DBD008D7D9}" type="presParOf" srcId="{335AA5D9-E522-4694-8190-AB198A98855B}" destId="{7018640E-5094-4EC8-AF7B-017E6E7E39D2}" srcOrd="3" destOrd="0" presId="urn:microsoft.com/office/officeart/2016/7/layout/HexagonTimeline"/>
    <dgm:cxn modelId="{86829436-4242-4E40-B6F5-5D17C62BBF05}" type="presParOf" srcId="{335AA5D9-E522-4694-8190-AB198A98855B}" destId="{F69895C8-77F6-489B-84F0-CFD628F529A5}" srcOrd="4" destOrd="0" presId="urn:microsoft.com/office/officeart/2016/7/layout/HexagonTimeline"/>
    <dgm:cxn modelId="{29E72FAA-5836-481C-8A41-AA19D91D77C3}" type="presParOf" srcId="{6C0A1857-BF76-4DA9-8D14-9CB2B89FF120}" destId="{E9871762-B7DE-40FA-B4D7-3D0991768D74}" srcOrd="9" destOrd="0" presId="urn:microsoft.com/office/officeart/2016/7/layout/HexagonTimeline"/>
    <dgm:cxn modelId="{A8BDF1AB-AC6B-4A63-891D-076D818C80A3}" type="presParOf" srcId="{6C0A1857-BF76-4DA9-8D14-9CB2B89FF120}" destId="{7AC87A7E-75E9-4431-A996-6BBC0CE0F107}" srcOrd="10" destOrd="0" presId="urn:microsoft.com/office/officeart/2016/7/layout/HexagonTimeline"/>
    <dgm:cxn modelId="{23FFE0FB-285A-4A68-8985-C1DC58B12F94}" type="presParOf" srcId="{7AC87A7E-75E9-4431-A996-6BBC0CE0F107}" destId="{4B116D6D-701F-4188-BC4B-19624DC8C960}" srcOrd="0" destOrd="0" presId="urn:microsoft.com/office/officeart/2016/7/layout/HexagonTimeline"/>
    <dgm:cxn modelId="{5BD24779-6BC0-4240-A04C-FC8507A75CCF}" type="presParOf" srcId="{7AC87A7E-75E9-4431-A996-6BBC0CE0F107}" destId="{361BA018-4DDA-43D8-87A1-3DCB37D91E8B}" srcOrd="1" destOrd="0" presId="urn:microsoft.com/office/officeart/2016/7/layout/HexagonTimeline"/>
    <dgm:cxn modelId="{15BAE74D-99EF-4A91-89EE-E0018336B66B}" type="presParOf" srcId="{7AC87A7E-75E9-4431-A996-6BBC0CE0F107}" destId="{9F7A0E71-FE7E-4B80-AB78-C03B73B0357B}" srcOrd="2" destOrd="0" presId="urn:microsoft.com/office/officeart/2016/7/layout/HexagonTimeline"/>
    <dgm:cxn modelId="{786A762F-20F1-4CA2-86F9-1766368CDBE3}" type="presParOf" srcId="{7AC87A7E-75E9-4431-A996-6BBC0CE0F107}" destId="{3AF6C023-7893-49B6-A6BB-BD3A59169BBE}" srcOrd="3" destOrd="0" presId="urn:microsoft.com/office/officeart/2016/7/layout/HexagonTimeline"/>
    <dgm:cxn modelId="{3F4D3A11-7DBB-4AB9-A6B4-925A8E2CA3F5}" type="presParOf" srcId="{7AC87A7E-75E9-4431-A996-6BBC0CE0F107}" destId="{17DDF9F8-20D6-4A24-949F-E479139571CC}" srcOrd="4" destOrd="0" presId="urn:microsoft.com/office/officeart/2016/7/layout/Hexagon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7E1BE92-A3A6-495A-A63F-9C409DAC5762}" type="doc">
      <dgm:prSet loTypeId="urn:microsoft.com/office/officeart/2018/5/layout/IconCircle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7EA8F2F9-2C3A-4EA5-8791-4501706CF73C}">
      <dgm:prSet/>
      <dgm:spPr/>
      <dgm:t>
        <a:bodyPr/>
        <a:lstStyle/>
        <a:p>
          <a:pPr>
            <a:defRPr cap="all"/>
          </a:pPr>
          <a:r>
            <a:rPr lang="en-US" dirty="0"/>
            <a:t>Update the spread sheet that represents your estimate savings</a:t>
          </a:r>
        </a:p>
      </dgm:t>
    </dgm:pt>
    <dgm:pt modelId="{8D5E73FF-425B-4A0A-950E-19A4CE14FC57}" type="parTrans" cxnId="{7FDBF4AE-D99E-4CBA-9A1A-98AFCF3CA568}">
      <dgm:prSet/>
      <dgm:spPr/>
      <dgm:t>
        <a:bodyPr/>
        <a:lstStyle/>
        <a:p>
          <a:endParaRPr lang="en-US"/>
        </a:p>
      </dgm:t>
    </dgm:pt>
    <dgm:pt modelId="{1EE2B09A-F8C7-43B5-91C9-875590BDA3B6}" type="sibTrans" cxnId="{7FDBF4AE-D99E-4CBA-9A1A-98AFCF3CA568}">
      <dgm:prSet/>
      <dgm:spPr/>
      <dgm:t>
        <a:bodyPr/>
        <a:lstStyle/>
        <a:p>
          <a:endParaRPr lang="en-US"/>
        </a:p>
      </dgm:t>
    </dgm:pt>
    <dgm:pt modelId="{B674E6CE-A388-48B4-B9E4-05A3D5AFDDD0}">
      <dgm:prSet/>
      <dgm:spPr/>
      <dgm:t>
        <a:bodyPr/>
        <a:lstStyle/>
        <a:p>
          <a:pPr>
            <a:defRPr cap="all"/>
          </a:pPr>
          <a:r>
            <a:rPr lang="en-US"/>
            <a:t>Map of your route with timings</a:t>
          </a:r>
        </a:p>
      </dgm:t>
    </dgm:pt>
    <dgm:pt modelId="{E4E9F586-5C13-4CA5-B43B-CFE4DE191340}" type="parTrans" cxnId="{B6B80D74-5F21-4877-B8D2-C6BF11604217}">
      <dgm:prSet/>
      <dgm:spPr/>
      <dgm:t>
        <a:bodyPr/>
        <a:lstStyle/>
        <a:p>
          <a:endParaRPr lang="en-US"/>
        </a:p>
      </dgm:t>
    </dgm:pt>
    <dgm:pt modelId="{6CFF1719-F933-44BE-A7F5-D84CE11C140B}" type="sibTrans" cxnId="{B6B80D74-5F21-4877-B8D2-C6BF11604217}">
      <dgm:prSet/>
      <dgm:spPr/>
      <dgm:t>
        <a:bodyPr/>
        <a:lstStyle/>
        <a:p>
          <a:endParaRPr lang="en-US"/>
        </a:p>
      </dgm:t>
    </dgm:pt>
    <dgm:pt modelId="{987761D9-CF22-4F03-8E23-1520BF7DBAD4}">
      <dgm:prSet/>
      <dgm:spPr/>
      <dgm:t>
        <a:bodyPr/>
        <a:lstStyle/>
        <a:p>
          <a:pPr>
            <a:defRPr cap="all"/>
          </a:pPr>
          <a:r>
            <a:rPr lang="en-US"/>
            <a:t>Transportation plan for your company</a:t>
          </a:r>
        </a:p>
      </dgm:t>
    </dgm:pt>
    <dgm:pt modelId="{8D9D010E-E5C8-402F-A1ED-A3B6A847A65D}" type="parTrans" cxnId="{0B5DDE54-960B-47A4-A0D7-2E83CEA60567}">
      <dgm:prSet/>
      <dgm:spPr/>
      <dgm:t>
        <a:bodyPr/>
        <a:lstStyle/>
        <a:p>
          <a:endParaRPr lang="en-US"/>
        </a:p>
      </dgm:t>
    </dgm:pt>
    <dgm:pt modelId="{60560157-506B-4487-A724-F784209F5AD0}" type="sibTrans" cxnId="{0B5DDE54-960B-47A4-A0D7-2E83CEA60567}">
      <dgm:prSet/>
      <dgm:spPr/>
      <dgm:t>
        <a:bodyPr/>
        <a:lstStyle/>
        <a:p>
          <a:endParaRPr lang="en-US"/>
        </a:p>
      </dgm:t>
    </dgm:pt>
    <dgm:pt modelId="{57F949BC-F67A-42E0-9920-2AE23529B966}">
      <dgm:prSet/>
      <dgm:spPr/>
      <dgm:t>
        <a:bodyPr/>
        <a:lstStyle/>
        <a:p>
          <a:pPr>
            <a:defRPr cap="all"/>
          </a:pPr>
          <a:r>
            <a:rPr lang="en-US" dirty="0"/>
            <a:t>Update the Schedule of Load-in, rehearsal, tech performance and strike </a:t>
          </a:r>
        </a:p>
      </dgm:t>
    </dgm:pt>
    <dgm:pt modelId="{26B800D5-549E-4382-BD09-59A538916D11}" type="parTrans" cxnId="{58D9DB43-B0CA-4256-A6A4-B47C7F7BDB3E}">
      <dgm:prSet/>
      <dgm:spPr/>
      <dgm:t>
        <a:bodyPr/>
        <a:lstStyle/>
        <a:p>
          <a:endParaRPr lang="en-US"/>
        </a:p>
      </dgm:t>
    </dgm:pt>
    <dgm:pt modelId="{4F622632-2784-476E-9455-3CC527B72AA5}" type="sibTrans" cxnId="{58D9DB43-B0CA-4256-A6A4-B47C7F7BDB3E}">
      <dgm:prSet/>
      <dgm:spPr/>
      <dgm:t>
        <a:bodyPr/>
        <a:lstStyle/>
        <a:p>
          <a:endParaRPr lang="en-US"/>
        </a:p>
      </dgm:t>
    </dgm:pt>
    <dgm:pt modelId="{B45A1C22-DAC8-467B-8774-57D358E6BDD6}">
      <dgm:prSet/>
      <dgm:spPr/>
      <dgm:t>
        <a:bodyPr/>
        <a:lstStyle/>
        <a:p>
          <a:pPr>
            <a:defRPr cap="all"/>
          </a:pPr>
          <a:r>
            <a:rPr lang="en-US"/>
            <a:t>Total man hours</a:t>
          </a:r>
        </a:p>
      </dgm:t>
    </dgm:pt>
    <dgm:pt modelId="{8BF6F61B-85F4-4CB6-8787-79050CB25382}" type="parTrans" cxnId="{2600F569-EBEF-409A-9E80-1C6BFB19FA1B}">
      <dgm:prSet/>
      <dgm:spPr/>
      <dgm:t>
        <a:bodyPr/>
        <a:lstStyle/>
        <a:p>
          <a:endParaRPr lang="en-US"/>
        </a:p>
      </dgm:t>
    </dgm:pt>
    <dgm:pt modelId="{94F2109F-A852-4C36-93E0-2BA467439CE3}" type="sibTrans" cxnId="{2600F569-EBEF-409A-9E80-1C6BFB19FA1B}">
      <dgm:prSet/>
      <dgm:spPr/>
      <dgm:t>
        <a:bodyPr/>
        <a:lstStyle/>
        <a:p>
          <a:endParaRPr lang="en-US"/>
        </a:p>
      </dgm:t>
    </dgm:pt>
    <dgm:pt modelId="{24D56C1F-38FC-4E01-BFE5-C703A981D056}">
      <dgm:prSet/>
      <dgm:spPr/>
      <dgm:t>
        <a:bodyPr/>
        <a:lstStyle/>
        <a:p>
          <a:pPr>
            <a:defRPr cap="all"/>
          </a:pPr>
          <a:r>
            <a:rPr lang="en-US" dirty="0"/>
            <a:t>Total cost break down by location</a:t>
          </a:r>
        </a:p>
      </dgm:t>
    </dgm:pt>
    <dgm:pt modelId="{A24A5E8F-C8F5-4712-8497-FA5E7F87B887}" type="parTrans" cxnId="{08068A8D-A869-4D4C-BEF7-C9E972BA52B7}">
      <dgm:prSet/>
      <dgm:spPr/>
      <dgm:t>
        <a:bodyPr/>
        <a:lstStyle/>
        <a:p>
          <a:endParaRPr lang="en-US"/>
        </a:p>
      </dgm:t>
    </dgm:pt>
    <dgm:pt modelId="{076AB595-3509-407A-9B09-819BE91430ED}" type="sibTrans" cxnId="{08068A8D-A869-4D4C-BEF7-C9E972BA52B7}">
      <dgm:prSet/>
      <dgm:spPr/>
      <dgm:t>
        <a:bodyPr/>
        <a:lstStyle/>
        <a:p>
          <a:endParaRPr lang="en-US"/>
        </a:p>
      </dgm:t>
    </dgm:pt>
    <dgm:pt modelId="{2419A4AC-CA9D-4445-9917-B7CD54CECFD8}" type="pres">
      <dgm:prSet presAssocID="{A7E1BE92-A3A6-495A-A63F-9C409DAC5762}" presName="root" presStyleCnt="0">
        <dgm:presLayoutVars>
          <dgm:dir/>
          <dgm:resizeHandles val="exact"/>
        </dgm:presLayoutVars>
      </dgm:prSet>
      <dgm:spPr/>
    </dgm:pt>
    <dgm:pt modelId="{0EC3510F-EDC4-460C-A210-9369159FB0CB}" type="pres">
      <dgm:prSet presAssocID="{7EA8F2F9-2C3A-4EA5-8791-4501706CF73C}" presName="compNode" presStyleCnt="0"/>
      <dgm:spPr/>
    </dgm:pt>
    <dgm:pt modelId="{EAABE4AD-F521-4B2A-8290-66CC5E080934}" type="pres">
      <dgm:prSet presAssocID="{7EA8F2F9-2C3A-4EA5-8791-4501706CF73C}" presName="iconBgRect" presStyleLbl="bgShp" presStyleIdx="0" presStyleCnt="6"/>
      <dgm:spPr/>
    </dgm:pt>
    <dgm:pt modelId="{008C69B4-E676-45C0-A92A-C171FE3E59AB}" type="pres">
      <dgm:prSet presAssocID="{7EA8F2F9-2C3A-4EA5-8791-4501706CF73C}"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cument"/>
        </a:ext>
      </dgm:extLst>
    </dgm:pt>
    <dgm:pt modelId="{9DA99CB5-D5BA-4432-8719-50FBCC3125AD}" type="pres">
      <dgm:prSet presAssocID="{7EA8F2F9-2C3A-4EA5-8791-4501706CF73C}" presName="spaceRect" presStyleCnt="0"/>
      <dgm:spPr/>
    </dgm:pt>
    <dgm:pt modelId="{76627B28-BF88-4C18-9432-BD26C39FCAD1}" type="pres">
      <dgm:prSet presAssocID="{7EA8F2F9-2C3A-4EA5-8791-4501706CF73C}" presName="textRect" presStyleLbl="revTx" presStyleIdx="0" presStyleCnt="6">
        <dgm:presLayoutVars>
          <dgm:chMax val="1"/>
          <dgm:chPref val="1"/>
        </dgm:presLayoutVars>
      </dgm:prSet>
      <dgm:spPr/>
    </dgm:pt>
    <dgm:pt modelId="{9678D85E-32D1-40CF-9686-D5A4FDE76E8D}" type="pres">
      <dgm:prSet presAssocID="{1EE2B09A-F8C7-43B5-91C9-875590BDA3B6}" presName="sibTrans" presStyleCnt="0"/>
      <dgm:spPr/>
    </dgm:pt>
    <dgm:pt modelId="{978CEA27-E94D-464B-AF1E-830671B45B19}" type="pres">
      <dgm:prSet presAssocID="{B674E6CE-A388-48B4-B9E4-05A3D5AFDDD0}" presName="compNode" presStyleCnt="0"/>
      <dgm:spPr/>
    </dgm:pt>
    <dgm:pt modelId="{2EF9742A-7CAF-47B2-907C-7E6CB2AE8D71}" type="pres">
      <dgm:prSet presAssocID="{B674E6CE-A388-48B4-B9E4-05A3D5AFDDD0}" presName="iconBgRect" presStyleLbl="bgShp" presStyleIdx="1" presStyleCnt="6"/>
      <dgm:spPr/>
    </dgm:pt>
    <dgm:pt modelId="{4D4C241A-CCAC-448B-A0C9-6869E6FBD628}" type="pres">
      <dgm:prSet presAssocID="{B674E6CE-A388-48B4-B9E4-05A3D5AFDDD0}"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p with pin"/>
        </a:ext>
      </dgm:extLst>
    </dgm:pt>
    <dgm:pt modelId="{E89D508A-22C2-4F95-BFB1-54403CED4863}" type="pres">
      <dgm:prSet presAssocID="{B674E6CE-A388-48B4-B9E4-05A3D5AFDDD0}" presName="spaceRect" presStyleCnt="0"/>
      <dgm:spPr/>
    </dgm:pt>
    <dgm:pt modelId="{A17AFC2A-24BE-415E-9B29-895AFBCE43D2}" type="pres">
      <dgm:prSet presAssocID="{B674E6CE-A388-48B4-B9E4-05A3D5AFDDD0}" presName="textRect" presStyleLbl="revTx" presStyleIdx="1" presStyleCnt="6">
        <dgm:presLayoutVars>
          <dgm:chMax val="1"/>
          <dgm:chPref val="1"/>
        </dgm:presLayoutVars>
      </dgm:prSet>
      <dgm:spPr/>
    </dgm:pt>
    <dgm:pt modelId="{FD140E26-FA1B-4433-97CB-9852755DFC71}" type="pres">
      <dgm:prSet presAssocID="{6CFF1719-F933-44BE-A7F5-D84CE11C140B}" presName="sibTrans" presStyleCnt="0"/>
      <dgm:spPr/>
    </dgm:pt>
    <dgm:pt modelId="{3400DD15-ABE7-4AD6-BB78-87C6346E9593}" type="pres">
      <dgm:prSet presAssocID="{987761D9-CF22-4F03-8E23-1520BF7DBAD4}" presName="compNode" presStyleCnt="0"/>
      <dgm:spPr/>
    </dgm:pt>
    <dgm:pt modelId="{A580CCCA-FF46-4E39-ACBB-360CC41318D5}" type="pres">
      <dgm:prSet presAssocID="{987761D9-CF22-4F03-8E23-1520BF7DBAD4}" presName="iconBgRect" presStyleLbl="bgShp" presStyleIdx="2" presStyleCnt="6"/>
      <dgm:spPr/>
    </dgm:pt>
    <dgm:pt modelId="{0DFB4260-6B64-460E-BB00-1CFB95120E4D}" type="pres">
      <dgm:prSet presAssocID="{987761D9-CF22-4F03-8E23-1520BF7DBAD4}"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rain"/>
        </a:ext>
      </dgm:extLst>
    </dgm:pt>
    <dgm:pt modelId="{2981B4D9-5F07-4E92-B913-7F962CABD386}" type="pres">
      <dgm:prSet presAssocID="{987761D9-CF22-4F03-8E23-1520BF7DBAD4}" presName="spaceRect" presStyleCnt="0"/>
      <dgm:spPr/>
    </dgm:pt>
    <dgm:pt modelId="{3C92E33A-7A0E-48D1-8BAF-75E73D5B72AF}" type="pres">
      <dgm:prSet presAssocID="{987761D9-CF22-4F03-8E23-1520BF7DBAD4}" presName="textRect" presStyleLbl="revTx" presStyleIdx="2" presStyleCnt="6">
        <dgm:presLayoutVars>
          <dgm:chMax val="1"/>
          <dgm:chPref val="1"/>
        </dgm:presLayoutVars>
      </dgm:prSet>
      <dgm:spPr/>
    </dgm:pt>
    <dgm:pt modelId="{BA320C57-AF14-4926-8F82-1CCDB76B5614}" type="pres">
      <dgm:prSet presAssocID="{60560157-506B-4487-A724-F784209F5AD0}" presName="sibTrans" presStyleCnt="0"/>
      <dgm:spPr/>
    </dgm:pt>
    <dgm:pt modelId="{F7663CFF-3B66-48F9-B077-EB77285988A8}" type="pres">
      <dgm:prSet presAssocID="{57F949BC-F67A-42E0-9920-2AE23529B966}" presName="compNode" presStyleCnt="0"/>
      <dgm:spPr/>
    </dgm:pt>
    <dgm:pt modelId="{97A91A8E-9587-4C52-82DE-078DD784C3C9}" type="pres">
      <dgm:prSet presAssocID="{57F949BC-F67A-42E0-9920-2AE23529B966}" presName="iconBgRect" presStyleLbl="bgShp" presStyleIdx="3" presStyleCnt="6"/>
      <dgm:spPr/>
    </dgm:pt>
    <dgm:pt modelId="{601A9452-33C7-4D44-8445-D2B5918411C4}" type="pres">
      <dgm:prSet presAssocID="{57F949BC-F67A-42E0-9920-2AE23529B966}"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umbbell"/>
        </a:ext>
      </dgm:extLst>
    </dgm:pt>
    <dgm:pt modelId="{D8CCCA93-B452-40E2-8754-39AF7E65127C}" type="pres">
      <dgm:prSet presAssocID="{57F949BC-F67A-42E0-9920-2AE23529B966}" presName="spaceRect" presStyleCnt="0"/>
      <dgm:spPr/>
    </dgm:pt>
    <dgm:pt modelId="{5B9CC8C4-E720-4452-833A-A3B611899491}" type="pres">
      <dgm:prSet presAssocID="{57F949BC-F67A-42E0-9920-2AE23529B966}" presName="textRect" presStyleLbl="revTx" presStyleIdx="3" presStyleCnt="6">
        <dgm:presLayoutVars>
          <dgm:chMax val="1"/>
          <dgm:chPref val="1"/>
        </dgm:presLayoutVars>
      </dgm:prSet>
      <dgm:spPr/>
    </dgm:pt>
    <dgm:pt modelId="{E60E5E76-3722-4863-A73E-601B510AD79C}" type="pres">
      <dgm:prSet presAssocID="{4F622632-2784-476E-9455-3CC527B72AA5}" presName="sibTrans" presStyleCnt="0"/>
      <dgm:spPr/>
    </dgm:pt>
    <dgm:pt modelId="{96D6D460-6758-40B8-AAE9-BEE491DCD82E}" type="pres">
      <dgm:prSet presAssocID="{B45A1C22-DAC8-467B-8774-57D358E6BDD6}" presName="compNode" presStyleCnt="0"/>
      <dgm:spPr/>
    </dgm:pt>
    <dgm:pt modelId="{1CEA49FE-07C8-4EE2-B37F-F28E080D85E2}" type="pres">
      <dgm:prSet presAssocID="{B45A1C22-DAC8-467B-8774-57D358E6BDD6}" presName="iconBgRect" presStyleLbl="bgShp" presStyleIdx="4" presStyleCnt="6"/>
      <dgm:spPr/>
    </dgm:pt>
    <dgm:pt modelId="{82F92956-5276-4094-83D0-E084F8BC73BF}" type="pres">
      <dgm:prSet presAssocID="{B45A1C22-DAC8-467B-8774-57D358E6BDD6}"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topwatch"/>
        </a:ext>
      </dgm:extLst>
    </dgm:pt>
    <dgm:pt modelId="{7652B646-DD75-4675-85DA-EDD4A02A5A4E}" type="pres">
      <dgm:prSet presAssocID="{B45A1C22-DAC8-467B-8774-57D358E6BDD6}" presName="spaceRect" presStyleCnt="0"/>
      <dgm:spPr/>
    </dgm:pt>
    <dgm:pt modelId="{2F3B9007-205E-43DE-B222-355E863C3C29}" type="pres">
      <dgm:prSet presAssocID="{B45A1C22-DAC8-467B-8774-57D358E6BDD6}" presName="textRect" presStyleLbl="revTx" presStyleIdx="4" presStyleCnt="6">
        <dgm:presLayoutVars>
          <dgm:chMax val="1"/>
          <dgm:chPref val="1"/>
        </dgm:presLayoutVars>
      </dgm:prSet>
      <dgm:spPr/>
    </dgm:pt>
    <dgm:pt modelId="{63C86D3B-120F-49F8-83EB-4A460814A36E}" type="pres">
      <dgm:prSet presAssocID="{94F2109F-A852-4C36-93E0-2BA467439CE3}" presName="sibTrans" presStyleCnt="0"/>
      <dgm:spPr/>
    </dgm:pt>
    <dgm:pt modelId="{D94943EA-DF73-4C60-B9A4-339893F12FE4}" type="pres">
      <dgm:prSet presAssocID="{24D56C1F-38FC-4E01-BFE5-C703A981D056}" presName="compNode" presStyleCnt="0"/>
      <dgm:spPr/>
    </dgm:pt>
    <dgm:pt modelId="{5AF9B7D8-7EC4-4AA2-BAF8-083114C6499F}" type="pres">
      <dgm:prSet presAssocID="{24D56C1F-38FC-4E01-BFE5-C703A981D056}" presName="iconBgRect" presStyleLbl="bgShp" presStyleIdx="5" presStyleCnt="6"/>
      <dgm:spPr/>
    </dgm:pt>
    <dgm:pt modelId="{B1792D49-8FCF-4FCF-9E43-53895C0C8A72}" type="pres">
      <dgm:prSet presAssocID="{24D56C1F-38FC-4E01-BFE5-C703A981D056}"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Money"/>
        </a:ext>
      </dgm:extLst>
    </dgm:pt>
    <dgm:pt modelId="{84E86E94-A4C8-4FBA-8DC6-0D57F4BCFAE5}" type="pres">
      <dgm:prSet presAssocID="{24D56C1F-38FC-4E01-BFE5-C703A981D056}" presName="spaceRect" presStyleCnt="0"/>
      <dgm:spPr/>
    </dgm:pt>
    <dgm:pt modelId="{0AF09CC3-5284-4EA0-A455-85979234ADEA}" type="pres">
      <dgm:prSet presAssocID="{24D56C1F-38FC-4E01-BFE5-C703A981D056}" presName="textRect" presStyleLbl="revTx" presStyleIdx="5" presStyleCnt="6">
        <dgm:presLayoutVars>
          <dgm:chMax val="1"/>
          <dgm:chPref val="1"/>
        </dgm:presLayoutVars>
      </dgm:prSet>
      <dgm:spPr/>
    </dgm:pt>
  </dgm:ptLst>
  <dgm:cxnLst>
    <dgm:cxn modelId="{ECD0B62C-6E92-4EDA-9BFE-A38F35B4910A}" type="presOf" srcId="{57F949BC-F67A-42E0-9920-2AE23529B966}" destId="{5B9CC8C4-E720-4452-833A-A3B611899491}" srcOrd="0" destOrd="0" presId="urn:microsoft.com/office/officeart/2018/5/layout/IconCircleLabelList"/>
    <dgm:cxn modelId="{5BD0B32D-C45A-4B1B-8756-2E7C66ACA364}" type="presOf" srcId="{A7E1BE92-A3A6-495A-A63F-9C409DAC5762}" destId="{2419A4AC-CA9D-4445-9917-B7CD54CECFD8}" srcOrd="0" destOrd="0" presId="urn:microsoft.com/office/officeart/2018/5/layout/IconCircleLabelList"/>
    <dgm:cxn modelId="{56681732-28F1-42DF-BB41-2A3201470C30}" type="presOf" srcId="{987761D9-CF22-4F03-8E23-1520BF7DBAD4}" destId="{3C92E33A-7A0E-48D1-8BAF-75E73D5B72AF}" srcOrd="0" destOrd="0" presId="urn:microsoft.com/office/officeart/2018/5/layout/IconCircleLabelList"/>
    <dgm:cxn modelId="{21727962-505F-4194-B8A0-A58946D35406}" type="presOf" srcId="{24D56C1F-38FC-4E01-BFE5-C703A981D056}" destId="{0AF09CC3-5284-4EA0-A455-85979234ADEA}" srcOrd="0" destOrd="0" presId="urn:microsoft.com/office/officeart/2018/5/layout/IconCircleLabelList"/>
    <dgm:cxn modelId="{58D9DB43-B0CA-4256-A6A4-B47C7F7BDB3E}" srcId="{A7E1BE92-A3A6-495A-A63F-9C409DAC5762}" destId="{57F949BC-F67A-42E0-9920-2AE23529B966}" srcOrd="3" destOrd="0" parTransId="{26B800D5-549E-4382-BD09-59A538916D11}" sibTransId="{4F622632-2784-476E-9455-3CC527B72AA5}"/>
    <dgm:cxn modelId="{2600F569-EBEF-409A-9E80-1C6BFB19FA1B}" srcId="{A7E1BE92-A3A6-495A-A63F-9C409DAC5762}" destId="{B45A1C22-DAC8-467B-8774-57D358E6BDD6}" srcOrd="4" destOrd="0" parTransId="{8BF6F61B-85F4-4CB6-8787-79050CB25382}" sibTransId="{94F2109F-A852-4C36-93E0-2BA467439CE3}"/>
    <dgm:cxn modelId="{B6B80D74-5F21-4877-B8D2-C6BF11604217}" srcId="{A7E1BE92-A3A6-495A-A63F-9C409DAC5762}" destId="{B674E6CE-A388-48B4-B9E4-05A3D5AFDDD0}" srcOrd="1" destOrd="0" parTransId="{E4E9F586-5C13-4CA5-B43B-CFE4DE191340}" sibTransId="{6CFF1719-F933-44BE-A7F5-D84CE11C140B}"/>
    <dgm:cxn modelId="{0B5DDE54-960B-47A4-A0D7-2E83CEA60567}" srcId="{A7E1BE92-A3A6-495A-A63F-9C409DAC5762}" destId="{987761D9-CF22-4F03-8E23-1520BF7DBAD4}" srcOrd="2" destOrd="0" parTransId="{8D9D010E-E5C8-402F-A1ED-A3B6A847A65D}" sibTransId="{60560157-506B-4487-A724-F784209F5AD0}"/>
    <dgm:cxn modelId="{08068A8D-A869-4D4C-BEF7-C9E972BA52B7}" srcId="{A7E1BE92-A3A6-495A-A63F-9C409DAC5762}" destId="{24D56C1F-38FC-4E01-BFE5-C703A981D056}" srcOrd="5" destOrd="0" parTransId="{A24A5E8F-C8F5-4712-8497-FA5E7F87B887}" sibTransId="{076AB595-3509-407A-9B09-819BE91430ED}"/>
    <dgm:cxn modelId="{611337AD-7DCD-4E15-B150-8882F59B7E51}" type="presOf" srcId="{7EA8F2F9-2C3A-4EA5-8791-4501706CF73C}" destId="{76627B28-BF88-4C18-9432-BD26C39FCAD1}" srcOrd="0" destOrd="0" presId="urn:microsoft.com/office/officeart/2018/5/layout/IconCircleLabelList"/>
    <dgm:cxn modelId="{7FDBF4AE-D99E-4CBA-9A1A-98AFCF3CA568}" srcId="{A7E1BE92-A3A6-495A-A63F-9C409DAC5762}" destId="{7EA8F2F9-2C3A-4EA5-8791-4501706CF73C}" srcOrd="0" destOrd="0" parTransId="{8D5E73FF-425B-4A0A-950E-19A4CE14FC57}" sibTransId="{1EE2B09A-F8C7-43B5-91C9-875590BDA3B6}"/>
    <dgm:cxn modelId="{BEE910DD-5883-4099-B44E-6FDAB162031D}" type="presOf" srcId="{B674E6CE-A388-48B4-B9E4-05A3D5AFDDD0}" destId="{A17AFC2A-24BE-415E-9B29-895AFBCE43D2}" srcOrd="0" destOrd="0" presId="urn:microsoft.com/office/officeart/2018/5/layout/IconCircleLabelList"/>
    <dgm:cxn modelId="{D22147EF-0C40-4A3F-A6D8-08FFD095DFB7}" type="presOf" srcId="{B45A1C22-DAC8-467B-8774-57D358E6BDD6}" destId="{2F3B9007-205E-43DE-B222-355E863C3C29}" srcOrd="0" destOrd="0" presId="urn:microsoft.com/office/officeart/2018/5/layout/IconCircleLabelList"/>
    <dgm:cxn modelId="{76BF0945-B888-46A9-BC2C-73A1DF9424FB}" type="presParOf" srcId="{2419A4AC-CA9D-4445-9917-B7CD54CECFD8}" destId="{0EC3510F-EDC4-460C-A210-9369159FB0CB}" srcOrd="0" destOrd="0" presId="urn:microsoft.com/office/officeart/2018/5/layout/IconCircleLabelList"/>
    <dgm:cxn modelId="{D3D9C1A3-D2CE-4B00-BC81-1C142864A069}" type="presParOf" srcId="{0EC3510F-EDC4-460C-A210-9369159FB0CB}" destId="{EAABE4AD-F521-4B2A-8290-66CC5E080934}" srcOrd="0" destOrd="0" presId="urn:microsoft.com/office/officeart/2018/5/layout/IconCircleLabelList"/>
    <dgm:cxn modelId="{8B698648-8CF5-498C-8B7A-863794309A17}" type="presParOf" srcId="{0EC3510F-EDC4-460C-A210-9369159FB0CB}" destId="{008C69B4-E676-45C0-A92A-C171FE3E59AB}" srcOrd="1" destOrd="0" presId="urn:microsoft.com/office/officeart/2018/5/layout/IconCircleLabelList"/>
    <dgm:cxn modelId="{79B754E0-BA2F-4391-B176-8F56E6EB44F6}" type="presParOf" srcId="{0EC3510F-EDC4-460C-A210-9369159FB0CB}" destId="{9DA99CB5-D5BA-4432-8719-50FBCC3125AD}" srcOrd="2" destOrd="0" presId="urn:microsoft.com/office/officeart/2018/5/layout/IconCircleLabelList"/>
    <dgm:cxn modelId="{2126770F-2FEE-42F4-866F-B265ED621543}" type="presParOf" srcId="{0EC3510F-EDC4-460C-A210-9369159FB0CB}" destId="{76627B28-BF88-4C18-9432-BD26C39FCAD1}" srcOrd="3" destOrd="0" presId="urn:microsoft.com/office/officeart/2018/5/layout/IconCircleLabelList"/>
    <dgm:cxn modelId="{3ABBF6B5-6DB1-4CCF-B293-24E3DE51C079}" type="presParOf" srcId="{2419A4AC-CA9D-4445-9917-B7CD54CECFD8}" destId="{9678D85E-32D1-40CF-9686-D5A4FDE76E8D}" srcOrd="1" destOrd="0" presId="urn:microsoft.com/office/officeart/2018/5/layout/IconCircleLabelList"/>
    <dgm:cxn modelId="{08BBB178-0647-4DD9-8DE9-419048088796}" type="presParOf" srcId="{2419A4AC-CA9D-4445-9917-B7CD54CECFD8}" destId="{978CEA27-E94D-464B-AF1E-830671B45B19}" srcOrd="2" destOrd="0" presId="urn:microsoft.com/office/officeart/2018/5/layout/IconCircleLabelList"/>
    <dgm:cxn modelId="{F92A0428-91A9-4581-81DF-600E6529FC3B}" type="presParOf" srcId="{978CEA27-E94D-464B-AF1E-830671B45B19}" destId="{2EF9742A-7CAF-47B2-907C-7E6CB2AE8D71}" srcOrd="0" destOrd="0" presId="urn:microsoft.com/office/officeart/2018/5/layout/IconCircleLabelList"/>
    <dgm:cxn modelId="{F3DC6018-47AC-466D-A40F-CF33016258BE}" type="presParOf" srcId="{978CEA27-E94D-464B-AF1E-830671B45B19}" destId="{4D4C241A-CCAC-448B-A0C9-6869E6FBD628}" srcOrd="1" destOrd="0" presId="urn:microsoft.com/office/officeart/2018/5/layout/IconCircleLabelList"/>
    <dgm:cxn modelId="{9A494D89-E1BD-4959-B516-B62AE9EA70CE}" type="presParOf" srcId="{978CEA27-E94D-464B-AF1E-830671B45B19}" destId="{E89D508A-22C2-4F95-BFB1-54403CED4863}" srcOrd="2" destOrd="0" presId="urn:microsoft.com/office/officeart/2018/5/layout/IconCircleLabelList"/>
    <dgm:cxn modelId="{450AFFA6-7736-4E09-BC80-B4B320774B82}" type="presParOf" srcId="{978CEA27-E94D-464B-AF1E-830671B45B19}" destId="{A17AFC2A-24BE-415E-9B29-895AFBCE43D2}" srcOrd="3" destOrd="0" presId="urn:microsoft.com/office/officeart/2018/5/layout/IconCircleLabelList"/>
    <dgm:cxn modelId="{8062FB4C-6BF0-4123-A362-5663A869DEB4}" type="presParOf" srcId="{2419A4AC-CA9D-4445-9917-B7CD54CECFD8}" destId="{FD140E26-FA1B-4433-97CB-9852755DFC71}" srcOrd="3" destOrd="0" presId="urn:microsoft.com/office/officeart/2018/5/layout/IconCircleLabelList"/>
    <dgm:cxn modelId="{6842793A-FACC-410D-89B8-9F3860ED1AB8}" type="presParOf" srcId="{2419A4AC-CA9D-4445-9917-B7CD54CECFD8}" destId="{3400DD15-ABE7-4AD6-BB78-87C6346E9593}" srcOrd="4" destOrd="0" presId="urn:microsoft.com/office/officeart/2018/5/layout/IconCircleLabelList"/>
    <dgm:cxn modelId="{68C21773-410B-4312-B0D1-5180FE29F2C0}" type="presParOf" srcId="{3400DD15-ABE7-4AD6-BB78-87C6346E9593}" destId="{A580CCCA-FF46-4E39-ACBB-360CC41318D5}" srcOrd="0" destOrd="0" presId="urn:microsoft.com/office/officeart/2018/5/layout/IconCircleLabelList"/>
    <dgm:cxn modelId="{E3A6FD21-E339-4B33-94A0-58C10FC578A5}" type="presParOf" srcId="{3400DD15-ABE7-4AD6-BB78-87C6346E9593}" destId="{0DFB4260-6B64-460E-BB00-1CFB95120E4D}" srcOrd="1" destOrd="0" presId="urn:microsoft.com/office/officeart/2018/5/layout/IconCircleLabelList"/>
    <dgm:cxn modelId="{60BB807D-4D85-43B1-95DB-0094575EF201}" type="presParOf" srcId="{3400DD15-ABE7-4AD6-BB78-87C6346E9593}" destId="{2981B4D9-5F07-4E92-B913-7F962CABD386}" srcOrd="2" destOrd="0" presId="urn:microsoft.com/office/officeart/2018/5/layout/IconCircleLabelList"/>
    <dgm:cxn modelId="{15668D18-7F08-40D6-8124-1A555C600837}" type="presParOf" srcId="{3400DD15-ABE7-4AD6-BB78-87C6346E9593}" destId="{3C92E33A-7A0E-48D1-8BAF-75E73D5B72AF}" srcOrd="3" destOrd="0" presId="urn:microsoft.com/office/officeart/2018/5/layout/IconCircleLabelList"/>
    <dgm:cxn modelId="{8C1818E1-3C2F-48A6-9ECA-42A907AA3422}" type="presParOf" srcId="{2419A4AC-CA9D-4445-9917-B7CD54CECFD8}" destId="{BA320C57-AF14-4926-8F82-1CCDB76B5614}" srcOrd="5" destOrd="0" presId="urn:microsoft.com/office/officeart/2018/5/layout/IconCircleLabelList"/>
    <dgm:cxn modelId="{BEBF8572-E477-43A5-BC8C-B8CC9F819857}" type="presParOf" srcId="{2419A4AC-CA9D-4445-9917-B7CD54CECFD8}" destId="{F7663CFF-3B66-48F9-B077-EB77285988A8}" srcOrd="6" destOrd="0" presId="urn:microsoft.com/office/officeart/2018/5/layout/IconCircleLabelList"/>
    <dgm:cxn modelId="{E094F833-BE77-4852-BED3-AF41FC8E7CDE}" type="presParOf" srcId="{F7663CFF-3B66-48F9-B077-EB77285988A8}" destId="{97A91A8E-9587-4C52-82DE-078DD784C3C9}" srcOrd="0" destOrd="0" presId="urn:microsoft.com/office/officeart/2018/5/layout/IconCircleLabelList"/>
    <dgm:cxn modelId="{9D499FE1-8CF7-42FF-A450-55291B435445}" type="presParOf" srcId="{F7663CFF-3B66-48F9-B077-EB77285988A8}" destId="{601A9452-33C7-4D44-8445-D2B5918411C4}" srcOrd="1" destOrd="0" presId="urn:microsoft.com/office/officeart/2018/5/layout/IconCircleLabelList"/>
    <dgm:cxn modelId="{8CBCAE5A-0921-4061-AEBF-CE73100D2280}" type="presParOf" srcId="{F7663CFF-3B66-48F9-B077-EB77285988A8}" destId="{D8CCCA93-B452-40E2-8754-39AF7E65127C}" srcOrd="2" destOrd="0" presId="urn:microsoft.com/office/officeart/2018/5/layout/IconCircleLabelList"/>
    <dgm:cxn modelId="{2695439A-DD2C-4A31-86E3-B0F90AA80CE8}" type="presParOf" srcId="{F7663CFF-3B66-48F9-B077-EB77285988A8}" destId="{5B9CC8C4-E720-4452-833A-A3B611899491}" srcOrd="3" destOrd="0" presId="urn:microsoft.com/office/officeart/2018/5/layout/IconCircleLabelList"/>
    <dgm:cxn modelId="{235D28BF-91DC-4767-A8F7-5F21203020E2}" type="presParOf" srcId="{2419A4AC-CA9D-4445-9917-B7CD54CECFD8}" destId="{E60E5E76-3722-4863-A73E-601B510AD79C}" srcOrd="7" destOrd="0" presId="urn:microsoft.com/office/officeart/2018/5/layout/IconCircleLabelList"/>
    <dgm:cxn modelId="{25F3B885-4497-4226-AB96-2FECC53684B1}" type="presParOf" srcId="{2419A4AC-CA9D-4445-9917-B7CD54CECFD8}" destId="{96D6D460-6758-40B8-AAE9-BEE491DCD82E}" srcOrd="8" destOrd="0" presId="urn:microsoft.com/office/officeart/2018/5/layout/IconCircleLabelList"/>
    <dgm:cxn modelId="{A9D34ACC-E524-4936-8CC1-24EAABCFD8CD}" type="presParOf" srcId="{96D6D460-6758-40B8-AAE9-BEE491DCD82E}" destId="{1CEA49FE-07C8-4EE2-B37F-F28E080D85E2}" srcOrd="0" destOrd="0" presId="urn:microsoft.com/office/officeart/2018/5/layout/IconCircleLabelList"/>
    <dgm:cxn modelId="{FD739923-8A5B-4158-99B4-9167524FA6AE}" type="presParOf" srcId="{96D6D460-6758-40B8-AAE9-BEE491DCD82E}" destId="{82F92956-5276-4094-83D0-E084F8BC73BF}" srcOrd="1" destOrd="0" presId="urn:microsoft.com/office/officeart/2018/5/layout/IconCircleLabelList"/>
    <dgm:cxn modelId="{C59CB789-75F7-4B32-AF8D-BAE976889416}" type="presParOf" srcId="{96D6D460-6758-40B8-AAE9-BEE491DCD82E}" destId="{7652B646-DD75-4675-85DA-EDD4A02A5A4E}" srcOrd="2" destOrd="0" presId="urn:microsoft.com/office/officeart/2018/5/layout/IconCircleLabelList"/>
    <dgm:cxn modelId="{3C6A906A-94A2-47A4-AA07-CF2203F85675}" type="presParOf" srcId="{96D6D460-6758-40B8-AAE9-BEE491DCD82E}" destId="{2F3B9007-205E-43DE-B222-355E863C3C29}" srcOrd="3" destOrd="0" presId="urn:microsoft.com/office/officeart/2018/5/layout/IconCircleLabelList"/>
    <dgm:cxn modelId="{E7210C22-0B42-45D1-B3C0-680C71020136}" type="presParOf" srcId="{2419A4AC-CA9D-4445-9917-B7CD54CECFD8}" destId="{63C86D3B-120F-49F8-83EB-4A460814A36E}" srcOrd="9" destOrd="0" presId="urn:microsoft.com/office/officeart/2018/5/layout/IconCircleLabelList"/>
    <dgm:cxn modelId="{4E7F9797-3CCB-4EE5-93C4-DC90F6D241B6}" type="presParOf" srcId="{2419A4AC-CA9D-4445-9917-B7CD54CECFD8}" destId="{D94943EA-DF73-4C60-B9A4-339893F12FE4}" srcOrd="10" destOrd="0" presId="urn:microsoft.com/office/officeart/2018/5/layout/IconCircleLabelList"/>
    <dgm:cxn modelId="{F1247F3C-B52C-4C72-B6C0-DA4EA140534C}" type="presParOf" srcId="{D94943EA-DF73-4C60-B9A4-339893F12FE4}" destId="{5AF9B7D8-7EC4-4AA2-BAF8-083114C6499F}" srcOrd="0" destOrd="0" presId="urn:microsoft.com/office/officeart/2018/5/layout/IconCircleLabelList"/>
    <dgm:cxn modelId="{C0A488F3-4059-4ECE-BB42-E215C950E8F1}" type="presParOf" srcId="{D94943EA-DF73-4C60-B9A4-339893F12FE4}" destId="{B1792D49-8FCF-4FCF-9E43-53895C0C8A72}" srcOrd="1" destOrd="0" presId="urn:microsoft.com/office/officeart/2018/5/layout/IconCircleLabelList"/>
    <dgm:cxn modelId="{0F6C49B0-047F-4CB2-B34E-0ED7077615CE}" type="presParOf" srcId="{D94943EA-DF73-4C60-B9A4-339893F12FE4}" destId="{84E86E94-A4C8-4FBA-8DC6-0D57F4BCFAE5}" srcOrd="2" destOrd="0" presId="urn:microsoft.com/office/officeart/2018/5/layout/IconCircleLabelList"/>
    <dgm:cxn modelId="{CEBA1C27-06FD-454E-9B39-35D4A02360F1}" type="presParOf" srcId="{D94943EA-DF73-4C60-B9A4-339893F12FE4}" destId="{0AF09CC3-5284-4EA0-A455-85979234ADEA}"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8F4705-A3F3-4A44-991F-6AB3F2DE1B85}">
      <dsp:nvSpPr>
        <dsp:cNvPr id="0" name=""/>
        <dsp:cNvSpPr/>
      </dsp:nvSpPr>
      <dsp:spPr>
        <a:xfrm>
          <a:off x="5899447" y="40617"/>
          <a:ext cx="1342690" cy="1342690"/>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dirty="0"/>
            <a:t>HAS Theatre Harlem</a:t>
          </a:r>
        </a:p>
      </dsp:txBody>
      <dsp:txXfrm>
        <a:off x="5899447" y="40617"/>
        <a:ext cx="1342690" cy="1342690"/>
      </dsp:txXfrm>
    </dsp:sp>
    <dsp:sp modelId="{0231DB90-C74C-43DA-A8D5-D77D62502A59}">
      <dsp:nvSpPr>
        <dsp:cNvPr id="0" name=""/>
        <dsp:cNvSpPr/>
      </dsp:nvSpPr>
      <dsp:spPr>
        <a:xfrm>
          <a:off x="2740360" y="1702"/>
          <a:ext cx="5034878" cy="5034878"/>
        </a:xfrm>
        <a:prstGeom prst="circularArrow">
          <a:avLst>
            <a:gd name="adj1" fmla="val 5200"/>
            <a:gd name="adj2" fmla="val 335917"/>
            <a:gd name="adj3" fmla="val 21293225"/>
            <a:gd name="adj4" fmla="val 19766254"/>
            <a:gd name="adj5" fmla="val 6067"/>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29A1CDC7-05F0-4367-A703-923F9B1E9B5C}">
      <dsp:nvSpPr>
        <dsp:cNvPr id="0" name=""/>
        <dsp:cNvSpPr/>
      </dsp:nvSpPr>
      <dsp:spPr>
        <a:xfrm>
          <a:off x="6710920" y="2538077"/>
          <a:ext cx="1342690" cy="1342690"/>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dirty="0"/>
            <a:t>Leman Stages</a:t>
          </a:r>
        </a:p>
      </dsp:txBody>
      <dsp:txXfrm>
        <a:off x="6710920" y="2538077"/>
        <a:ext cx="1342690" cy="1342690"/>
      </dsp:txXfrm>
    </dsp:sp>
    <dsp:sp modelId="{7C24A094-A636-4698-8C07-C4461BE223B6}">
      <dsp:nvSpPr>
        <dsp:cNvPr id="0" name=""/>
        <dsp:cNvSpPr/>
      </dsp:nvSpPr>
      <dsp:spPr>
        <a:xfrm>
          <a:off x="2740360" y="1702"/>
          <a:ext cx="5034878" cy="5034878"/>
        </a:xfrm>
        <a:prstGeom prst="circularArrow">
          <a:avLst>
            <a:gd name="adj1" fmla="val 5200"/>
            <a:gd name="adj2" fmla="val 335917"/>
            <a:gd name="adj3" fmla="val 4014680"/>
            <a:gd name="adj4" fmla="val 2253449"/>
            <a:gd name="adj5" fmla="val 6067"/>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33FC4093-8689-4A83-BD5C-B79613428C65}">
      <dsp:nvSpPr>
        <dsp:cNvPr id="0" name=""/>
        <dsp:cNvSpPr/>
      </dsp:nvSpPr>
      <dsp:spPr>
        <a:xfrm>
          <a:off x="4586454" y="4081592"/>
          <a:ext cx="1342690" cy="1342690"/>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dirty="0" err="1"/>
            <a:t>Latchis</a:t>
          </a:r>
          <a:r>
            <a:rPr lang="en-US" sz="3000" kern="1200" dirty="0"/>
            <a:t> Theatre</a:t>
          </a:r>
        </a:p>
      </dsp:txBody>
      <dsp:txXfrm>
        <a:off x="4586454" y="4081592"/>
        <a:ext cx="1342690" cy="1342690"/>
      </dsp:txXfrm>
    </dsp:sp>
    <dsp:sp modelId="{BEEBA560-480E-4B00-88D8-C350910723B1}">
      <dsp:nvSpPr>
        <dsp:cNvPr id="0" name=""/>
        <dsp:cNvSpPr/>
      </dsp:nvSpPr>
      <dsp:spPr>
        <a:xfrm>
          <a:off x="2740360" y="1702"/>
          <a:ext cx="5034878" cy="5034878"/>
        </a:xfrm>
        <a:prstGeom prst="circularArrow">
          <a:avLst>
            <a:gd name="adj1" fmla="val 5200"/>
            <a:gd name="adj2" fmla="val 335917"/>
            <a:gd name="adj3" fmla="val 8210634"/>
            <a:gd name="adj4" fmla="val 6449403"/>
            <a:gd name="adj5" fmla="val 6067"/>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0C319DF8-CF2A-476D-9F22-4F1E4D85C64A}">
      <dsp:nvSpPr>
        <dsp:cNvPr id="0" name=""/>
        <dsp:cNvSpPr/>
      </dsp:nvSpPr>
      <dsp:spPr>
        <a:xfrm>
          <a:off x="2461988" y="2538077"/>
          <a:ext cx="1342690" cy="1342690"/>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dirty="0"/>
            <a:t>The music Hall</a:t>
          </a:r>
        </a:p>
      </dsp:txBody>
      <dsp:txXfrm>
        <a:off x="2461988" y="2538077"/>
        <a:ext cx="1342690" cy="1342690"/>
      </dsp:txXfrm>
    </dsp:sp>
    <dsp:sp modelId="{F1B74086-F16D-4DC2-9F2D-938950E900A1}">
      <dsp:nvSpPr>
        <dsp:cNvPr id="0" name=""/>
        <dsp:cNvSpPr/>
      </dsp:nvSpPr>
      <dsp:spPr>
        <a:xfrm>
          <a:off x="2740360" y="1702"/>
          <a:ext cx="5034878" cy="5034878"/>
        </a:xfrm>
        <a:prstGeom prst="circularArrow">
          <a:avLst>
            <a:gd name="adj1" fmla="val 5200"/>
            <a:gd name="adj2" fmla="val 335917"/>
            <a:gd name="adj3" fmla="val 12297829"/>
            <a:gd name="adj4" fmla="val 10770858"/>
            <a:gd name="adj5" fmla="val 6067"/>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CFDC372D-82E5-4DEF-A727-7B303C707785}">
      <dsp:nvSpPr>
        <dsp:cNvPr id="0" name=""/>
        <dsp:cNvSpPr/>
      </dsp:nvSpPr>
      <dsp:spPr>
        <a:xfrm>
          <a:off x="3273462" y="40617"/>
          <a:ext cx="1342690" cy="1342690"/>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dirty="0"/>
            <a:t>City Tech</a:t>
          </a:r>
        </a:p>
      </dsp:txBody>
      <dsp:txXfrm>
        <a:off x="3273462" y="40617"/>
        <a:ext cx="1342690" cy="1342690"/>
      </dsp:txXfrm>
    </dsp:sp>
    <dsp:sp modelId="{8E06C98F-4B9A-4A09-8D6B-BBA36389C770}">
      <dsp:nvSpPr>
        <dsp:cNvPr id="0" name=""/>
        <dsp:cNvSpPr/>
      </dsp:nvSpPr>
      <dsp:spPr>
        <a:xfrm>
          <a:off x="2740360" y="1702"/>
          <a:ext cx="5034878" cy="5034878"/>
        </a:xfrm>
        <a:prstGeom prst="circularArrow">
          <a:avLst>
            <a:gd name="adj1" fmla="val 5200"/>
            <a:gd name="adj2" fmla="val 335917"/>
            <a:gd name="adj3" fmla="val 16865669"/>
            <a:gd name="adj4" fmla="val 15198414"/>
            <a:gd name="adj5" fmla="val 6067"/>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2EAE1C-756F-4274-A4E1-DC35A500E715}">
      <dsp:nvSpPr>
        <dsp:cNvPr id="0" name=""/>
        <dsp:cNvSpPr/>
      </dsp:nvSpPr>
      <dsp:spPr>
        <a:xfrm>
          <a:off x="0" y="102043"/>
          <a:ext cx="6513603" cy="107406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Start and Tech at City Tech 186 Jay St, Brooklyn NY 11201</a:t>
          </a:r>
        </a:p>
      </dsp:txBody>
      <dsp:txXfrm>
        <a:off x="52431" y="154474"/>
        <a:ext cx="6408741" cy="969198"/>
      </dsp:txXfrm>
    </dsp:sp>
    <dsp:sp modelId="{E73E42AB-5651-40F0-A9F0-3B5E36A4682D}">
      <dsp:nvSpPr>
        <dsp:cNvPr id="0" name=""/>
        <dsp:cNvSpPr/>
      </dsp:nvSpPr>
      <dsp:spPr>
        <a:xfrm>
          <a:off x="0" y="1253863"/>
          <a:ext cx="6513603" cy="1074060"/>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HAS Theatre Harlem, 645 St Nicholas Ave, NY NY 10030</a:t>
          </a:r>
        </a:p>
      </dsp:txBody>
      <dsp:txXfrm>
        <a:off x="52431" y="1306294"/>
        <a:ext cx="6408741" cy="969198"/>
      </dsp:txXfrm>
    </dsp:sp>
    <dsp:sp modelId="{006788FE-EAC5-4A42-8D86-A15B1770876D}">
      <dsp:nvSpPr>
        <dsp:cNvPr id="0" name=""/>
        <dsp:cNvSpPr/>
      </dsp:nvSpPr>
      <dsp:spPr>
        <a:xfrm>
          <a:off x="0" y="2405683"/>
          <a:ext cx="6513603" cy="107406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New York, Bronx, Lehman Stages, Lehman college CUNY</a:t>
          </a:r>
        </a:p>
      </dsp:txBody>
      <dsp:txXfrm>
        <a:off x="52431" y="2458114"/>
        <a:ext cx="6408741" cy="969198"/>
      </dsp:txXfrm>
    </dsp:sp>
    <dsp:sp modelId="{E91ED039-6AE5-4AE1-884D-58ED3EB39453}">
      <dsp:nvSpPr>
        <dsp:cNvPr id="0" name=""/>
        <dsp:cNvSpPr/>
      </dsp:nvSpPr>
      <dsp:spPr>
        <a:xfrm>
          <a:off x="0" y="3557503"/>
          <a:ext cx="6513603" cy="1074060"/>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Vermont, Brattleboro The Latchis Theatre, 50 Main St, Brattleboro, VT 05301</a:t>
          </a:r>
        </a:p>
      </dsp:txBody>
      <dsp:txXfrm>
        <a:off x="52431" y="3609934"/>
        <a:ext cx="6408741" cy="969198"/>
      </dsp:txXfrm>
    </dsp:sp>
    <dsp:sp modelId="{92449E92-7BE9-4B6D-A535-F9123D91098E}">
      <dsp:nvSpPr>
        <dsp:cNvPr id="0" name=""/>
        <dsp:cNvSpPr/>
      </dsp:nvSpPr>
      <dsp:spPr>
        <a:xfrm>
          <a:off x="0" y="4709322"/>
          <a:ext cx="6513603" cy="107406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New Hampshire, The Music Hall, NH28 Chestnut St, Portsmouth, NH 03801</a:t>
          </a:r>
        </a:p>
      </dsp:txBody>
      <dsp:txXfrm>
        <a:off x="52431" y="4761753"/>
        <a:ext cx="6408741" cy="9691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2C88A3-3288-4F2A-8A1B-890D9E76523A}">
      <dsp:nvSpPr>
        <dsp:cNvPr id="0" name=""/>
        <dsp:cNvSpPr/>
      </dsp:nvSpPr>
      <dsp:spPr>
        <a:xfrm>
          <a:off x="271484" y="1914588"/>
          <a:ext cx="1367561" cy="522160"/>
        </a:xfrm>
        <a:prstGeom prst="homePlate">
          <a:avLst>
            <a:gd name="adj" fmla="val 4000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a:t>13 Jan. – 2 Feb.</a:t>
          </a:r>
        </a:p>
      </dsp:txBody>
      <dsp:txXfrm>
        <a:off x="271484" y="1914588"/>
        <a:ext cx="1263129" cy="522160"/>
      </dsp:txXfrm>
    </dsp:sp>
    <dsp:sp modelId="{C76BE480-86AB-4757-98E7-E010C01E567C}">
      <dsp:nvSpPr>
        <dsp:cNvPr id="0" name=""/>
        <dsp:cNvSpPr/>
      </dsp:nvSpPr>
      <dsp:spPr>
        <a:xfrm>
          <a:off x="5570" y="0"/>
          <a:ext cx="1899391" cy="13924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b" anchorCtr="1">
          <a:noAutofit/>
        </a:bodyPr>
        <a:lstStyle/>
        <a:p>
          <a:pPr marL="0" lvl="0" indent="0" algn="ctr" defTabSz="488950">
            <a:lnSpc>
              <a:spcPct val="90000"/>
            </a:lnSpc>
            <a:spcBef>
              <a:spcPct val="0"/>
            </a:spcBef>
            <a:spcAft>
              <a:spcPct val="35000"/>
            </a:spcAft>
            <a:buNone/>
          </a:pPr>
          <a:r>
            <a:rPr lang="en-US" sz="1100" kern="1200"/>
            <a:t>Build and tech Voorhees 1/13-2/2</a:t>
          </a:r>
        </a:p>
      </dsp:txBody>
      <dsp:txXfrm>
        <a:off x="5570" y="0"/>
        <a:ext cx="1899391" cy="1392428"/>
      </dsp:txXfrm>
    </dsp:sp>
    <dsp:sp modelId="{425F384B-7028-48AB-8684-70DD083FF5FE}">
      <dsp:nvSpPr>
        <dsp:cNvPr id="0" name=""/>
        <dsp:cNvSpPr/>
      </dsp:nvSpPr>
      <dsp:spPr>
        <a:xfrm>
          <a:off x="1639046" y="2175669"/>
          <a:ext cx="531829" cy="0"/>
        </a:xfrm>
        <a:custGeom>
          <a:avLst/>
          <a:gdLst/>
          <a:ahLst/>
          <a:cxnLst/>
          <a:rect l="0" t="0" r="0" b="0"/>
          <a:pathLst>
            <a:path>
              <a:moveTo>
                <a:pt x="0" y="0"/>
              </a:moveTo>
              <a:lnTo>
                <a:pt x="531829" y="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581F22C-5314-46F6-8BB1-DDB80AD5F2E2}">
      <dsp:nvSpPr>
        <dsp:cNvPr id="0" name=""/>
        <dsp:cNvSpPr/>
      </dsp:nvSpPr>
      <dsp:spPr>
        <a:xfrm>
          <a:off x="955265" y="1479454"/>
          <a:ext cx="0" cy="435133"/>
        </a:xfrm>
        <a:prstGeom prst="line">
          <a:avLst/>
        </a:prstGeom>
        <a:noFill/>
        <a:ln w="12700" cap="flat" cmpd="sng" algn="ctr">
          <a:solidFill>
            <a:schemeClr val="accent2">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51475E44-8B42-4870-A471-CAF808695AA8}">
      <dsp:nvSpPr>
        <dsp:cNvPr id="0" name=""/>
        <dsp:cNvSpPr/>
      </dsp:nvSpPr>
      <dsp:spPr>
        <a:xfrm>
          <a:off x="911752" y="1392428"/>
          <a:ext cx="87026" cy="8702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4CA3D43-A03C-4CB1-8533-6A87C3A0382C}">
      <dsp:nvSpPr>
        <dsp:cNvPr id="0" name=""/>
        <dsp:cNvSpPr/>
      </dsp:nvSpPr>
      <dsp:spPr>
        <a:xfrm>
          <a:off x="2170875" y="1914588"/>
          <a:ext cx="1367561" cy="522160"/>
        </a:xfrm>
        <a:prstGeom prst="hexagon">
          <a:avLst>
            <a:gd name="adj" fmla="val 40000"/>
            <a:gd name="vf" fmla="val 11547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a:t>2 Mar. – 2 Apr.</a:t>
          </a:r>
        </a:p>
      </dsp:txBody>
      <dsp:txXfrm>
        <a:off x="2354460" y="1984684"/>
        <a:ext cx="1000391" cy="381968"/>
      </dsp:txXfrm>
    </dsp:sp>
    <dsp:sp modelId="{B96B1AF5-2EA1-4910-ACD4-BAB12D5A299E}">
      <dsp:nvSpPr>
        <dsp:cNvPr id="0" name=""/>
        <dsp:cNvSpPr/>
      </dsp:nvSpPr>
      <dsp:spPr>
        <a:xfrm>
          <a:off x="1904961" y="2958909"/>
          <a:ext cx="1899391" cy="13924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t" anchorCtr="1">
          <a:noAutofit/>
        </a:bodyPr>
        <a:lstStyle/>
        <a:p>
          <a:pPr marL="0" lvl="0" indent="0" algn="ctr" defTabSz="488950">
            <a:lnSpc>
              <a:spcPct val="90000"/>
            </a:lnSpc>
            <a:spcBef>
              <a:spcPct val="0"/>
            </a:spcBef>
            <a:spcAft>
              <a:spcPct val="35000"/>
            </a:spcAft>
            <a:buNone/>
          </a:pPr>
          <a:r>
            <a:rPr lang="en-US" sz="1100" kern="1200"/>
            <a:t>Opening Voorhees Performance</a:t>
          </a:r>
        </a:p>
      </dsp:txBody>
      <dsp:txXfrm>
        <a:off x="1904961" y="2958909"/>
        <a:ext cx="1899391" cy="1392428"/>
      </dsp:txXfrm>
    </dsp:sp>
    <dsp:sp modelId="{00B37CAB-6742-4DF6-A3A0-7408C98032AC}">
      <dsp:nvSpPr>
        <dsp:cNvPr id="0" name=""/>
        <dsp:cNvSpPr/>
      </dsp:nvSpPr>
      <dsp:spPr>
        <a:xfrm>
          <a:off x="3538437" y="2175669"/>
          <a:ext cx="531829" cy="0"/>
        </a:xfrm>
        <a:custGeom>
          <a:avLst/>
          <a:gdLst/>
          <a:ahLst/>
          <a:cxnLst/>
          <a:rect l="0" t="0" r="0" b="0"/>
          <a:pathLst>
            <a:path>
              <a:moveTo>
                <a:pt x="0" y="0"/>
              </a:moveTo>
              <a:lnTo>
                <a:pt x="531829"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86D3AD0-01CF-4F6A-9BC1-577282869B71}">
      <dsp:nvSpPr>
        <dsp:cNvPr id="0" name=""/>
        <dsp:cNvSpPr/>
      </dsp:nvSpPr>
      <dsp:spPr>
        <a:xfrm>
          <a:off x="2854656" y="2436749"/>
          <a:ext cx="0" cy="435133"/>
        </a:xfrm>
        <a:prstGeom prst="line">
          <a:avLst/>
        </a:prstGeom>
        <a:noFill/>
        <a:ln w="12700" cap="flat" cmpd="sng" algn="ctr">
          <a:solidFill>
            <a:schemeClr val="accent3">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8AA80063-9F3F-456F-A9CD-5B5D0F33D2F1}">
      <dsp:nvSpPr>
        <dsp:cNvPr id="0" name=""/>
        <dsp:cNvSpPr/>
      </dsp:nvSpPr>
      <dsp:spPr>
        <a:xfrm>
          <a:off x="2811143" y="2871883"/>
          <a:ext cx="87026" cy="87026"/>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80D7E2-454D-408D-886F-65F7FA64DE0C}">
      <dsp:nvSpPr>
        <dsp:cNvPr id="0" name=""/>
        <dsp:cNvSpPr/>
      </dsp:nvSpPr>
      <dsp:spPr>
        <a:xfrm>
          <a:off x="4070267" y="1914588"/>
          <a:ext cx="1367561" cy="522160"/>
        </a:xfrm>
        <a:prstGeom prst="hexagon">
          <a:avLst>
            <a:gd name="adj" fmla="val 40000"/>
            <a:gd name="vf" fmla="val 11547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a:t>2 May – 2 Aug.</a:t>
          </a:r>
        </a:p>
      </dsp:txBody>
      <dsp:txXfrm>
        <a:off x="4253852" y="1984684"/>
        <a:ext cx="1000391" cy="381968"/>
      </dsp:txXfrm>
    </dsp:sp>
    <dsp:sp modelId="{8FBC7CDB-C050-4516-B615-AB604E2F324F}">
      <dsp:nvSpPr>
        <dsp:cNvPr id="0" name=""/>
        <dsp:cNvSpPr/>
      </dsp:nvSpPr>
      <dsp:spPr>
        <a:xfrm>
          <a:off x="3804352" y="0"/>
          <a:ext cx="1899391" cy="13924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b" anchorCtr="1">
          <a:noAutofit/>
        </a:bodyPr>
        <a:lstStyle/>
        <a:p>
          <a:pPr marL="0" lvl="0" indent="0" algn="ctr" defTabSz="488950">
            <a:lnSpc>
              <a:spcPct val="90000"/>
            </a:lnSpc>
            <a:spcBef>
              <a:spcPct val="0"/>
            </a:spcBef>
            <a:spcAft>
              <a:spcPct val="35000"/>
            </a:spcAft>
            <a:buNone/>
          </a:pPr>
          <a:r>
            <a:rPr lang="en-US" sz="1100" kern="1200"/>
            <a:t>HAS Theatre 2/5-2/8</a:t>
          </a:r>
        </a:p>
      </dsp:txBody>
      <dsp:txXfrm>
        <a:off x="3804352" y="0"/>
        <a:ext cx="1899391" cy="1392428"/>
      </dsp:txXfrm>
    </dsp:sp>
    <dsp:sp modelId="{4B7C8061-4088-4808-BDB7-304B9C6B3D2A}">
      <dsp:nvSpPr>
        <dsp:cNvPr id="0" name=""/>
        <dsp:cNvSpPr/>
      </dsp:nvSpPr>
      <dsp:spPr>
        <a:xfrm>
          <a:off x="5437828" y="2175669"/>
          <a:ext cx="531829" cy="0"/>
        </a:xfrm>
        <a:custGeom>
          <a:avLst/>
          <a:gdLst/>
          <a:ahLst/>
          <a:cxnLst/>
          <a:rect l="0" t="0" r="0" b="0"/>
          <a:pathLst>
            <a:path>
              <a:moveTo>
                <a:pt x="0" y="0"/>
              </a:moveTo>
              <a:lnTo>
                <a:pt x="531829" y="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3C9EEA4-6AFB-48CD-AD7B-928474DE5A9E}">
      <dsp:nvSpPr>
        <dsp:cNvPr id="0" name=""/>
        <dsp:cNvSpPr/>
      </dsp:nvSpPr>
      <dsp:spPr>
        <a:xfrm>
          <a:off x="4754047" y="1479454"/>
          <a:ext cx="0" cy="435133"/>
        </a:xfrm>
        <a:prstGeom prst="line">
          <a:avLst/>
        </a:prstGeom>
        <a:noFill/>
        <a:ln w="12700" cap="flat" cmpd="sng" algn="ctr">
          <a:solidFill>
            <a:schemeClr val="accent4">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A0323D4E-42A5-4283-BD7E-728A63F593F7}">
      <dsp:nvSpPr>
        <dsp:cNvPr id="0" name=""/>
        <dsp:cNvSpPr/>
      </dsp:nvSpPr>
      <dsp:spPr>
        <a:xfrm>
          <a:off x="4710534" y="1392428"/>
          <a:ext cx="87026" cy="8702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93BFF2-A1BB-4DEE-BDA1-F134F68DB29B}">
      <dsp:nvSpPr>
        <dsp:cNvPr id="0" name=""/>
        <dsp:cNvSpPr/>
      </dsp:nvSpPr>
      <dsp:spPr>
        <a:xfrm>
          <a:off x="5969658" y="1914588"/>
          <a:ext cx="1367561" cy="522160"/>
        </a:xfrm>
        <a:prstGeom prst="hexagon">
          <a:avLst>
            <a:gd name="adj" fmla="val 40000"/>
            <a:gd name="vf" fmla="val 11547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a:t>2 Dec. – 15 Feb.</a:t>
          </a:r>
        </a:p>
      </dsp:txBody>
      <dsp:txXfrm>
        <a:off x="6153243" y="1984684"/>
        <a:ext cx="1000391" cy="381968"/>
      </dsp:txXfrm>
    </dsp:sp>
    <dsp:sp modelId="{D300D3D9-6F26-4B10-B60B-4CA595A33C05}">
      <dsp:nvSpPr>
        <dsp:cNvPr id="0" name=""/>
        <dsp:cNvSpPr/>
      </dsp:nvSpPr>
      <dsp:spPr>
        <a:xfrm>
          <a:off x="5703743" y="2958909"/>
          <a:ext cx="1899391" cy="13924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t" anchorCtr="1">
          <a:noAutofit/>
        </a:bodyPr>
        <a:lstStyle/>
        <a:p>
          <a:pPr marL="0" lvl="0" indent="0" algn="ctr" defTabSz="488950">
            <a:lnSpc>
              <a:spcPct val="90000"/>
            </a:lnSpc>
            <a:spcBef>
              <a:spcPct val="0"/>
            </a:spcBef>
            <a:spcAft>
              <a:spcPct val="35000"/>
            </a:spcAft>
            <a:buNone/>
          </a:pPr>
          <a:r>
            <a:rPr lang="en-US" sz="1100" kern="1200"/>
            <a:t>Lehman Theatre 2/12-2/15</a:t>
          </a:r>
        </a:p>
      </dsp:txBody>
      <dsp:txXfrm>
        <a:off x="5703743" y="2958909"/>
        <a:ext cx="1899391" cy="1392428"/>
      </dsp:txXfrm>
    </dsp:sp>
    <dsp:sp modelId="{62396FD8-B8F4-45C7-AB61-6E94357A78BE}">
      <dsp:nvSpPr>
        <dsp:cNvPr id="0" name=""/>
        <dsp:cNvSpPr/>
      </dsp:nvSpPr>
      <dsp:spPr>
        <a:xfrm>
          <a:off x="7337219" y="2175669"/>
          <a:ext cx="531829" cy="0"/>
        </a:xfrm>
        <a:custGeom>
          <a:avLst/>
          <a:gdLst/>
          <a:ahLst/>
          <a:cxnLst/>
          <a:rect l="0" t="0" r="0" b="0"/>
          <a:pathLst>
            <a:path>
              <a:moveTo>
                <a:pt x="0" y="0"/>
              </a:moveTo>
              <a:lnTo>
                <a:pt x="531829" y="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CE0F033-3FEB-473A-BEC0-B0C66FFFD913}">
      <dsp:nvSpPr>
        <dsp:cNvPr id="0" name=""/>
        <dsp:cNvSpPr/>
      </dsp:nvSpPr>
      <dsp:spPr>
        <a:xfrm>
          <a:off x="6653439" y="2436749"/>
          <a:ext cx="0" cy="435133"/>
        </a:xfrm>
        <a:prstGeom prst="line">
          <a:avLst/>
        </a:prstGeom>
        <a:noFill/>
        <a:ln w="12700" cap="flat" cmpd="sng" algn="ctr">
          <a:solidFill>
            <a:schemeClr val="accent5">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9F2F313A-E361-4F4E-AECA-2ED2C316AE7C}">
      <dsp:nvSpPr>
        <dsp:cNvPr id="0" name=""/>
        <dsp:cNvSpPr/>
      </dsp:nvSpPr>
      <dsp:spPr>
        <a:xfrm>
          <a:off x="6609925" y="2871883"/>
          <a:ext cx="87026" cy="8702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82A13F-0721-4283-ACDD-FAA2278F627A}">
      <dsp:nvSpPr>
        <dsp:cNvPr id="0" name=""/>
        <dsp:cNvSpPr/>
      </dsp:nvSpPr>
      <dsp:spPr>
        <a:xfrm>
          <a:off x="7869049" y="1914588"/>
          <a:ext cx="1367561" cy="522160"/>
        </a:xfrm>
        <a:prstGeom prst="hexagon">
          <a:avLst>
            <a:gd name="adj" fmla="val 40000"/>
            <a:gd name="vf" fmla="val 115470"/>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a:t>19–22 Feb.</a:t>
          </a:r>
        </a:p>
      </dsp:txBody>
      <dsp:txXfrm>
        <a:off x="8052634" y="1984684"/>
        <a:ext cx="1000391" cy="381968"/>
      </dsp:txXfrm>
    </dsp:sp>
    <dsp:sp modelId="{EB4C4489-E409-430A-B0F8-5322CBDA5EC9}">
      <dsp:nvSpPr>
        <dsp:cNvPr id="0" name=""/>
        <dsp:cNvSpPr/>
      </dsp:nvSpPr>
      <dsp:spPr>
        <a:xfrm>
          <a:off x="7603134" y="0"/>
          <a:ext cx="1899391" cy="13924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b" anchorCtr="1">
          <a:noAutofit/>
        </a:bodyPr>
        <a:lstStyle/>
        <a:p>
          <a:pPr marL="0" lvl="0" indent="0" algn="ctr" defTabSz="488950">
            <a:lnSpc>
              <a:spcPct val="90000"/>
            </a:lnSpc>
            <a:spcBef>
              <a:spcPct val="0"/>
            </a:spcBef>
            <a:spcAft>
              <a:spcPct val="35000"/>
            </a:spcAft>
            <a:buNone/>
          </a:pPr>
          <a:r>
            <a:rPr lang="en-US" sz="1100" kern="1200"/>
            <a:t>Latchis 2/19-2/22</a:t>
          </a:r>
        </a:p>
      </dsp:txBody>
      <dsp:txXfrm>
        <a:off x="7603134" y="0"/>
        <a:ext cx="1899391" cy="1392428"/>
      </dsp:txXfrm>
    </dsp:sp>
    <dsp:sp modelId="{E9871762-B7DE-40FA-B4D7-3D0991768D74}">
      <dsp:nvSpPr>
        <dsp:cNvPr id="0" name=""/>
        <dsp:cNvSpPr/>
      </dsp:nvSpPr>
      <dsp:spPr>
        <a:xfrm>
          <a:off x="9236611" y="2175669"/>
          <a:ext cx="531829" cy="0"/>
        </a:xfrm>
        <a:custGeom>
          <a:avLst/>
          <a:gdLst/>
          <a:ahLst/>
          <a:cxnLst/>
          <a:rect l="0" t="0" r="0" b="0"/>
          <a:pathLst>
            <a:path>
              <a:moveTo>
                <a:pt x="0" y="0"/>
              </a:moveTo>
              <a:lnTo>
                <a:pt x="531829" y="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30AC15C-FE11-4384-B6B5-956E6373484D}">
      <dsp:nvSpPr>
        <dsp:cNvPr id="0" name=""/>
        <dsp:cNvSpPr/>
      </dsp:nvSpPr>
      <dsp:spPr>
        <a:xfrm>
          <a:off x="8552830" y="1479454"/>
          <a:ext cx="0" cy="435133"/>
        </a:xfrm>
        <a:prstGeom prst="line">
          <a:avLst/>
        </a:prstGeom>
        <a:noFill/>
        <a:ln w="12700" cap="flat" cmpd="sng" algn="ctr">
          <a:solidFill>
            <a:schemeClr val="accent6">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7018640E-5094-4EC8-AF7B-017E6E7E39D2}">
      <dsp:nvSpPr>
        <dsp:cNvPr id="0" name=""/>
        <dsp:cNvSpPr/>
      </dsp:nvSpPr>
      <dsp:spPr>
        <a:xfrm>
          <a:off x="8509316" y="1392428"/>
          <a:ext cx="87026" cy="87026"/>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116D6D-701F-4188-BC4B-19624DC8C960}">
      <dsp:nvSpPr>
        <dsp:cNvPr id="0" name=""/>
        <dsp:cNvSpPr/>
      </dsp:nvSpPr>
      <dsp:spPr>
        <a:xfrm rot="10800000">
          <a:off x="9768440" y="1914588"/>
          <a:ext cx="1367561" cy="522160"/>
        </a:xfrm>
        <a:prstGeom prst="homePlate">
          <a:avLst>
            <a:gd name="adj" fmla="val 4000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488950">
            <a:lnSpc>
              <a:spcPct val="90000"/>
            </a:lnSpc>
            <a:spcBef>
              <a:spcPct val="0"/>
            </a:spcBef>
            <a:spcAft>
              <a:spcPct val="35000"/>
            </a:spcAft>
            <a:buNone/>
          </a:pPr>
          <a:r>
            <a:rPr lang="en-US" sz="1100" kern="1200"/>
            <a:t>26–29 Feb.</a:t>
          </a:r>
        </a:p>
      </dsp:txBody>
      <dsp:txXfrm rot="10800000">
        <a:off x="9872872" y="1914588"/>
        <a:ext cx="1263129" cy="522160"/>
      </dsp:txXfrm>
    </dsp:sp>
    <dsp:sp modelId="{361BA018-4DDA-43D8-87A1-3DCB37D91E8B}">
      <dsp:nvSpPr>
        <dsp:cNvPr id="0" name=""/>
        <dsp:cNvSpPr/>
      </dsp:nvSpPr>
      <dsp:spPr>
        <a:xfrm>
          <a:off x="9502525" y="2958909"/>
          <a:ext cx="1899391" cy="13924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anchor="t" anchorCtr="1">
          <a:noAutofit/>
        </a:bodyPr>
        <a:lstStyle/>
        <a:p>
          <a:pPr marL="0" lvl="0" indent="0" algn="ctr" defTabSz="488950">
            <a:lnSpc>
              <a:spcPct val="90000"/>
            </a:lnSpc>
            <a:spcBef>
              <a:spcPct val="0"/>
            </a:spcBef>
            <a:spcAft>
              <a:spcPct val="35000"/>
            </a:spcAft>
            <a:buNone/>
          </a:pPr>
          <a:r>
            <a:rPr lang="en-US" sz="1100" kern="1200"/>
            <a:t>Closing Music Hall 2/26-2/29</a:t>
          </a:r>
        </a:p>
      </dsp:txBody>
      <dsp:txXfrm>
        <a:off x="9502525" y="2958909"/>
        <a:ext cx="1899391" cy="1392428"/>
      </dsp:txXfrm>
    </dsp:sp>
    <dsp:sp modelId="{9F7A0E71-FE7E-4B80-AB78-C03B73B0357B}">
      <dsp:nvSpPr>
        <dsp:cNvPr id="0" name=""/>
        <dsp:cNvSpPr/>
      </dsp:nvSpPr>
      <dsp:spPr>
        <a:xfrm>
          <a:off x="10452221" y="2436749"/>
          <a:ext cx="0" cy="435133"/>
        </a:xfrm>
        <a:prstGeom prst="line">
          <a:avLst/>
        </a:prstGeom>
        <a:noFill/>
        <a:ln w="12700" cap="flat" cmpd="sng" algn="ctr">
          <a:solidFill>
            <a:schemeClr val="accent2">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3AF6C023-7893-49B6-A6BB-BD3A59169BBE}">
      <dsp:nvSpPr>
        <dsp:cNvPr id="0" name=""/>
        <dsp:cNvSpPr/>
      </dsp:nvSpPr>
      <dsp:spPr>
        <a:xfrm>
          <a:off x="10408707" y="2871883"/>
          <a:ext cx="87026" cy="8702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ABE4AD-F521-4B2A-8290-66CC5E080934}">
      <dsp:nvSpPr>
        <dsp:cNvPr id="0" name=""/>
        <dsp:cNvSpPr/>
      </dsp:nvSpPr>
      <dsp:spPr>
        <a:xfrm>
          <a:off x="380824" y="401062"/>
          <a:ext cx="1098000" cy="109800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08C69B4-E676-45C0-A92A-C171FE3E59AB}">
      <dsp:nvSpPr>
        <dsp:cNvPr id="0" name=""/>
        <dsp:cNvSpPr/>
      </dsp:nvSpPr>
      <dsp:spPr>
        <a:xfrm>
          <a:off x="614824" y="635062"/>
          <a:ext cx="630000" cy="63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6627B28-BF88-4C18-9432-BD26C39FCAD1}">
      <dsp:nvSpPr>
        <dsp:cNvPr id="0" name=""/>
        <dsp:cNvSpPr/>
      </dsp:nvSpPr>
      <dsp:spPr>
        <a:xfrm>
          <a:off x="29824" y="1841062"/>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dirty="0"/>
            <a:t>Update the spread sheet that represents your estimate savings</a:t>
          </a:r>
        </a:p>
      </dsp:txBody>
      <dsp:txXfrm>
        <a:off x="29824" y="1841062"/>
        <a:ext cx="1800000" cy="720000"/>
      </dsp:txXfrm>
    </dsp:sp>
    <dsp:sp modelId="{2EF9742A-7CAF-47B2-907C-7E6CB2AE8D71}">
      <dsp:nvSpPr>
        <dsp:cNvPr id="0" name=""/>
        <dsp:cNvSpPr/>
      </dsp:nvSpPr>
      <dsp:spPr>
        <a:xfrm>
          <a:off x="2495825" y="401062"/>
          <a:ext cx="1098000" cy="109800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4C241A-CCAC-448B-A0C9-6869E6FBD628}">
      <dsp:nvSpPr>
        <dsp:cNvPr id="0" name=""/>
        <dsp:cNvSpPr/>
      </dsp:nvSpPr>
      <dsp:spPr>
        <a:xfrm>
          <a:off x="2729825" y="635062"/>
          <a:ext cx="630000" cy="63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17AFC2A-24BE-415E-9B29-895AFBCE43D2}">
      <dsp:nvSpPr>
        <dsp:cNvPr id="0" name=""/>
        <dsp:cNvSpPr/>
      </dsp:nvSpPr>
      <dsp:spPr>
        <a:xfrm>
          <a:off x="2144825" y="1841062"/>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a:t>Map of your route with timings</a:t>
          </a:r>
        </a:p>
      </dsp:txBody>
      <dsp:txXfrm>
        <a:off x="2144825" y="1841062"/>
        <a:ext cx="1800000" cy="720000"/>
      </dsp:txXfrm>
    </dsp:sp>
    <dsp:sp modelId="{A580CCCA-FF46-4E39-ACBB-360CC41318D5}">
      <dsp:nvSpPr>
        <dsp:cNvPr id="0" name=""/>
        <dsp:cNvSpPr/>
      </dsp:nvSpPr>
      <dsp:spPr>
        <a:xfrm>
          <a:off x="4610825" y="401062"/>
          <a:ext cx="1098000" cy="109800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DFB4260-6B64-460E-BB00-1CFB95120E4D}">
      <dsp:nvSpPr>
        <dsp:cNvPr id="0" name=""/>
        <dsp:cNvSpPr/>
      </dsp:nvSpPr>
      <dsp:spPr>
        <a:xfrm>
          <a:off x="4844825" y="635062"/>
          <a:ext cx="630000" cy="63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C92E33A-7A0E-48D1-8BAF-75E73D5B72AF}">
      <dsp:nvSpPr>
        <dsp:cNvPr id="0" name=""/>
        <dsp:cNvSpPr/>
      </dsp:nvSpPr>
      <dsp:spPr>
        <a:xfrm>
          <a:off x="4259825" y="1841062"/>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a:t>Transportation plan for your company</a:t>
          </a:r>
        </a:p>
      </dsp:txBody>
      <dsp:txXfrm>
        <a:off x="4259825" y="1841062"/>
        <a:ext cx="1800000" cy="720000"/>
      </dsp:txXfrm>
    </dsp:sp>
    <dsp:sp modelId="{97A91A8E-9587-4C52-82DE-078DD784C3C9}">
      <dsp:nvSpPr>
        <dsp:cNvPr id="0" name=""/>
        <dsp:cNvSpPr/>
      </dsp:nvSpPr>
      <dsp:spPr>
        <a:xfrm>
          <a:off x="380824" y="3011062"/>
          <a:ext cx="1098000" cy="109800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1A9452-33C7-4D44-8445-D2B5918411C4}">
      <dsp:nvSpPr>
        <dsp:cNvPr id="0" name=""/>
        <dsp:cNvSpPr/>
      </dsp:nvSpPr>
      <dsp:spPr>
        <a:xfrm>
          <a:off x="614824" y="3245062"/>
          <a:ext cx="630000" cy="63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B9CC8C4-E720-4452-833A-A3B611899491}">
      <dsp:nvSpPr>
        <dsp:cNvPr id="0" name=""/>
        <dsp:cNvSpPr/>
      </dsp:nvSpPr>
      <dsp:spPr>
        <a:xfrm>
          <a:off x="29824" y="4451062"/>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dirty="0"/>
            <a:t>Update the Schedule of Load-in, rehearsal, tech performance and strike </a:t>
          </a:r>
        </a:p>
      </dsp:txBody>
      <dsp:txXfrm>
        <a:off x="29824" y="4451062"/>
        <a:ext cx="1800000" cy="720000"/>
      </dsp:txXfrm>
    </dsp:sp>
    <dsp:sp modelId="{1CEA49FE-07C8-4EE2-B37F-F28E080D85E2}">
      <dsp:nvSpPr>
        <dsp:cNvPr id="0" name=""/>
        <dsp:cNvSpPr/>
      </dsp:nvSpPr>
      <dsp:spPr>
        <a:xfrm>
          <a:off x="2495825" y="3011062"/>
          <a:ext cx="1098000" cy="109800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2F92956-5276-4094-83D0-E084F8BC73BF}">
      <dsp:nvSpPr>
        <dsp:cNvPr id="0" name=""/>
        <dsp:cNvSpPr/>
      </dsp:nvSpPr>
      <dsp:spPr>
        <a:xfrm>
          <a:off x="2729825" y="3245062"/>
          <a:ext cx="630000" cy="63000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F3B9007-205E-43DE-B222-355E863C3C29}">
      <dsp:nvSpPr>
        <dsp:cNvPr id="0" name=""/>
        <dsp:cNvSpPr/>
      </dsp:nvSpPr>
      <dsp:spPr>
        <a:xfrm>
          <a:off x="2144825" y="4451062"/>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a:t>Total man hours</a:t>
          </a:r>
        </a:p>
      </dsp:txBody>
      <dsp:txXfrm>
        <a:off x="2144825" y="4451062"/>
        <a:ext cx="1800000" cy="720000"/>
      </dsp:txXfrm>
    </dsp:sp>
    <dsp:sp modelId="{5AF9B7D8-7EC4-4AA2-BAF8-083114C6499F}">
      <dsp:nvSpPr>
        <dsp:cNvPr id="0" name=""/>
        <dsp:cNvSpPr/>
      </dsp:nvSpPr>
      <dsp:spPr>
        <a:xfrm>
          <a:off x="4610825" y="3011062"/>
          <a:ext cx="1098000" cy="109800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1792D49-8FCF-4FCF-9E43-53895C0C8A72}">
      <dsp:nvSpPr>
        <dsp:cNvPr id="0" name=""/>
        <dsp:cNvSpPr/>
      </dsp:nvSpPr>
      <dsp:spPr>
        <a:xfrm>
          <a:off x="4844825" y="3245062"/>
          <a:ext cx="630000" cy="630000"/>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AF09CC3-5284-4EA0-A455-85979234ADEA}">
      <dsp:nvSpPr>
        <dsp:cNvPr id="0" name=""/>
        <dsp:cNvSpPr/>
      </dsp:nvSpPr>
      <dsp:spPr>
        <a:xfrm>
          <a:off x="4259825" y="4451062"/>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dirty="0"/>
            <a:t>Total cost break down by location</a:t>
          </a:r>
        </a:p>
      </dsp:txBody>
      <dsp:txXfrm>
        <a:off x="4259825" y="4451062"/>
        <a:ext cx="1800000" cy="720000"/>
      </dsp:txXfrm>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6/7/layout/HexagonTimeline">
  <dgm:title val="Hexagon Timeline"/>
  <dgm:desc val="Use to show a list of events in chronological order. An invisible box contains the description while the date is shown in hexagons, except for the first and last node where the date is shown in a home shape. It can display large amount of text with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1" val="20"/>
      <dgm:constr type="primFontSz" for="des" forName="Childtext1" val="20"/>
      <dgm:constr type="primFontSz" for="des" forName="Childtext1" refType="primFontSz" refFor="des" refForName="Parent1" op="lte"/>
      <dgm:constr type="w" for="ch" forName="composite" refType="w"/>
      <dgm:constr type="h" for="ch" forName="composite" refType="h"/>
      <dgm:constr type="w" for="ch" forName="spaceBetweenRectangles" refType="w" fact="0"/>
      <dgm:constr type="h" for="ch" forName="spaceBetweenRectangles" refType="h" fact="0"/>
      <dgm:constr type="primFontSz" for="des" forName="Parent1" op="equ"/>
      <dgm:constr type="primFontSz" for="des" forName="Childtext1" op="equ"/>
    </dgm:constrLst>
    <dgm:forEach name="nodesForEach" axis="ch" ptType="node">
      <dgm:layoutNode name="composite">
        <dgm:alg type="composite"/>
        <dgm:shape xmlns:r="http://schemas.openxmlformats.org/officeDocument/2006/relationships" r:blip="">
          <dgm:adjLst/>
        </dgm:shape>
        <dgm:choose name="casesForSnakingLogic">
          <dgm:if name="Name7" axis="self" ptType="node" func="posOdd" op="equ" val="1">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t" for="ch" forName="Childtext1" refType="h" fact="0"/>
              <dgm:constr type="w" for="ch" forName="ConnectLine"/>
              <dgm:constr type="h" for="ch" forName="ConnectLine" refType="h" fact="0.1"/>
              <dgm:constr type="b" for="ch" forName="ConnectLine" refType="t" refFor="ch" refForName="Parent1"/>
              <dgm:constr type="ctrX" for="ch" forName="ConnectLine" refType="w" fact="0.5"/>
              <dgm:constr type="w" for="ch" forName="ConnectLineEnd" refType="h" fact="0.02"/>
              <dgm:constr type="h" for="ch" forName="ConnectLineEnd" refType="h" fact="0.02"/>
              <dgm:constr type="b" for="ch" forName="ConnectLineEnd" refType="t" refFor="ch" refForName="ConnectLine"/>
              <dgm:constr type="ctrX" for="ch" forName="ConnectLineEnd" refType="ctrX" refFor="ch" refForName="ConnectLine"/>
              <dgm:constr type="w" for="ch" forName="EmptyPane" refType="w"/>
              <dgm:constr type="b" for="ch" forName="EmptyPane" refType="h"/>
              <dgm:constr type="h" for="ch" forName="EmptyPane" refType="h" fact="0.44"/>
            </dgm:constrLst>
          </dgm:if>
          <dgm:else name="Name8">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b" for="ch" forName="Childtext1" refType="h"/>
              <dgm:constr type="w" for="ch" forName="ConnectLine"/>
              <dgm:constr type="h" for="ch" forName="ConnectLine" refType="h" fact="0.1"/>
              <dgm:constr type="t" for="ch" forName="ConnectLine" refType="b" refFor="ch" refForName="Parent1"/>
              <dgm:constr type="ctrX" for="ch" forName="ConnectLine" refType="w" fact="0.5"/>
              <dgm:constr type="w" for="ch" forName="ConnectLineEnd" refType="h" fact="0.02"/>
              <dgm:constr type="h" for="ch" forName="ConnectLineEnd" refType="h" fact="0.02"/>
              <dgm:constr type="t" for="ch" forName="ConnectLineEnd" refType="b" refFor="ch" refForName="ConnectLine"/>
              <dgm:constr type="ctrX" for="ch" forName="ConnectLineEnd" refType="ctrX" refFor="ch" refForName="ConnectLine"/>
              <dgm:constr type="w" for="ch" forName="EmptyPane" refType="w"/>
              <dgm:constr type="h" for="ch" forName="EmptyPane" refType="h" fact="0.44"/>
            </dgm:constrLst>
          </dgm:else>
        </dgm:choose>
        <dgm:layoutNode name="Parent1" styleLbl="alignNode1">
          <dgm:varLst>
            <dgm:chMax val="1"/>
            <dgm:chPref val="1"/>
            <dgm:bulletEnabled val="1"/>
          </dgm:varLst>
          <dgm:alg type="tx"/>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ect" r:blip="">
                    <dgm:adjLst/>
                  </dgm:shape>
                </dgm:if>
                <dgm:else name="ifMoreThanOneNode">
                  <dgm:choose name="Name18">
                    <dgm:if name="Name19" func="var" arg="dir" op="equ" val="norm">
                      <dgm:shape xmlns:r="http://schemas.openxmlformats.org/officeDocument/2006/relationships" type="homePlate" r:blip="">
                        <dgm:adjLst>
                          <dgm:adj idx="1" val="0.4"/>
                        </dgm:adjLst>
                      </dgm:shape>
                    </dgm:if>
                    <dgm:else name="Name20">
                      <dgm:shape xmlns:r="http://schemas.openxmlformats.org/officeDocument/2006/relationships" rot="180" type="homePlate" r:blip="">
                        <dgm:adjLst>
                          <dgm:adj idx="1" val="0.4"/>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180" type="homePlate" r:blip="">
                        <dgm:adjLst>
                          <dgm:adj idx="1" val="0.4"/>
                        </dgm:adjLst>
                      </dgm:shape>
                    </dgm:if>
                    <dgm:else name="Name26">
                      <dgm:shape xmlns:r="http://schemas.openxmlformats.org/officeDocument/2006/relationships" type="homePlate" r:blip="">
                        <dgm:adjLst>
                          <dgm:adj idx="1" val="0.4"/>
                        </dgm:adjLst>
                      </dgm:shape>
                    </dgm:else>
                  </dgm:choose>
                </dgm:if>
                <dgm:else name="Name27">
                  <dgm:shape xmlns:r="http://schemas.openxmlformats.org/officeDocument/2006/relationships" type="hexagon" r:blip="">
                    <dgm:adjLst>
                      <dgm:adj idx="1" val="0.4"/>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moveWith="Parent1">
          <dgm:varLst>
            <dgm:chMax val="0"/>
            <dgm:chPref val="0"/>
            <dgm:bulletEnabled/>
          </dgm:varLst>
          <dgm:choose name="casesForTxtDirLogic1">
            <dgm:if name="Name77" axis="self" ptType="node" func="posOdd" op="equ" val="1">
              <dgm:alg type="tx">
                <dgm:param type="txAnchorVert" val="b"/>
                <dgm:param type="txAnchorHorz" val="ctr"/>
                <dgm:param type="parTxRTLAlign" val="ctr"/>
                <dgm:param type="parTxLTRAlign" val="ctr"/>
              </dgm:alg>
            </dgm:if>
            <dgm:else name="Name88">
              <dgm:alg type="tx">
                <dgm:param type="txAnchorVert" val="t"/>
                <dgm:param type="txAnchorHorz" val="ctr"/>
                <dgm:param type="parTxRTLAlign" val="ctr"/>
                <dgm:param type="parTxLTRAlign" val="ctr"/>
              </dgm:alg>
            </dgm:else>
          </dgm:choose>
          <dgm:shape xmlns:r="http://schemas.openxmlformats.org/officeDocument/2006/relationships" type="rect" r:blip="">
            <dgm:adjLst/>
          </dgm:shape>
          <dgm:constrLst>
            <dgm:constr type="lMarg"/>
            <dgm:constr type="rMarg"/>
            <dgm:constr type="tMarg" refType="primFontSz" fact="0.7"/>
            <dgm:constr type="bMarg" refType="primFontSz" fact="0.7"/>
          </dgm:constrLst>
          <dgm:presOf axis="ch" ptType="node"/>
          <dgm:ruleLst>
            <dgm:rule type="primFontSz" val="11" fact="NaN" max="NaN"/>
          </dgm:ruleLst>
        </dgm:layoutNode>
        <dgm:layoutNode name="ConnectLine" styleLbl="sibTrans1D1" moveWith="Parent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ConnectLineEnd" styleLbl="node1" moveWith="Parent1">
          <dgm:alg type="sp"/>
          <dgm:shape xmlns:r="http://schemas.openxmlformats.org/officeDocument/2006/relationships" type="rect" r:blip="">
            <dgm:adjLst/>
          </dgm:shape>
          <dgm:presOf/>
          <dgm:constrLst/>
        </dgm:layoutNode>
        <dgm:layoutNode name="EmptyPane" moveWith="Parent1">
          <dgm:alg type="sp"/>
          <dgm:shape xmlns:r="http://schemas.openxmlformats.org/officeDocument/2006/relationships" r:blip="">
            <dgm:adjLst/>
          </dgm:shape>
          <dgm:presOf/>
          <dgm:constrLst/>
        </dgm:layoutNode>
      </dgm:layoutNode>
      <dgm:forEach name="Name28" axis="followSib" ptType="sibTrans" cnt="1">
        <dgm:layoutNode name="spaceBetweenRectangles" styleLbl="fgAcc1">
          <dgm:alg type="conn">
            <dgm:param type="dim" val="1D"/>
            <dgm:param type="srcNode" val="Parent1"/>
            <dgm:param type="dstNode" val="Parent1"/>
            <dgm:param type="begPts" val="midR"/>
            <dgm:param type="endPts" val="midL"/>
            <dgm:param type="endSty" val="noArr"/>
          </dgm:alg>
          <dgm:shape xmlns:r="http://schemas.openxmlformats.org/officeDocument/2006/relationships" type="conn" r:blip="" zOrderOff="-2">
            <dgm:adjLst/>
          </dgm:shape>
          <dgm:presOf/>
          <dgm:constrLst>
            <dgm:constr type="connDist"/>
            <dgm:constr type="begPad"/>
            <dgm:constr type="endPad"/>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7D663-8E9F-4247-AFEC-688AF1E50B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D97E02-0B06-4FE3-A0E6-064B6356EB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668EAD2-E312-4C11-9173-77C03FAA1D9A}"/>
              </a:ext>
            </a:extLst>
          </p:cNvPr>
          <p:cNvSpPr>
            <a:spLocks noGrp="1"/>
          </p:cNvSpPr>
          <p:nvPr>
            <p:ph type="dt" sz="half" idx="10"/>
          </p:nvPr>
        </p:nvSpPr>
        <p:spPr/>
        <p:txBody>
          <a:bodyPr/>
          <a:lstStyle/>
          <a:p>
            <a:fld id="{48A87A34-81AB-432B-8DAE-1953F412C126}" type="datetimeFigureOut">
              <a:rPr lang="en-US" smtClean="0"/>
              <a:t>3/31/2020</a:t>
            </a:fld>
            <a:endParaRPr lang="en-US" dirty="0"/>
          </a:p>
        </p:txBody>
      </p:sp>
      <p:sp>
        <p:nvSpPr>
          <p:cNvPr id="5" name="Footer Placeholder 4">
            <a:extLst>
              <a:ext uri="{FF2B5EF4-FFF2-40B4-BE49-F238E27FC236}">
                <a16:creationId xmlns:a16="http://schemas.microsoft.com/office/drawing/2014/main" id="{C2CB615E-329B-41EE-A691-3E5454D8CD5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9DAA716-72B1-41F6-A63F-654E74D8135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90307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9C42A-89A4-4EC9-9AC7-BF2CE3AB8FC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129FF2A-DB7D-495B-9246-848B615D61B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129FF2-AEBE-456B-A8E3-E2866902E95F}"/>
              </a:ext>
            </a:extLst>
          </p:cNvPr>
          <p:cNvSpPr>
            <a:spLocks noGrp="1"/>
          </p:cNvSpPr>
          <p:nvPr>
            <p:ph type="dt" sz="half" idx="10"/>
          </p:nvPr>
        </p:nvSpPr>
        <p:spPr/>
        <p:txBody>
          <a:bodyPr/>
          <a:lstStyle/>
          <a:p>
            <a:fld id="{48A87A34-81AB-432B-8DAE-1953F412C126}" type="datetimeFigureOut">
              <a:rPr lang="en-US" smtClean="0"/>
              <a:t>3/31/2020</a:t>
            </a:fld>
            <a:endParaRPr lang="en-US" dirty="0"/>
          </a:p>
        </p:txBody>
      </p:sp>
      <p:sp>
        <p:nvSpPr>
          <p:cNvPr id="5" name="Footer Placeholder 4">
            <a:extLst>
              <a:ext uri="{FF2B5EF4-FFF2-40B4-BE49-F238E27FC236}">
                <a16:creationId xmlns:a16="http://schemas.microsoft.com/office/drawing/2014/main" id="{AC54F55D-94F6-4804-9DC4-108DA19BA68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5EB7069-BA59-4409-A888-023B34420CC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1997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3F059F-C656-4831-AAAF-DCF11392E1D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D3B8088-2516-4D13-B809-2E5BC7C7238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AC1FFA-B00D-49CF-B493-48B0ABCCD44A}"/>
              </a:ext>
            </a:extLst>
          </p:cNvPr>
          <p:cNvSpPr>
            <a:spLocks noGrp="1"/>
          </p:cNvSpPr>
          <p:nvPr>
            <p:ph type="dt" sz="half" idx="10"/>
          </p:nvPr>
        </p:nvSpPr>
        <p:spPr/>
        <p:txBody>
          <a:bodyPr/>
          <a:lstStyle/>
          <a:p>
            <a:fld id="{48A87A34-81AB-432B-8DAE-1953F412C126}" type="datetimeFigureOut">
              <a:rPr lang="en-US" smtClean="0"/>
              <a:t>3/31/2020</a:t>
            </a:fld>
            <a:endParaRPr lang="en-US" dirty="0"/>
          </a:p>
        </p:txBody>
      </p:sp>
      <p:sp>
        <p:nvSpPr>
          <p:cNvPr id="5" name="Footer Placeholder 4">
            <a:extLst>
              <a:ext uri="{FF2B5EF4-FFF2-40B4-BE49-F238E27FC236}">
                <a16:creationId xmlns:a16="http://schemas.microsoft.com/office/drawing/2014/main" id="{5CED6D3B-5C74-46F3-9DC6-09C384C2152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B5018E9-2426-48B7-A86A-B84FD9EE11DC}"/>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32374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75617-97A1-4DD8-8E70-D7759EEF5B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54F66A-2DEE-4901-8157-F4B4162C9D0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7D0F31-2CA1-4DB5-A232-A075C6DCF98E}"/>
              </a:ext>
            </a:extLst>
          </p:cNvPr>
          <p:cNvSpPr>
            <a:spLocks noGrp="1"/>
          </p:cNvSpPr>
          <p:nvPr>
            <p:ph type="dt" sz="half" idx="10"/>
          </p:nvPr>
        </p:nvSpPr>
        <p:spPr/>
        <p:txBody>
          <a:bodyPr/>
          <a:lstStyle/>
          <a:p>
            <a:fld id="{48A87A34-81AB-432B-8DAE-1953F412C126}" type="datetimeFigureOut">
              <a:rPr lang="en-US" smtClean="0"/>
              <a:t>3/31/2020</a:t>
            </a:fld>
            <a:endParaRPr lang="en-US" dirty="0"/>
          </a:p>
        </p:txBody>
      </p:sp>
      <p:sp>
        <p:nvSpPr>
          <p:cNvPr id="5" name="Footer Placeholder 4">
            <a:extLst>
              <a:ext uri="{FF2B5EF4-FFF2-40B4-BE49-F238E27FC236}">
                <a16:creationId xmlns:a16="http://schemas.microsoft.com/office/drawing/2014/main" id="{EF1BC2F5-515E-4504-9F88-B6A11D9EC62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BCA5743-E998-4398-9D9F-61900188536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22158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C786A-1AF8-4184-94DA-A2C88FA2B0D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5E9AFF9-B781-4FC7-B051-58A408A78B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6EC58D6-4BFA-4AD8-915E-037AA7ED37D3}"/>
              </a:ext>
            </a:extLst>
          </p:cNvPr>
          <p:cNvSpPr>
            <a:spLocks noGrp="1"/>
          </p:cNvSpPr>
          <p:nvPr>
            <p:ph type="dt" sz="half" idx="10"/>
          </p:nvPr>
        </p:nvSpPr>
        <p:spPr/>
        <p:txBody>
          <a:bodyPr/>
          <a:lstStyle/>
          <a:p>
            <a:fld id="{48A87A34-81AB-432B-8DAE-1953F412C126}" type="datetimeFigureOut">
              <a:rPr lang="en-US" smtClean="0"/>
              <a:t>3/31/2020</a:t>
            </a:fld>
            <a:endParaRPr lang="en-US" dirty="0"/>
          </a:p>
        </p:txBody>
      </p:sp>
      <p:sp>
        <p:nvSpPr>
          <p:cNvPr id="5" name="Footer Placeholder 4">
            <a:extLst>
              <a:ext uri="{FF2B5EF4-FFF2-40B4-BE49-F238E27FC236}">
                <a16:creationId xmlns:a16="http://schemas.microsoft.com/office/drawing/2014/main" id="{890328CD-E472-456F-8C66-6AA76DEE49F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A46BCA8-4A64-4A9C-9870-F6B08C2CA1DC}"/>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24888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286C4-FD88-431B-AFB0-2189522A59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A91F3E-280A-4AD2-84EF-E8F4FBBFBAE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CC759F0-B67E-4EDB-8B7C-4119B897355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4C0BA10-2E6F-43E6-818E-0E4616CA39C1}"/>
              </a:ext>
            </a:extLst>
          </p:cNvPr>
          <p:cNvSpPr>
            <a:spLocks noGrp="1"/>
          </p:cNvSpPr>
          <p:nvPr>
            <p:ph type="dt" sz="half" idx="10"/>
          </p:nvPr>
        </p:nvSpPr>
        <p:spPr/>
        <p:txBody>
          <a:bodyPr/>
          <a:lstStyle/>
          <a:p>
            <a:fld id="{48A87A34-81AB-432B-8DAE-1953F412C126}" type="datetimeFigureOut">
              <a:rPr lang="en-US" smtClean="0"/>
              <a:t>3/31/2020</a:t>
            </a:fld>
            <a:endParaRPr lang="en-US" dirty="0"/>
          </a:p>
        </p:txBody>
      </p:sp>
      <p:sp>
        <p:nvSpPr>
          <p:cNvPr id="6" name="Footer Placeholder 5">
            <a:extLst>
              <a:ext uri="{FF2B5EF4-FFF2-40B4-BE49-F238E27FC236}">
                <a16:creationId xmlns:a16="http://schemas.microsoft.com/office/drawing/2014/main" id="{6472FE9B-CED9-49DB-BE71-8318589B292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DA5B26C-08BD-4E4D-9830-B1EA367FCE78}"/>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67466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66300-D63B-498B-ADF6-03113B3006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291D71-D373-4159-ABEE-0A74A6C8F3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A11F6AA-C382-415B-B969-85423FBCEE6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DA71D37-F790-4D92-AFE9-2309C7A708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7334DB8-C6CE-48F9-98B6-7547298AB45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76BB8CF-18DF-436E-9C0C-72F1F4E8E9A1}"/>
              </a:ext>
            </a:extLst>
          </p:cNvPr>
          <p:cNvSpPr>
            <a:spLocks noGrp="1"/>
          </p:cNvSpPr>
          <p:nvPr>
            <p:ph type="dt" sz="half" idx="10"/>
          </p:nvPr>
        </p:nvSpPr>
        <p:spPr/>
        <p:txBody>
          <a:bodyPr/>
          <a:lstStyle/>
          <a:p>
            <a:fld id="{48A87A34-81AB-432B-8DAE-1953F412C126}" type="datetimeFigureOut">
              <a:rPr lang="en-US" smtClean="0"/>
              <a:t>3/31/2020</a:t>
            </a:fld>
            <a:endParaRPr lang="en-US" dirty="0"/>
          </a:p>
        </p:txBody>
      </p:sp>
      <p:sp>
        <p:nvSpPr>
          <p:cNvPr id="8" name="Footer Placeholder 7">
            <a:extLst>
              <a:ext uri="{FF2B5EF4-FFF2-40B4-BE49-F238E27FC236}">
                <a16:creationId xmlns:a16="http://schemas.microsoft.com/office/drawing/2014/main" id="{7B786DB7-FA32-4164-8E27-2F33C5464B1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71FB0B9-D17D-448F-9DC8-21DE9C9D1918}"/>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36358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86E46-683E-45AE-BC18-ED2A4C3B56D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36002C3-4FE1-4AD0-8A23-BCE5063670F1}"/>
              </a:ext>
            </a:extLst>
          </p:cNvPr>
          <p:cNvSpPr>
            <a:spLocks noGrp="1"/>
          </p:cNvSpPr>
          <p:nvPr>
            <p:ph type="dt" sz="half" idx="10"/>
          </p:nvPr>
        </p:nvSpPr>
        <p:spPr/>
        <p:txBody>
          <a:bodyPr/>
          <a:lstStyle/>
          <a:p>
            <a:fld id="{48A87A34-81AB-432B-8DAE-1953F412C126}" type="datetimeFigureOut">
              <a:rPr lang="en-US" smtClean="0"/>
              <a:t>3/31/2020</a:t>
            </a:fld>
            <a:endParaRPr lang="en-US" dirty="0"/>
          </a:p>
        </p:txBody>
      </p:sp>
      <p:sp>
        <p:nvSpPr>
          <p:cNvPr id="4" name="Footer Placeholder 3">
            <a:extLst>
              <a:ext uri="{FF2B5EF4-FFF2-40B4-BE49-F238E27FC236}">
                <a16:creationId xmlns:a16="http://schemas.microsoft.com/office/drawing/2014/main" id="{20A0B652-D3FC-4DB6-832D-00DED67AA83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D233503-7B69-4C69-91F9-ECFDC278726A}"/>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1022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A00C9D-0590-4203-A156-DA84265F851E}"/>
              </a:ext>
            </a:extLst>
          </p:cNvPr>
          <p:cNvSpPr>
            <a:spLocks noGrp="1"/>
          </p:cNvSpPr>
          <p:nvPr>
            <p:ph type="dt" sz="half" idx="10"/>
          </p:nvPr>
        </p:nvSpPr>
        <p:spPr/>
        <p:txBody>
          <a:bodyPr/>
          <a:lstStyle/>
          <a:p>
            <a:fld id="{48A87A34-81AB-432B-8DAE-1953F412C126}" type="datetimeFigureOut">
              <a:rPr lang="en-US" smtClean="0"/>
              <a:t>3/31/2020</a:t>
            </a:fld>
            <a:endParaRPr lang="en-US" dirty="0"/>
          </a:p>
        </p:txBody>
      </p:sp>
      <p:sp>
        <p:nvSpPr>
          <p:cNvPr id="3" name="Footer Placeholder 2">
            <a:extLst>
              <a:ext uri="{FF2B5EF4-FFF2-40B4-BE49-F238E27FC236}">
                <a16:creationId xmlns:a16="http://schemas.microsoft.com/office/drawing/2014/main" id="{40205639-A6B8-4DE6-BC5E-7B5E462AA9F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5B1313C-CB9C-43B1-8A6A-E8001CCEC3E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85853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FBE76-FECC-4AEB-9E89-90D95840C7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5C6D107-2D24-4582-9084-E04B331E82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1128C5E-69EF-4B80-BF5D-A9F9F78288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E497932-0A42-4554-A9E1-72E5F5B1A403}"/>
              </a:ext>
            </a:extLst>
          </p:cNvPr>
          <p:cNvSpPr>
            <a:spLocks noGrp="1"/>
          </p:cNvSpPr>
          <p:nvPr>
            <p:ph type="dt" sz="half" idx="10"/>
          </p:nvPr>
        </p:nvSpPr>
        <p:spPr/>
        <p:txBody>
          <a:bodyPr/>
          <a:lstStyle/>
          <a:p>
            <a:fld id="{48A87A34-81AB-432B-8DAE-1953F412C126}" type="datetimeFigureOut">
              <a:rPr lang="en-US" smtClean="0"/>
              <a:t>3/31/2020</a:t>
            </a:fld>
            <a:endParaRPr lang="en-US" dirty="0"/>
          </a:p>
        </p:txBody>
      </p:sp>
      <p:sp>
        <p:nvSpPr>
          <p:cNvPr id="6" name="Footer Placeholder 5">
            <a:extLst>
              <a:ext uri="{FF2B5EF4-FFF2-40B4-BE49-F238E27FC236}">
                <a16:creationId xmlns:a16="http://schemas.microsoft.com/office/drawing/2014/main" id="{0A4B7E28-5789-49D2-9BDC-FD3FEF41B6E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7FBBEEC-8E41-4C40-8E91-FDDDDC06681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16747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CF7D6-E8C6-430C-B980-BA3176B39D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7F70818-7F4A-4733-A82C-FD21CDD665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89D2CD-3434-40A8-816C-278120C3EA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FCCF664-0C36-4492-8A11-6BC629C51982}"/>
              </a:ext>
            </a:extLst>
          </p:cNvPr>
          <p:cNvSpPr>
            <a:spLocks noGrp="1"/>
          </p:cNvSpPr>
          <p:nvPr>
            <p:ph type="dt" sz="half" idx="10"/>
          </p:nvPr>
        </p:nvSpPr>
        <p:spPr/>
        <p:txBody>
          <a:bodyPr/>
          <a:lstStyle/>
          <a:p>
            <a:fld id="{48A87A34-81AB-432B-8DAE-1953F412C126}" type="datetimeFigureOut">
              <a:rPr lang="en-US" smtClean="0"/>
              <a:pPr/>
              <a:t>3/31/2020</a:t>
            </a:fld>
            <a:endParaRPr lang="en-US" dirty="0"/>
          </a:p>
        </p:txBody>
      </p:sp>
      <p:sp>
        <p:nvSpPr>
          <p:cNvPr id="6" name="Footer Placeholder 5">
            <a:extLst>
              <a:ext uri="{FF2B5EF4-FFF2-40B4-BE49-F238E27FC236}">
                <a16:creationId xmlns:a16="http://schemas.microsoft.com/office/drawing/2014/main" id="{03872714-BF82-4D38-8791-3237FD7A77C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C24255D-B68A-47B8-B5D0-DADD45FC2898}"/>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7910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777A45-5232-4E28-A642-DBBB1F2B8B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8FD329C-5474-49F2-9834-D4E76F5453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1CD43B-E865-4941-BDDC-5B05C331F4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3/31/2020</a:t>
            </a:fld>
            <a:endParaRPr lang="en-US" dirty="0"/>
          </a:p>
        </p:txBody>
      </p:sp>
      <p:sp>
        <p:nvSpPr>
          <p:cNvPr id="5" name="Footer Placeholder 4">
            <a:extLst>
              <a:ext uri="{FF2B5EF4-FFF2-40B4-BE49-F238E27FC236}">
                <a16:creationId xmlns:a16="http://schemas.microsoft.com/office/drawing/2014/main" id="{989B7F50-5B6E-459E-92C3-57265EBB1A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3950F69-FF5C-47C9-A0B2-66DB49CF56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146046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3" Type="http://schemas.openxmlformats.org/officeDocument/2006/relationships/hyperlink" Target="http://gorgeousfootstepsinthesand.blogspot.com/2008_12_01_archive.html" TargetMode="External"/><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lans-soapbox.com/to-do-list-cartoon/"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hyperlink" Target="https://creativecommons.org/licenses/by-nc-sa/3.0/"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creativecommons.org/licenses/by/3.0/" TargetMode="External"/><Relationship Id="rId3" Type="http://schemas.openxmlformats.org/officeDocument/2006/relationships/image" Target="../media/image6.gif"/><Relationship Id="rId7" Type="http://schemas.openxmlformats.org/officeDocument/2006/relationships/hyperlink" Target="http://creativity103.com/collections/Aviation/slides/planePB106602.html" TargetMode="External"/><Relationship Id="rId2" Type="http://schemas.openxmlformats.org/officeDocument/2006/relationships/image" Target="../media/image5.gif"/><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7.png"/><Relationship Id="rId4" Type="http://schemas.openxmlformats.org/officeDocument/2006/relationships/hyperlink" Target="http://jasuikibt.wikispaces.com/bolts"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uscourse.wikispaces.com/US+State+Codes" TargetMode="External"/><Relationship Id="rId2" Type="http://schemas.openxmlformats.org/officeDocument/2006/relationships/image" Target="../media/image10.gif"/><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F7574-2A0C-415A-BA18-C215613DD90F}"/>
              </a:ext>
            </a:extLst>
          </p:cNvPr>
          <p:cNvSpPr>
            <a:spLocks noGrp="1"/>
          </p:cNvSpPr>
          <p:nvPr>
            <p:ph type="ctrTitle"/>
          </p:nvPr>
        </p:nvSpPr>
        <p:spPr>
          <a:xfrm>
            <a:off x="6746628" y="1783959"/>
            <a:ext cx="4645250" cy="2889114"/>
          </a:xfrm>
        </p:spPr>
        <p:txBody>
          <a:bodyPr anchor="b">
            <a:normAutofit/>
          </a:bodyPr>
          <a:lstStyle/>
          <a:p>
            <a:pPr algn="l"/>
            <a:r>
              <a:rPr lang="en-US" dirty="0"/>
              <a:t>Taking your show on the road</a:t>
            </a:r>
          </a:p>
        </p:txBody>
      </p:sp>
      <p:sp>
        <p:nvSpPr>
          <p:cNvPr id="3" name="Subtitle 2">
            <a:extLst>
              <a:ext uri="{FF2B5EF4-FFF2-40B4-BE49-F238E27FC236}">
                <a16:creationId xmlns:a16="http://schemas.microsoft.com/office/drawing/2014/main" id="{BD8E09E9-0184-48F2-B14B-85259284BA90}"/>
              </a:ext>
            </a:extLst>
          </p:cNvPr>
          <p:cNvSpPr>
            <a:spLocks noGrp="1"/>
          </p:cNvSpPr>
          <p:nvPr>
            <p:ph type="subTitle" idx="1"/>
          </p:nvPr>
        </p:nvSpPr>
        <p:spPr>
          <a:xfrm>
            <a:off x="6746627" y="4750893"/>
            <a:ext cx="4645250" cy="1147863"/>
          </a:xfrm>
        </p:spPr>
        <p:txBody>
          <a:bodyPr anchor="t">
            <a:normAutofit/>
          </a:bodyPr>
          <a:lstStyle/>
          <a:p>
            <a:pPr algn="l"/>
            <a:endParaRPr lang="en-US" sz="2000"/>
          </a:p>
        </p:txBody>
      </p:sp>
      <p:sp>
        <p:nvSpPr>
          <p:cNvPr id="10" name="Freeform: Shape 9">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8B5CEC4D-4A0E-4385-B213-6B0440CCE0F7}"/>
              </a:ext>
            </a:extLst>
          </p:cNvPr>
          <p:cNvPicPr>
            <a:picLocks noChangeAspect="1"/>
          </p:cNvPicPr>
          <p:nvPr/>
        </p:nvPicPr>
        <p:blipFill rotWithShape="1">
          <a:blip r:embed="rId2"/>
          <a:srcRect l="7023" r="5136"/>
          <a:stretch/>
        </p:blipFill>
        <p:spPr>
          <a:xfrm>
            <a:off x="-1091933" y="-1322763"/>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55357588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5D697-33C0-4A4A-91F6-B6369464A552}"/>
              </a:ext>
            </a:extLst>
          </p:cNvPr>
          <p:cNvSpPr>
            <a:spLocks noGrp="1"/>
          </p:cNvSpPr>
          <p:nvPr>
            <p:ph type="title"/>
          </p:nvPr>
        </p:nvSpPr>
        <p:spPr>
          <a:xfrm>
            <a:off x="391378" y="320675"/>
            <a:ext cx="11407487" cy="1325563"/>
          </a:xfrm>
        </p:spPr>
        <p:txBody>
          <a:bodyPr vert="horz" lIns="91440" tIns="45720" rIns="91440" bIns="45720" rtlCol="0">
            <a:normAutofit/>
          </a:bodyPr>
          <a:lstStyle/>
          <a:p>
            <a:r>
              <a:rPr lang="en-US" sz="5400" kern="1200">
                <a:latin typeface="+mj-lt"/>
                <a:ea typeface="+mj-ea"/>
                <a:cs typeface="+mj-cs"/>
              </a:rPr>
              <a:t>Dates</a:t>
            </a:r>
          </a:p>
        </p:txBody>
      </p:sp>
      <p:graphicFrame>
        <p:nvGraphicFramePr>
          <p:cNvPr id="26" name="TextBox 6">
            <a:extLst>
              <a:ext uri="{FF2B5EF4-FFF2-40B4-BE49-F238E27FC236}">
                <a16:creationId xmlns:a16="http://schemas.microsoft.com/office/drawing/2014/main" id="{DC51AB68-9D01-4380-B27A-6A84CF936037}"/>
              </a:ext>
            </a:extLst>
          </p:cNvPr>
          <p:cNvGraphicFramePr/>
          <p:nvPr>
            <p:extLst>
              <p:ext uri="{D42A27DB-BD31-4B8C-83A1-F6EECF244321}">
                <p14:modId xmlns:p14="http://schemas.microsoft.com/office/powerpoint/2010/main" val="3434868452"/>
              </p:ext>
            </p:extLst>
          </p:nvPr>
        </p:nvGraphicFramePr>
        <p:xfrm>
          <a:off x="391379" y="1825625"/>
          <a:ext cx="1140748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05051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E95D989-81FA-4BAD-9AD5-E46CEDA91B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3"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AFF0474-A45A-493D-858A-4AD513508DF1}"/>
              </a:ext>
            </a:extLst>
          </p:cNvPr>
          <p:cNvSpPr>
            <a:spLocks noGrp="1"/>
          </p:cNvSpPr>
          <p:nvPr>
            <p:ph type="title"/>
          </p:nvPr>
        </p:nvSpPr>
        <p:spPr>
          <a:xfrm>
            <a:off x="838200" y="811161"/>
            <a:ext cx="3335594" cy="5403370"/>
          </a:xfrm>
        </p:spPr>
        <p:txBody>
          <a:bodyPr>
            <a:normAutofit/>
          </a:bodyPr>
          <a:lstStyle/>
          <a:p>
            <a:r>
              <a:rPr lang="en-US">
                <a:solidFill>
                  <a:srgbClr val="FFFFFF"/>
                </a:solidFill>
              </a:rPr>
              <a:t>Outcomes</a:t>
            </a:r>
          </a:p>
        </p:txBody>
      </p:sp>
      <p:sp>
        <p:nvSpPr>
          <p:cNvPr id="12" name="Rectangle 11">
            <a:extLst>
              <a:ext uri="{FF2B5EF4-FFF2-40B4-BE49-F238E27FC236}">
                <a16:creationId xmlns:a16="http://schemas.microsoft.com/office/drawing/2014/main" id="{156189E5-8A3E-4CFD-B71B-CCD0F8495E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3" y="0"/>
            <a:ext cx="142074"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D71E4C52-213E-4215-96CC-CD6F43797B11}"/>
              </a:ext>
            </a:extLst>
          </p:cNvPr>
          <p:cNvGraphicFramePr>
            <a:graphicFrameLocks noGrp="1"/>
          </p:cNvGraphicFramePr>
          <p:nvPr>
            <p:ph idx="1"/>
            <p:extLst>
              <p:ext uri="{D42A27DB-BD31-4B8C-83A1-F6EECF244321}">
                <p14:modId xmlns:p14="http://schemas.microsoft.com/office/powerpoint/2010/main" val="1366646385"/>
              </p:ext>
            </p:extLst>
          </p:nvPr>
        </p:nvGraphicFramePr>
        <p:xfrm>
          <a:off x="5459413" y="642938"/>
          <a:ext cx="6089650"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5017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FBD4BA0-5E13-4403-B4A7-40DF3A0185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622F0806-F5D8-4CCD-A924-6CC3D7BB26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4" name="Freeform 5">
              <a:extLst>
                <a:ext uri="{FF2B5EF4-FFF2-40B4-BE49-F238E27FC236}">
                  <a16:creationId xmlns:a16="http://schemas.microsoft.com/office/drawing/2014/main" id="{C48C9CA8-31F2-4E7F-B5F8-52BB1996DC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6">
              <a:extLst>
                <a:ext uri="{FF2B5EF4-FFF2-40B4-BE49-F238E27FC236}">
                  <a16:creationId xmlns:a16="http://schemas.microsoft.com/office/drawing/2014/main" id="{C590ED89-E9C6-402B-8700-DCDA669522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7">
              <a:extLst>
                <a:ext uri="{FF2B5EF4-FFF2-40B4-BE49-F238E27FC236}">
                  <a16:creationId xmlns:a16="http://schemas.microsoft.com/office/drawing/2014/main" id="{1A6861F9-7385-40F8-BA83-B8DFF7F33E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8">
              <a:extLst>
                <a:ext uri="{FF2B5EF4-FFF2-40B4-BE49-F238E27FC236}">
                  <a16:creationId xmlns:a16="http://schemas.microsoft.com/office/drawing/2014/main" id="{D41F8744-72EA-46E8-ABFE-852031D4A8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9">
              <a:extLst>
                <a:ext uri="{FF2B5EF4-FFF2-40B4-BE49-F238E27FC236}">
                  <a16:creationId xmlns:a16="http://schemas.microsoft.com/office/drawing/2014/main" id="{9F0E0968-3DB0-43C4-8318-A6D9119D4A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0">
              <a:extLst>
                <a:ext uri="{FF2B5EF4-FFF2-40B4-BE49-F238E27FC236}">
                  <a16:creationId xmlns:a16="http://schemas.microsoft.com/office/drawing/2014/main" id="{33CE9E31-D43C-454C-BFBE-C030D98E2A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1">
              <a:extLst>
                <a:ext uri="{FF2B5EF4-FFF2-40B4-BE49-F238E27FC236}">
                  <a16:creationId xmlns:a16="http://schemas.microsoft.com/office/drawing/2014/main" id="{3927A156-CD49-44E3-BA78-CE0AA02505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2">
              <a:extLst>
                <a:ext uri="{FF2B5EF4-FFF2-40B4-BE49-F238E27FC236}">
                  <a16:creationId xmlns:a16="http://schemas.microsoft.com/office/drawing/2014/main" id="{2B83C26B-3353-4E6D-86D4-9461A7A864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3">
              <a:extLst>
                <a:ext uri="{FF2B5EF4-FFF2-40B4-BE49-F238E27FC236}">
                  <a16:creationId xmlns:a16="http://schemas.microsoft.com/office/drawing/2014/main" id="{2FB70090-1FB7-4335-9B1E-1E7EC6A2FB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3" name="Freeform 14">
              <a:extLst>
                <a:ext uri="{FF2B5EF4-FFF2-40B4-BE49-F238E27FC236}">
                  <a16:creationId xmlns:a16="http://schemas.microsoft.com/office/drawing/2014/main" id="{B862257F-455F-4E18-A480-B22E8EFE14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4" name="Freeform 15">
              <a:extLst>
                <a:ext uri="{FF2B5EF4-FFF2-40B4-BE49-F238E27FC236}">
                  <a16:creationId xmlns:a16="http://schemas.microsoft.com/office/drawing/2014/main" id="{3C9DF0C4-8430-481B-B3E7-B8F79BC0F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5" name="Freeform 16">
              <a:extLst>
                <a:ext uri="{FF2B5EF4-FFF2-40B4-BE49-F238E27FC236}">
                  <a16:creationId xmlns:a16="http://schemas.microsoft.com/office/drawing/2014/main" id="{91D50B8E-D94F-4944-9FD2-08DD35E29B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6" name="Freeform 17">
              <a:extLst>
                <a:ext uri="{FF2B5EF4-FFF2-40B4-BE49-F238E27FC236}">
                  <a16:creationId xmlns:a16="http://schemas.microsoft.com/office/drawing/2014/main" id="{9B0A066C-DC3D-4E53-AC63-00DF45416C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18">
              <a:extLst>
                <a:ext uri="{FF2B5EF4-FFF2-40B4-BE49-F238E27FC236}">
                  <a16:creationId xmlns:a16="http://schemas.microsoft.com/office/drawing/2014/main" id="{D2D040EF-76C0-496D-8C72-9DB143C3AD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19">
              <a:extLst>
                <a:ext uri="{FF2B5EF4-FFF2-40B4-BE49-F238E27FC236}">
                  <a16:creationId xmlns:a16="http://schemas.microsoft.com/office/drawing/2014/main" id="{15FC8221-21EA-4D83-809B-108B7E0C5B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0">
              <a:extLst>
                <a:ext uri="{FF2B5EF4-FFF2-40B4-BE49-F238E27FC236}">
                  <a16:creationId xmlns:a16="http://schemas.microsoft.com/office/drawing/2014/main" id="{5A181F7D-35FA-49F3-8BCB-5D7250BA42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1">
              <a:extLst>
                <a:ext uri="{FF2B5EF4-FFF2-40B4-BE49-F238E27FC236}">
                  <a16:creationId xmlns:a16="http://schemas.microsoft.com/office/drawing/2014/main" id="{188DFD0A-AECC-43FC-B06B-D2A8A2EB9F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2">
              <a:extLst>
                <a:ext uri="{FF2B5EF4-FFF2-40B4-BE49-F238E27FC236}">
                  <a16:creationId xmlns:a16="http://schemas.microsoft.com/office/drawing/2014/main" id="{1769DE60-D3FA-40D0-96A4-6BEAD0C386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2" name="Freeform 23">
              <a:extLst>
                <a:ext uri="{FF2B5EF4-FFF2-40B4-BE49-F238E27FC236}">
                  <a16:creationId xmlns:a16="http://schemas.microsoft.com/office/drawing/2014/main" id="{18E5EA87-065F-44FB-B99A-484483E31A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pic>
        <p:nvPicPr>
          <p:cNvPr id="5" name="Content Placeholder 4" descr="A picture containing clipart&#10;&#10;Description generated with very high confidence">
            <a:extLst>
              <a:ext uri="{FF2B5EF4-FFF2-40B4-BE49-F238E27FC236}">
                <a16:creationId xmlns:a16="http://schemas.microsoft.com/office/drawing/2014/main" id="{55EDB848-B7EB-4761-B95D-5A9A1A747081}"/>
              </a:ext>
            </a:extLst>
          </p:cNvPr>
          <p:cNvPicPr>
            <a:picLocks noGrp="1" noChangeAspect="1"/>
          </p:cNvPicPr>
          <p:nvPr>
            <p:ph idx="1"/>
          </p:nvPr>
        </p:nvPicPr>
        <p:blipFill rotWithShape="1">
          <a:blip r:embed="rId2">
            <a:extLst>
              <a:ext uri="{837473B0-CC2E-450A-ABE3-18F120FF3D39}">
                <a1611:picAttrSrcUrl xmlns:a1611="http://schemas.microsoft.com/office/drawing/2016/11/main" r:id="rId3"/>
              </a:ext>
            </a:extLst>
          </a:blip>
          <a:srcRect t="7283" r="-1" b="2848"/>
          <a:stretch/>
        </p:blipFill>
        <p:spPr>
          <a:xfrm>
            <a:off x="20" y="10"/>
            <a:ext cx="12188932" cy="5696067"/>
          </a:xfrm>
          <a:custGeom>
            <a:avLst/>
            <a:gdLst>
              <a:gd name="connsiteX0" fmla="*/ 0 w 12188952"/>
              <a:gd name="connsiteY0" fmla="*/ 0 h 5696077"/>
              <a:gd name="connsiteX1" fmla="*/ 12188952 w 12188952"/>
              <a:gd name="connsiteY1" fmla="*/ 0 h 5696077"/>
              <a:gd name="connsiteX2" fmla="*/ 12188952 w 12188952"/>
              <a:gd name="connsiteY2" fmla="*/ 4710335 h 5696077"/>
              <a:gd name="connsiteX3" fmla="*/ 12113803 w 12188952"/>
              <a:gd name="connsiteY3" fmla="*/ 4718295 h 5696077"/>
              <a:gd name="connsiteX4" fmla="*/ 6753597 w 12188952"/>
              <a:gd name="connsiteY4" fmla="*/ 5041852 h 5696077"/>
              <a:gd name="connsiteX5" fmla="*/ 400746 w 12188952"/>
              <a:gd name="connsiteY5" fmla="*/ 4870509 h 5696077"/>
              <a:gd name="connsiteX6" fmla="*/ 3700 w 12188952"/>
              <a:gd name="connsiteY6" fmla="*/ 4833875 h 5696077"/>
              <a:gd name="connsiteX7" fmla="*/ 3700 w 12188952"/>
              <a:gd name="connsiteY7" fmla="*/ 5696077 h 5696077"/>
              <a:gd name="connsiteX8" fmla="*/ 0 w 12188952"/>
              <a:gd name="connsiteY8" fmla="*/ 5696077 h 5696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88952" h="5696077">
                <a:moveTo>
                  <a:pt x="0" y="0"/>
                </a:moveTo>
                <a:lnTo>
                  <a:pt x="12188952" y="0"/>
                </a:lnTo>
                <a:lnTo>
                  <a:pt x="12188952" y="4710335"/>
                </a:lnTo>
                <a:lnTo>
                  <a:pt x="12113803" y="4718295"/>
                </a:lnTo>
                <a:cubicBezTo>
                  <a:pt x="10139508" y="4916244"/>
                  <a:pt x="8237152" y="5009247"/>
                  <a:pt x="6753597" y="5041852"/>
                </a:cubicBezTo>
                <a:cubicBezTo>
                  <a:pt x="4940362" y="5081701"/>
                  <a:pt x="2657278" y="5062371"/>
                  <a:pt x="400746" y="4870509"/>
                </a:cubicBezTo>
                <a:lnTo>
                  <a:pt x="3700" y="4833875"/>
                </a:lnTo>
                <a:lnTo>
                  <a:pt x="3700" y="5696077"/>
                </a:lnTo>
                <a:lnTo>
                  <a:pt x="0" y="5696077"/>
                </a:lnTo>
                <a:close/>
              </a:path>
            </a:pathLst>
          </a:custGeom>
        </p:spPr>
      </p:pic>
      <p:sp>
        <p:nvSpPr>
          <p:cNvPr id="2" name="Title 1">
            <a:extLst>
              <a:ext uri="{FF2B5EF4-FFF2-40B4-BE49-F238E27FC236}">
                <a16:creationId xmlns:a16="http://schemas.microsoft.com/office/drawing/2014/main" id="{BBACA4F4-CB47-4FBD-9A79-30EC79AB6B76}"/>
              </a:ext>
            </a:extLst>
          </p:cNvPr>
          <p:cNvSpPr>
            <a:spLocks noGrp="1"/>
          </p:cNvSpPr>
          <p:nvPr>
            <p:ph type="title"/>
          </p:nvPr>
        </p:nvSpPr>
        <p:spPr>
          <a:xfrm>
            <a:off x="1380744" y="5202936"/>
            <a:ext cx="9436608" cy="786384"/>
          </a:xfrm>
        </p:spPr>
        <p:txBody>
          <a:bodyPr vert="horz" lIns="91440" tIns="45720" rIns="91440" bIns="45720" rtlCol="0" anchor="ctr">
            <a:normAutofit/>
          </a:bodyPr>
          <a:lstStyle/>
          <a:p>
            <a:pPr algn="ctr"/>
            <a:r>
              <a:rPr lang="en-US" sz="4000">
                <a:solidFill>
                  <a:schemeClr val="bg1"/>
                </a:solidFill>
              </a:rPr>
              <a:t>Getting started</a:t>
            </a:r>
          </a:p>
        </p:txBody>
      </p:sp>
      <p:sp>
        <p:nvSpPr>
          <p:cNvPr id="6" name="TextBox 5">
            <a:extLst>
              <a:ext uri="{FF2B5EF4-FFF2-40B4-BE49-F238E27FC236}">
                <a16:creationId xmlns:a16="http://schemas.microsoft.com/office/drawing/2014/main" id="{56F9F5E7-8661-4BB1-934F-7A0581774CA1}"/>
              </a:ext>
            </a:extLst>
          </p:cNvPr>
          <p:cNvSpPr txBox="1"/>
          <p:nvPr/>
        </p:nvSpPr>
        <p:spPr>
          <a:xfrm>
            <a:off x="9884958" y="6657945"/>
            <a:ext cx="2307042"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3" tooltip="http://gorgeousfootstepsinthesand.blogspot.com/2008_12_01_archive.html">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tooltip="https://creativecommons.org/licenses/by-sa/3.0/">
                  <a:extLst>
                    <a:ext uri="{A12FA001-AC4F-418D-AE19-62706E023703}">
                      <ahyp:hlinkClr xmlns:ahyp="http://schemas.microsoft.com/office/drawing/2018/hyperlinkcolor" val="tx"/>
                    </a:ext>
                  </a:extLst>
                </a:hlinkClick>
              </a:rPr>
              <a:t>CC BY-SA</a:t>
            </a:r>
            <a:endParaRPr lang="en-US" sz="700">
              <a:solidFill>
                <a:srgbClr val="FFFFFF"/>
              </a:solidFill>
            </a:endParaRPr>
          </a:p>
        </p:txBody>
      </p:sp>
    </p:spTree>
    <p:extLst>
      <p:ext uri="{BB962C8B-B14F-4D97-AF65-F5344CB8AC3E}">
        <p14:creationId xmlns:p14="http://schemas.microsoft.com/office/powerpoint/2010/main" val="154716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57497-462E-4F5F-8797-66A4E6F24631}"/>
              </a:ext>
            </a:extLst>
          </p:cNvPr>
          <p:cNvSpPr>
            <a:spLocks noGrp="1"/>
          </p:cNvSpPr>
          <p:nvPr>
            <p:ph type="title"/>
          </p:nvPr>
        </p:nvSpPr>
        <p:spPr/>
        <p:txBody>
          <a:bodyPr/>
          <a:lstStyle/>
          <a:p>
            <a:r>
              <a:rPr lang="en-US" dirty="0"/>
              <a:t>Who is needed</a:t>
            </a:r>
          </a:p>
        </p:txBody>
      </p:sp>
      <p:sp>
        <p:nvSpPr>
          <p:cNvPr id="3" name="Content Placeholder 2">
            <a:extLst>
              <a:ext uri="{FF2B5EF4-FFF2-40B4-BE49-F238E27FC236}">
                <a16:creationId xmlns:a16="http://schemas.microsoft.com/office/drawing/2014/main" id="{BE60F876-7844-4083-9327-5470A0ACDCAD}"/>
              </a:ext>
            </a:extLst>
          </p:cNvPr>
          <p:cNvSpPr>
            <a:spLocks noGrp="1"/>
          </p:cNvSpPr>
          <p:nvPr>
            <p:ph idx="1"/>
          </p:nvPr>
        </p:nvSpPr>
        <p:spPr/>
        <p:txBody>
          <a:bodyPr/>
          <a:lstStyle/>
          <a:p>
            <a:r>
              <a:rPr lang="en-US" dirty="0"/>
              <a:t>Cast</a:t>
            </a:r>
          </a:p>
          <a:p>
            <a:r>
              <a:rPr lang="en-US" dirty="0"/>
              <a:t>Crew</a:t>
            </a:r>
          </a:p>
          <a:p>
            <a:r>
              <a:rPr lang="en-US" dirty="0"/>
              <a:t>Management</a:t>
            </a:r>
          </a:p>
          <a:p>
            <a:r>
              <a:rPr lang="en-US" dirty="0"/>
              <a:t>Front man or women</a:t>
            </a:r>
          </a:p>
        </p:txBody>
      </p:sp>
      <p:pic>
        <p:nvPicPr>
          <p:cNvPr id="5" name="Picture 4" descr="A picture containing doll, toy&#10;&#10;Description generated with very high confidence">
            <a:extLst>
              <a:ext uri="{FF2B5EF4-FFF2-40B4-BE49-F238E27FC236}">
                <a16:creationId xmlns:a16="http://schemas.microsoft.com/office/drawing/2014/main" id="{8CEFFB82-2725-4C86-AA65-CAD5CAC2D32E}"/>
              </a:ext>
            </a:extLst>
          </p:cNvPr>
          <p:cNvPicPr>
            <a:picLocks noChangeAspect="1"/>
          </p:cNvPicPr>
          <p:nvPr/>
        </p:nvPicPr>
        <p:blipFill>
          <a:blip r:embed="rId2"/>
          <a:stretch>
            <a:fillRect/>
          </a:stretch>
        </p:blipFill>
        <p:spPr>
          <a:xfrm>
            <a:off x="5267325" y="1027906"/>
            <a:ext cx="4587756" cy="3217164"/>
          </a:xfrm>
          <a:prstGeom prst="rect">
            <a:avLst/>
          </a:prstGeom>
        </p:spPr>
      </p:pic>
    </p:spTree>
    <p:extLst>
      <p:ext uri="{BB962C8B-B14F-4D97-AF65-F5344CB8AC3E}">
        <p14:creationId xmlns:p14="http://schemas.microsoft.com/office/powerpoint/2010/main" val="4201908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2953F-1D80-4778-8DCE-AB4D2907415D}"/>
              </a:ext>
            </a:extLst>
          </p:cNvPr>
          <p:cNvSpPr>
            <a:spLocks noGrp="1"/>
          </p:cNvSpPr>
          <p:nvPr>
            <p:ph type="title"/>
          </p:nvPr>
        </p:nvSpPr>
        <p:spPr>
          <a:xfrm>
            <a:off x="648929" y="629266"/>
            <a:ext cx="3651467" cy="1676603"/>
          </a:xfrm>
        </p:spPr>
        <p:txBody>
          <a:bodyPr>
            <a:normAutofit/>
          </a:bodyPr>
          <a:lstStyle/>
          <a:p>
            <a:r>
              <a:rPr lang="en-US" dirty="0"/>
              <a:t>What to take</a:t>
            </a:r>
          </a:p>
        </p:txBody>
      </p:sp>
      <p:sp>
        <p:nvSpPr>
          <p:cNvPr id="3" name="Content Placeholder 2">
            <a:extLst>
              <a:ext uri="{FF2B5EF4-FFF2-40B4-BE49-F238E27FC236}">
                <a16:creationId xmlns:a16="http://schemas.microsoft.com/office/drawing/2014/main" id="{B55A2EC6-FEB7-4D8C-A051-9DB7034DBF6A}"/>
              </a:ext>
            </a:extLst>
          </p:cNvPr>
          <p:cNvSpPr>
            <a:spLocks noGrp="1"/>
          </p:cNvSpPr>
          <p:nvPr>
            <p:ph idx="1"/>
          </p:nvPr>
        </p:nvSpPr>
        <p:spPr>
          <a:xfrm>
            <a:off x="648931" y="2438400"/>
            <a:ext cx="3651466" cy="3785419"/>
          </a:xfrm>
        </p:spPr>
        <p:txBody>
          <a:bodyPr>
            <a:normAutofit/>
          </a:bodyPr>
          <a:lstStyle/>
          <a:p>
            <a:r>
              <a:rPr lang="en-US" sz="1800"/>
              <a:t>Scenery</a:t>
            </a:r>
          </a:p>
          <a:p>
            <a:r>
              <a:rPr lang="en-US" sz="1800"/>
              <a:t>Props</a:t>
            </a:r>
          </a:p>
          <a:p>
            <a:r>
              <a:rPr lang="en-US" sz="1800"/>
              <a:t>Costumes</a:t>
            </a:r>
          </a:p>
          <a:p>
            <a:r>
              <a:rPr lang="en-US" sz="1800"/>
              <a:t>Lights</a:t>
            </a:r>
          </a:p>
          <a:p>
            <a:r>
              <a:rPr lang="en-US" sz="1800"/>
              <a:t>sound</a:t>
            </a:r>
          </a:p>
          <a:p>
            <a:endParaRPr lang="en-US" sz="1800"/>
          </a:p>
        </p:txBody>
      </p:sp>
      <p:pic>
        <p:nvPicPr>
          <p:cNvPr id="5" name="Picture 4" descr="A close up of text on a black background&#10;&#10;Description generated with high confidence">
            <a:extLst>
              <a:ext uri="{FF2B5EF4-FFF2-40B4-BE49-F238E27FC236}">
                <a16:creationId xmlns:a16="http://schemas.microsoft.com/office/drawing/2014/main" id="{C20D9E9D-AD9E-47EE-B35E-387F996A6A9E}"/>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l="1062" r="-2" b="-2"/>
          <a:stretch/>
        </p:blipFill>
        <p:spPr>
          <a:xfrm>
            <a:off x="4639056" y="10"/>
            <a:ext cx="7552944" cy="6857990"/>
          </a:xfrm>
          <a:prstGeom prst="rect">
            <a:avLst/>
          </a:prstGeom>
          <a:effectLst/>
        </p:spPr>
      </p:pic>
      <p:sp>
        <p:nvSpPr>
          <p:cNvPr id="6" name="TextBox 5">
            <a:extLst>
              <a:ext uri="{FF2B5EF4-FFF2-40B4-BE49-F238E27FC236}">
                <a16:creationId xmlns:a16="http://schemas.microsoft.com/office/drawing/2014/main" id="{68C0A8F2-5C28-42DB-8669-33A75A425795}"/>
              </a:ext>
            </a:extLst>
          </p:cNvPr>
          <p:cNvSpPr txBox="1"/>
          <p:nvPr/>
        </p:nvSpPr>
        <p:spPr>
          <a:xfrm>
            <a:off x="9751909" y="6657945"/>
            <a:ext cx="2440091"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3" tooltip="http://lans-soapbox.com/to-do-list-cartoon/">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tooltip="https://creativecommons.org/licenses/by-nc-sa/3.0/">
                  <a:extLst>
                    <a:ext uri="{A12FA001-AC4F-418D-AE19-62706E023703}">
                      <ahyp:hlinkClr xmlns:ahyp="http://schemas.microsoft.com/office/drawing/2018/hyperlinkcolor" val="tx"/>
                    </a:ext>
                  </a:extLst>
                </a:hlinkClick>
              </a:rPr>
              <a:t>CC BY-NC-SA</a:t>
            </a:r>
            <a:endParaRPr lang="en-US" sz="700">
              <a:solidFill>
                <a:srgbClr val="FFFFFF"/>
              </a:solidFill>
            </a:endParaRPr>
          </a:p>
        </p:txBody>
      </p:sp>
    </p:spTree>
    <p:extLst>
      <p:ext uri="{BB962C8B-B14F-4D97-AF65-F5344CB8AC3E}">
        <p14:creationId xmlns:p14="http://schemas.microsoft.com/office/powerpoint/2010/main" val="917326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82D62-8C58-4E82-BC16-A678F8D812EF}"/>
              </a:ext>
            </a:extLst>
          </p:cNvPr>
          <p:cNvSpPr>
            <a:spLocks noGrp="1"/>
          </p:cNvSpPr>
          <p:nvPr>
            <p:ph type="title"/>
          </p:nvPr>
        </p:nvSpPr>
        <p:spPr>
          <a:xfrm>
            <a:off x="804672" y="723578"/>
            <a:ext cx="3387106" cy="1645501"/>
          </a:xfrm>
        </p:spPr>
        <p:txBody>
          <a:bodyPr>
            <a:normAutofit/>
          </a:bodyPr>
          <a:lstStyle/>
          <a:p>
            <a:r>
              <a:rPr lang="en-US"/>
              <a:t>Travel choices</a:t>
            </a:r>
            <a:endParaRPr lang="en-US" dirty="0"/>
          </a:p>
        </p:txBody>
      </p:sp>
      <p:sp>
        <p:nvSpPr>
          <p:cNvPr id="3" name="Content Placeholder 2">
            <a:extLst>
              <a:ext uri="{FF2B5EF4-FFF2-40B4-BE49-F238E27FC236}">
                <a16:creationId xmlns:a16="http://schemas.microsoft.com/office/drawing/2014/main" id="{6103F5A0-6550-4B84-A3DC-3E427332C369}"/>
              </a:ext>
            </a:extLst>
          </p:cNvPr>
          <p:cNvSpPr>
            <a:spLocks noGrp="1"/>
          </p:cNvSpPr>
          <p:nvPr>
            <p:ph idx="1"/>
          </p:nvPr>
        </p:nvSpPr>
        <p:spPr>
          <a:xfrm>
            <a:off x="804672" y="2548467"/>
            <a:ext cx="3387105" cy="3628495"/>
          </a:xfrm>
        </p:spPr>
        <p:txBody>
          <a:bodyPr>
            <a:normAutofit/>
          </a:bodyPr>
          <a:lstStyle/>
          <a:p>
            <a:pPr marL="0" indent="0">
              <a:buNone/>
            </a:pPr>
            <a:endParaRPr lang="en-US" sz="1800"/>
          </a:p>
          <a:p>
            <a:r>
              <a:rPr lang="en-US" sz="1800"/>
              <a:t>Car vs Bus vs train vs plane</a:t>
            </a:r>
          </a:p>
          <a:p>
            <a:pPr marL="0" indent="0">
              <a:buNone/>
            </a:pPr>
            <a:endParaRPr lang="en-US" sz="1800"/>
          </a:p>
        </p:txBody>
      </p:sp>
      <p:sp>
        <p:nvSpPr>
          <p:cNvPr id="40" name="Rectangle 32">
            <a:extLst>
              <a:ext uri="{FF2B5EF4-FFF2-40B4-BE49-F238E27FC236}">
                <a16:creationId xmlns:a16="http://schemas.microsoft.com/office/drawing/2014/main" id="{EBB6D9F6-3E47-45AD-8461-718A3C87E3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38409" y="0"/>
            <a:ext cx="7653591" cy="6858000"/>
          </a:xfrm>
          <a:prstGeom prst="rect">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2" name="Rectangle 34">
            <a:extLst>
              <a:ext uri="{FF2B5EF4-FFF2-40B4-BE49-F238E27FC236}">
                <a16:creationId xmlns:a16="http://schemas.microsoft.com/office/drawing/2014/main" id="{A3B16A00-A549-4B07-B8C2-4B3A966D9E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60141" y="321732"/>
            <a:ext cx="4111054" cy="3674848"/>
          </a:xfrm>
          <a:prstGeom prst="rect">
            <a:avLst/>
          </a:prstGeom>
          <a:solidFill>
            <a:srgbClr val="FFFFFF"/>
          </a:solidFill>
          <a:ln w="15875"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5" name="Picture 14" descr="A picture containing clipart&#10;&#10;Description generated with very high confidence">
            <a:extLst>
              <a:ext uri="{FF2B5EF4-FFF2-40B4-BE49-F238E27FC236}">
                <a16:creationId xmlns:a16="http://schemas.microsoft.com/office/drawing/2014/main" id="{21CF6087-F7D7-4456-8BE3-46B8DC041706}"/>
              </a:ext>
            </a:extLst>
          </p:cNvPr>
          <p:cNvPicPr>
            <a:picLocks noChangeAspect="1"/>
          </p:cNvPicPr>
          <p:nvPr/>
        </p:nvPicPr>
        <p:blipFill>
          <a:blip r:embed="rId2"/>
          <a:stretch>
            <a:fillRect/>
          </a:stretch>
        </p:blipFill>
        <p:spPr>
          <a:xfrm>
            <a:off x="5009463" y="925098"/>
            <a:ext cx="3775899" cy="2459652"/>
          </a:xfrm>
          <a:prstGeom prst="rect">
            <a:avLst/>
          </a:prstGeom>
        </p:spPr>
      </p:pic>
      <p:sp>
        <p:nvSpPr>
          <p:cNvPr id="43" name="Rectangle 36">
            <a:extLst>
              <a:ext uri="{FF2B5EF4-FFF2-40B4-BE49-F238E27FC236}">
                <a16:creationId xmlns:a16="http://schemas.microsoft.com/office/drawing/2014/main" id="{33B86BAE-87B4-4192-ABB2-627FFC965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8156" y="321732"/>
            <a:ext cx="2766017" cy="3026832"/>
          </a:xfrm>
          <a:prstGeom prst="rect">
            <a:avLst/>
          </a:prstGeom>
          <a:solidFill>
            <a:srgbClr val="FFFFFF"/>
          </a:solidFill>
          <a:ln w="15875"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9" descr="A close up of a car&#10;&#10;Description generated with high confidence">
            <a:extLst>
              <a:ext uri="{FF2B5EF4-FFF2-40B4-BE49-F238E27FC236}">
                <a16:creationId xmlns:a16="http://schemas.microsoft.com/office/drawing/2014/main" id="{5D124986-E35D-4789-81B8-5B668BF95C2C}"/>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9279639" y="888113"/>
            <a:ext cx="2438503" cy="1889839"/>
          </a:xfrm>
          <a:prstGeom prst="rect">
            <a:avLst/>
          </a:prstGeom>
        </p:spPr>
      </p:pic>
      <p:sp>
        <p:nvSpPr>
          <p:cNvPr id="39" name="Rectangle 38">
            <a:extLst>
              <a:ext uri="{FF2B5EF4-FFF2-40B4-BE49-F238E27FC236}">
                <a16:creationId xmlns:a16="http://schemas.microsoft.com/office/drawing/2014/main" id="{22BB4F03-4463-45CC-89A7-8E03412EDD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60141" y="4155753"/>
            <a:ext cx="4111054" cy="2380509"/>
          </a:xfrm>
          <a:prstGeom prst="rect">
            <a:avLst/>
          </a:prstGeom>
          <a:solidFill>
            <a:srgbClr val="FFFFFF"/>
          </a:solidFill>
          <a:ln w="15875"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481D9208-26E2-4270-81ED-77305E6C1A47}"/>
              </a:ext>
            </a:extLst>
          </p:cNvPr>
          <p:cNvPicPr>
            <a:picLocks noChangeAspect="1"/>
          </p:cNvPicPr>
          <p:nvPr/>
        </p:nvPicPr>
        <p:blipFill>
          <a:blip r:embed="rId5"/>
          <a:stretch>
            <a:fillRect/>
          </a:stretch>
        </p:blipFill>
        <p:spPr>
          <a:xfrm>
            <a:off x="5009463" y="4345756"/>
            <a:ext cx="3775899" cy="2010665"/>
          </a:xfrm>
          <a:prstGeom prst="rect">
            <a:avLst/>
          </a:prstGeom>
        </p:spPr>
      </p:pic>
      <p:sp>
        <p:nvSpPr>
          <p:cNvPr id="41" name="Rectangle 40">
            <a:extLst>
              <a:ext uri="{FF2B5EF4-FFF2-40B4-BE49-F238E27FC236}">
                <a16:creationId xmlns:a16="http://schemas.microsoft.com/office/drawing/2014/main" id="{80E1AEAE-1F52-4C29-925C-27738417E9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8156" y="3509431"/>
            <a:ext cx="2766017" cy="3026832"/>
          </a:xfrm>
          <a:prstGeom prst="rect">
            <a:avLst/>
          </a:prstGeom>
          <a:solidFill>
            <a:srgbClr val="FFFFFF"/>
          </a:solidFill>
          <a:ln w="15875"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A picture containing clipart&#10;&#10;Description generated with high confidence">
            <a:extLst>
              <a:ext uri="{FF2B5EF4-FFF2-40B4-BE49-F238E27FC236}">
                <a16:creationId xmlns:a16="http://schemas.microsoft.com/office/drawing/2014/main" id="{4258EEAD-67D1-4ABF-82CA-0984AC8F5466}"/>
              </a:ext>
            </a:extLst>
          </p:cNvPr>
          <p:cNvPicPr>
            <a:picLocks noChangeAspect="1"/>
          </p:cNvPicPr>
          <p:nvPr/>
        </p:nvPicPr>
        <p:blipFill>
          <a:blip r:embed="rId6">
            <a:extLst>
              <a:ext uri="{837473B0-CC2E-450A-ABE3-18F120FF3D39}">
                <a1611:picAttrSrcUrl xmlns:a1611="http://schemas.microsoft.com/office/drawing/2016/11/main" r:id="rId7"/>
              </a:ext>
            </a:extLst>
          </a:blip>
          <a:stretch>
            <a:fillRect/>
          </a:stretch>
        </p:blipFill>
        <p:spPr>
          <a:xfrm>
            <a:off x="9279639" y="4110838"/>
            <a:ext cx="2438503" cy="1832484"/>
          </a:xfrm>
          <a:prstGeom prst="rect">
            <a:avLst/>
          </a:prstGeom>
        </p:spPr>
      </p:pic>
      <p:sp>
        <p:nvSpPr>
          <p:cNvPr id="6" name="TextBox 5">
            <a:extLst>
              <a:ext uri="{FF2B5EF4-FFF2-40B4-BE49-F238E27FC236}">
                <a16:creationId xmlns:a16="http://schemas.microsoft.com/office/drawing/2014/main" id="{29ACE56B-D886-4E1F-B089-C127351D7731}"/>
              </a:ext>
            </a:extLst>
          </p:cNvPr>
          <p:cNvSpPr txBox="1"/>
          <p:nvPr/>
        </p:nvSpPr>
        <p:spPr>
          <a:xfrm>
            <a:off x="9531325" y="5743267"/>
            <a:ext cx="2186817"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7" tooltip="http://creativity103.com/collections/Aviation/slides/planePB106602.html"/>
              </a:rPr>
              <a:t>This Photo</a:t>
            </a:r>
            <a:r>
              <a:rPr lang="en-US" sz="700">
                <a:solidFill>
                  <a:srgbClr val="FFFFFF"/>
                </a:solidFill>
              </a:rPr>
              <a:t> by Unknown Author is licensed under </a:t>
            </a:r>
            <a:r>
              <a:rPr lang="en-US" sz="700">
                <a:solidFill>
                  <a:srgbClr val="FFFFFF"/>
                </a:solidFill>
                <a:hlinkClick r:id="rId8" tooltip="https://creativecommons.org/licenses/by/3.0/"/>
              </a:rPr>
              <a:t>CC BY</a:t>
            </a:r>
            <a:endParaRPr lang="en-US" sz="700">
              <a:solidFill>
                <a:srgbClr val="FFFFFF"/>
              </a:solidFill>
            </a:endParaRPr>
          </a:p>
        </p:txBody>
      </p:sp>
    </p:spTree>
    <p:extLst>
      <p:ext uri="{BB962C8B-B14F-4D97-AF65-F5344CB8AC3E}">
        <p14:creationId xmlns:p14="http://schemas.microsoft.com/office/powerpoint/2010/main" val="579088"/>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8EE28-3BC8-4E85-A7DC-5480FCAD9B4F}"/>
              </a:ext>
            </a:extLst>
          </p:cNvPr>
          <p:cNvSpPr>
            <a:spLocks noGrp="1"/>
          </p:cNvSpPr>
          <p:nvPr>
            <p:ph type="title"/>
          </p:nvPr>
        </p:nvSpPr>
        <p:spPr>
          <a:xfrm>
            <a:off x="838200" y="365125"/>
            <a:ext cx="10515600" cy="1325563"/>
          </a:xfrm>
        </p:spPr>
        <p:txBody>
          <a:bodyPr/>
          <a:lstStyle/>
          <a:p>
            <a:r>
              <a:rPr lang="en-US"/>
              <a:t>What fits </a:t>
            </a:r>
            <a:endParaRPr lang="en-US" dirty="0"/>
          </a:p>
        </p:txBody>
      </p:sp>
      <p:sp>
        <p:nvSpPr>
          <p:cNvPr id="3" name="Content Placeholder 2">
            <a:extLst>
              <a:ext uri="{FF2B5EF4-FFF2-40B4-BE49-F238E27FC236}">
                <a16:creationId xmlns:a16="http://schemas.microsoft.com/office/drawing/2014/main" id="{657CB912-AA34-458F-92EE-CA83242A3196}"/>
              </a:ext>
            </a:extLst>
          </p:cNvPr>
          <p:cNvSpPr>
            <a:spLocks noGrp="1"/>
          </p:cNvSpPr>
          <p:nvPr>
            <p:ph idx="1"/>
          </p:nvPr>
        </p:nvSpPr>
        <p:spPr>
          <a:xfrm>
            <a:off x="838200" y="1825625"/>
            <a:ext cx="10515600" cy="4351338"/>
          </a:xfrm>
        </p:spPr>
        <p:txBody>
          <a:bodyPr/>
          <a:lstStyle/>
          <a:p>
            <a:r>
              <a:rPr lang="en-US"/>
              <a:t>Bus</a:t>
            </a:r>
          </a:p>
          <a:p>
            <a:r>
              <a:rPr lang="en-US"/>
              <a:t>Truck </a:t>
            </a:r>
          </a:p>
          <a:p>
            <a:r>
              <a:rPr lang="en-US"/>
              <a:t>Plane</a:t>
            </a:r>
          </a:p>
          <a:p>
            <a:r>
              <a:rPr lang="en-US"/>
              <a:t>Shipping</a:t>
            </a:r>
            <a:endParaRPr lang="en-US" dirty="0"/>
          </a:p>
        </p:txBody>
      </p:sp>
      <p:pic>
        <p:nvPicPr>
          <p:cNvPr id="7" name="Picture 6">
            <a:extLst>
              <a:ext uri="{FF2B5EF4-FFF2-40B4-BE49-F238E27FC236}">
                <a16:creationId xmlns:a16="http://schemas.microsoft.com/office/drawing/2014/main" id="{9704C22D-A4DA-46C3-97CE-85F61C6BAED5}"/>
              </a:ext>
            </a:extLst>
          </p:cNvPr>
          <p:cNvPicPr>
            <a:picLocks noChangeAspect="1"/>
          </p:cNvPicPr>
          <p:nvPr/>
        </p:nvPicPr>
        <p:blipFill>
          <a:blip r:embed="rId2"/>
          <a:stretch>
            <a:fillRect/>
          </a:stretch>
        </p:blipFill>
        <p:spPr>
          <a:xfrm>
            <a:off x="4662541" y="57547"/>
            <a:ext cx="5995934" cy="5995934"/>
          </a:xfrm>
          <a:prstGeom prst="rect">
            <a:avLst/>
          </a:prstGeom>
        </p:spPr>
      </p:pic>
    </p:spTree>
    <p:extLst>
      <p:ext uri="{BB962C8B-B14F-4D97-AF65-F5344CB8AC3E}">
        <p14:creationId xmlns:p14="http://schemas.microsoft.com/office/powerpoint/2010/main" val="2623143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6EEAE-1066-4E88-B6B8-0D17A6F86D9E}"/>
              </a:ext>
            </a:extLst>
          </p:cNvPr>
          <p:cNvSpPr>
            <a:spLocks noGrp="1"/>
          </p:cNvSpPr>
          <p:nvPr>
            <p:ph type="title"/>
          </p:nvPr>
        </p:nvSpPr>
        <p:spPr>
          <a:xfrm>
            <a:off x="838200" y="365125"/>
            <a:ext cx="10515600" cy="1325563"/>
          </a:xfrm>
        </p:spPr>
        <p:txBody>
          <a:bodyPr/>
          <a:lstStyle/>
          <a:p>
            <a:r>
              <a:rPr lang="en-US"/>
              <a:t>Tour calendar</a:t>
            </a:r>
            <a:endParaRPr lang="en-US" dirty="0"/>
          </a:p>
        </p:txBody>
      </p:sp>
      <p:sp>
        <p:nvSpPr>
          <p:cNvPr id="3" name="Content Placeholder 2">
            <a:extLst>
              <a:ext uri="{FF2B5EF4-FFF2-40B4-BE49-F238E27FC236}">
                <a16:creationId xmlns:a16="http://schemas.microsoft.com/office/drawing/2014/main" id="{C0EF0A1C-D635-4337-B38A-CAE9C8195CC5}"/>
              </a:ext>
            </a:extLst>
          </p:cNvPr>
          <p:cNvSpPr>
            <a:spLocks noGrp="1"/>
          </p:cNvSpPr>
          <p:nvPr>
            <p:ph idx="1"/>
          </p:nvPr>
        </p:nvSpPr>
        <p:spPr>
          <a:xfrm>
            <a:off x="838200" y="1825625"/>
            <a:ext cx="10515600" cy="4351338"/>
          </a:xfrm>
        </p:spPr>
        <p:txBody>
          <a:bodyPr/>
          <a:lstStyle/>
          <a:p>
            <a:r>
              <a:rPr lang="en-US"/>
              <a:t>Locations</a:t>
            </a:r>
          </a:p>
          <a:p>
            <a:endParaRPr lang="en-US" dirty="0"/>
          </a:p>
        </p:txBody>
      </p:sp>
      <p:pic>
        <p:nvPicPr>
          <p:cNvPr id="10" name="Picture 9" descr="A close up of a map&#10;&#10;Description generated with very high confidence">
            <a:extLst>
              <a:ext uri="{FF2B5EF4-FFF2-40B4-BE49-F238E27FC236}">
                <a16:creationId xmlns:a16="http://schemas.microsoft.com/office/drawing/2014/main" id="{B032A14C-02A3-460F-8C1A-E7E93D129F7E}"/>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4038600" y="1599975"/>
            <a:ext cx="6343650" cy="3990975"/>
          </a:xfrm>
          <a:prstGeom prst="rect">
            <a:avLst/>
          </a:prstGeom>
        </p:spPr>
      </p:pic>
      <p:sp>
        <p:nvSpPr>
          <p:cNvPr id="11" name="TextBox 10">
            <a:extLst>
              <a:ext uri="{FF2B5EF4-FFF2-40B4-BE49-F238E27FC236}">
                <a16:creationId xmlns:a16="http://schemas.microsoft.com/office/drawing/2014/main" id="{A58FD313-F20D-4A53-8554-F8A0B61DA8FE}"/>
              </a:ext>
            </a:extLst>
          </p:cNvPr>
          <p:cNvSpPr txBox="1"/>
          <p:nvPr/>
        </p:nvSpPr>
        <p:spPr>
          <a:xfrm>
            <a:off x="4038600" y="5590950"/>
            <a:ext cx="6343650" cy="230832"/>
          </a:xfrm>
          <a:prstGeom prst="rect">
            <a:avLst/>
          </a:prstGeom>
          <a:noFill/>
        </p:spPr>
        <p:txBody>
          <a:bodyPr wrap="square" rtlCol="0">
            <a:spAutoFit/>
          </a:bodyPr>
          <a:lstStyle/>
          <a:p>
            <a:r>
              <a:rPr lang="en-US" sz="900">
                <a:hlinkClick r:id="rId3" tooltip="http://uscourse.wikispaces.com/US+State+Codes"/>
              </a:rPr>
              <a:t>This Photo</a:t>
            </a:r>
            <a:r>
              <a:rPr lang="en-US" sz="900"/>
              <a:t> by Unknown Author is licensed under </a:t>
            </a:r>
            <a:r>
              <a:rPr lang="en-US" sz="900">
                <a:hlinkClick r:id="rId4" tooltip="https://creativecommons.org/licenses/by-sa/3.0/"/>
              </a:rPr>
              <a:t>CC BY-SA</a:t>
            </a:r>
            <a:endParaRPr lang="en-US" sz="900"/>
          </a:p>
        </p:txBody>
      </p:sp>
    </p:spTree>
    <p:extLst>
      <p:ext uri="{BB962C8B-B14F-4D97-AF65-F5344CB8AC3E}">
        <p14:creationId xmlns:p14="http://schemas.microsoft.com/office/powerpoint/2010/main" val="2887128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18670742"/>
              </p:ext>
            </p:extLst>
          </p:nvPr>
        </p:nvGraphicFramePr>
        <p:xfrm>
          <a:off x="838200" y="749300"/>
          <a:ext cx="10515600" cy="54276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39496" y="667512"/>
            <a:ext cx="2679192" cy="1200329"/>
          </a:xfrm>
          <a:prstGeom prst="rect">
            <a:avLst/>
          </a:prstGeom>
          <a:noFill/>
        </p:spPr>
        <p:txBody>
          <a:bodyPr wrap="square" rtlCol="0">
            <a:spAutoFit/>
          </a:bodyPr>
          <a:lstStyle/>
          <a:p>
            <a:r>
              <a:rPr lang="en-US" dirty="0"/>
              <a:t>Touring Table</a:t>
            </a:r>
          </a:p>
          <a:p>
            <a:r>
              <a:rPr lang="en-US" dirty="0"/>
              <a:t>Include:</a:t>
            </a:r>
          </a:p>
          <a:p>
            <a:r>
              <a:rPr lang="en-US" dirty="0"/>
              <a:t>Distance</a:t>
            </a:r>
          </a:p>
          <a:p>
            <a:r>
              <a:rPr lang="en-US" dirty="0"/>
              <a:t>Estimated Travel time</a:t>
            </a:r>
          </a:p>
        </p:txBody>
      </p:sp>
    </p:spTree>
    <p:extLst>
      <p:ext uri="{BB962C8B-B14F-4D97-AF65-F5344CB8AC3E}">
        <p14:creationId xmlns:p14="http://schemas.microsoft.com/office/powerpoint/2010/main" val="1629437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DECF7A7-0EBE-49E8-907D-30D542FB33BE}"/>
              </a:ext>
            </a:extLst>
          </p:cNvPr>
          <p:cNvSpPr>
            <a:spLocks noGrp="1"/>
          </p:cNvSpPr>
          <p:nvPr>
            <p:ph type="title"/>
          </p:nvPr>
        </p:nvSpPr>
        <p:spPr>
          <a:xfrm>
            <a:off x="863029" y="1012004"/>
            <a:ext cx="3416158" cy="4795408"/>
          </a:xfrm>
        </p:spPr>
        <p:txBody>
          <a:bodyPr>
            <a:normAutofit/>
          </a:bodyPr>
          <a:lstStyle/>
          <a:p>
            <a:r>
              <a:rPr lang="en-US">
                <a:solidFill>
                  <a:srgbClr val="FFFFFF"/>
                </a:solidFill>
              </a:rPr>
              <a:t>Your locations</a:t>
            </a:r>
          </a:p>
        </p:txBody>
      </p:sp>
      <p:graphicFrame>
        <p:nvGraphicFramePr>
          <p:cNvPr id="5" name="Content Placeholder 2">
            <a:extLst>
              <a:ext uri="{FF2B5EF4-FFF2-40B4-BE49-F238E27FC236}">
                <a16:creationId xmlns:a16="http://schemas.microsoft.com/office/drawing/2014/main" id="{E7E74FBB-C00A-4EB4-93F5-089CFE90BEB6}"/>
              </a:ext>
            </a:extLst>
          </p:cNvPr>
          <p:cNvGraphicFramePr>
            <a:graphicFrameLocks noGrp="1"/>
          </p:cNvGraphicFramePr>
          <p:nvPr>
            <p:ph idx="1"/>
            <p:extLst>
              <p:ext uri="{D42A27DB-BD31-4B8C-83A1-F6EECF244321}">
                <p14:modId xmlns:p14="http://schemas.microsoft.com/office/powerpoint/2010/main" val="2266914383"/>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39288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TotalTime>
  <Words>268</Words>
  <Application>Microsoft Office PowerPoint</Application>
  <PresentationFormat>Widescreen</PresentationFormat>
  <Paragraphs>62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Taking your show on the road</vt:lpstr>
      <vt:lpstr>Getting started</vt:lpstr>
      <vt:lpstr>Who is needed</vt:lpstr>
      <vt:lpstr>What to take</vt:lpstr>
      <vt:lpstr>Travel choices</vt:lpstr>
      <vt:lpstr>What fits </vt:lpstr>
      <vt:lpstr>Tour calendar</vt:lpstr>
      <vt:lpstr>PowerPoint Presentation</vt:lpstr>
      <vt:lpstr>Your locations</vt:lpstr>
      <vt:lpstr>Dates</vt:lpstr>
      <vt:lpstr>Outcomes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Taking your show on the road</dc:title>
  <dc:creator>Susan Brandt</dc:creator>
  <cp:lastModifiedBy>Susan Brandt</cp:lastModifiedBy>
  <cp:revision>2</cp:revision>
  <dcterms:created xsi:type="dcterms:W3CDTF">2020-03-31T20:32:05Z</dcterms:created>
  <dcterms:modified xsi:type="dcterms:W3CDTF">2020-03-31T21:56:17Z</dcterms:modified>
</cp:coreProperties>
</file>