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313" r:id="rId1"/>
  </p:sldMasterIdLst>
  <p:notesMasterIdLst>
    <p:notesMasterId r:id="rId30"/>
  </p:notesMasterIdLst>
  <p:handoutMasterIdLst>
    <p:handoutMasterId r:id="rId31"/>
  </p:handoutMasterIdLst>
  <p:sldIdLst>
    <p:sldId id="332" r:id="rId2"/>
    <p:sldId id="334" r:id="rId3"/>
    <p:sldId id="333" r:id="rId4"/>
    <p:sldId id="307" r:id="rId5"/>
    <p:sldId id="325" r:id="rId6"/>
    <p:sldId id="312" r:id="rId7"/>
    <p:sldId id="309" r:id="rId8"/>
    <p:sldId id="310" r:id="rId9"/>
    <p:sldId id="290" r:id="rId10"/>
    <p:sldId id="326" r:id="rId11"/>
    <p:sldId id="311" r:id="rId12"/>
    <p:sldId id="324" r:id="rId13"/>
    <p:sldId id="323" r:id="rId14"/>
    <p:sldId id="327" r:id="rId15"/>
    <p:sldId id="300" r:id="rId16"/>
    <p:sldId id="313" r:id="rId17"/>
    <p:sldId id="314" r:id="rId18"/>
    <p:sldId id="301" r:id="rId19"/>
    <p:sldId id="315" r:id="rId20"/>
    <p:sldId id="302" r:id="rId21"/>
    <p:sldId id="329" r:id="rId22"/>
    <p:sldId id="316" r:id="rId23"/>
    <p:sldId id="330" r:id="rId24"/>
    <p:sldId id="319" r:id="rId25"/>
    <p:sldId id="331" r:id="rId26"/>
    <p:sldId id="317" r:id="rId27"/>
    <p:sldId id="318" r:id="rId28"/>
    <p:sldId id="304" r:id="rId29"/>
  </p:sldIdLst>
  <p:sldSz cx="9144000" cy="6858000" type="screen4x3"/>
  <p:notesSz cx="7023100" cy="9309100"/>
  <p:custDataLst>
    <p:tags r:id="rId3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F44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83151" autoAdjust="0"/>
  </p:normalViewPr>
  <p:slideViewPr>
    <p:cSldViewPr>
      <p:cViewPr>
        <p:scale>
          <a:sx n="93" d="100"/>
          <a:sy n="93" d="100"/>
        </p:scale>
        <p:origin x="446" y="-4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ata10.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ata1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svg"/><Relationship Id="rId1" Type="http://schemas.openxmlformats.org/officeDocument/2006/relationships/image" Target="../media/image53.png"/><Relationship Id="rId4" Type="http://schemas.openxmlformats.org/officeDocument/2006/relationships/image" Target="../media/image56.svg"/></Relationships>
</file>

<file path=ppt/diagrams/_rels/data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ata9.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image" Target="../media/image4.svg"/><Relationship Id="rId1" Type="http://schemas.openxmlformats.org/officeDocument/2006/relationships/image" Target="../media/image13.png"/><Relationship Id="rId6" Type="http://schemas.openxmlformats.org/officeDocument/2006/relationships/image" Target="../media/image8.svg"/><Relationship Id="rId5" Type="http://schemas.openxmlformats.org/officeDocument/2006/relationships/image" Target="../media/image14.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6.png"/></Relationships>
</file>

<file path=ppt/diagrams/_rels/drawing10.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7.png"/><Relationship Id="rId7" Type="http://schemas.openxmlformats.org/officeDocument/2006/relationships/image" Target="../media/image49.png"/><Relationship Id="rId2" Type="http://schemas.openxmlformats.org/officeDocument/2006/relationships/image" Target="../media/image39.svg"/><Relationship Id="rId1" Type="http://schemas.openxmlformats.org/officeDocument/2006/relationships/image" Target="../media/image46.png"/><Relationship Id="rId6" Type="http://schemas.openxmlformats.org/officeDocument/2006/relationships/image" Target="../media/image43.svg"/><Relationship Id="rId5" Type="http://schemas.openxmlformats.org/officeDocument/2006/relationships/image" Target="../media/image48.png"/><Relationship Id="rId4" Type="http://schemas.openxmlformats.org/officeDocument/2006/relationships/image" Target="../media/image41.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4.svg"/><Relationship Id="rId1" Type="http://schemas.openxmlformats.org/officeDocument/2006/relationships/image" Target="../media/image57.png"/><Relationship Id="rId4" Type="http://schemas.openxmlformats.org/officeDocument/2006/relationships/image" Target="../media/image56.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9.svg"/><Relationship Id="rId1" Type="http://schemas.openxmlformats.org/officeDocument/2006/relationships/image" Target="../media/image24.png"/><Relationship Id="rId6" Type="http://schemas.openxmlformats.org/officeDocument/2006/relationships/image" Target="../media/image23.svg"/><Relationship Id="rId5" Type="http://schemas.openxmlformats.org/officeDocument/2006/relationships/image" Target="../media/image26.png"/><Relationship Id="rId4" Type="http://schemas.openxmlformats.org/officeDocument/2006/relationships/image" Target="../media/image21.svg"/></Relationships>
</file>

<file path=ppt/diagrams/_rels/drawing9.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43616062-5662-429C-BA20-C3FB8DA6DC5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537DC0B-E980-4960-A4AA-5F5F16E24C70}">
      <dgm:prSet/>
      <dgm:spPr/>
      <dgm:t>
        <a:bodyPr/>
        <a:lstStyle/>
        <a:p>
          <a:r>
            <a:rPr lang="en-US"/>
            <a:t>Venue</a:t>
          </a:r>
        </a:p>
      </dgm:t>
    </dgm:pt>
    <dgm:pt modelId="{A2E94611-07D8-4814-BB29-C0040686814B}" type="parTrans" cxnId="{8E27BA96-BD16-4B5F-A04D-7A31A6A76FAF}">
      <dgm:prSet/>
      <dgm:spPr/>
      <dgm:t>
        <a:bodyPr/>
        <a:lstStyle/>
        <a:p>
          <a:endParaRPr lang="en-US"/>
        </a:p>
      </dgm:t>
    </dgm:pt>
    <dgm:pt modelId="{6108A209-5F3A-430B-A226-240A25A59452}" type="sibTrans" cxnId="{8E27BA96-BD16-4B5F-A04D-7A31A6A76FAF}">
      <dgm:prSet/>
      <dgm:spPr/>
      <dgm:t>
        <a:bodyPr/>
        <a:lstStyle/>
        <a:p>
          <a:endParaRPr lang="en-US"/>
        </a:p>
      </dgm:t>
    </dgm:pt>
    <dgm:pt modelId="{E8CF9E86-52A5-4180-9B8B-1E46AABF3B9D}">
      <dgm:prSet/>
      <dgm:spPr/>
      <dgm:t>
        <a:bodyPr/>
        <a:lstStyle/>
        <a:p>
          <a:r>
            <a:rPr lang="en-US"/>
            <a:t>Vender</a:t>
          </a:r>
        </a:p>
      </dgm:t>
    </dgm:pt>
    <dgm:pt modelId="{075692A7-033A-44FB-A49D-E8E7A05CECB9}" type="parTrans" cxnId="{CF0745B7-CE47-4E5C-9B6F-990208AE43EF}">
      <dgm:prSet/>
      <dgm:spPr/>
      <dgm:t>
        <a:bodyPr/>
        <a:lstStyle/>
        <a:p>
          <a:endParaRPr lang="en-US"/>
        </a:p>
      </dgm:t>
    </dgm:pt>
    <dgm:pt modelId="{CE64512A-87A3-476E-86BD-A9B369942D07}" type="sibTrans" cxnId="{CF0745B7-CE47-4E5C-9B6F-990208AE43EF}">
      <dgm:prSet/>
      <dgm:spPr/>
      <dgm:t>
        <a:bodyPr/>
        <a:lstStyle/>
        <a:p>
          <a:endParaRPr lang="en-US"/>
        </a:p>
      </dgm:t>
    </dgm:pt>
    <dgm:pt modelId="{E396E71D-F8C0-4977-BB3A-A220330EA822}">
      <dgm:prSet/>
      <dgm:spPr/>
      <dgm:t>
        <a:bodyPr/>
        <a:lstStyle/>
        <a:p>
          <a:r>
            <a:rPr lang="en-US"/>
            <a:t>Manufacturer</a:t>
          </a:r>
        </a:p>
      </dgm:t>
    </dgm:pt>
    <dgm:pt modelId="{7164D498-C9D7-4B1F-9D81-3BEEAA198D57}" type="parTrans" cxnId="{62DB917A-6C12-4816-AE5A-6772A582FBF1}">
      <dgm:prSet/>
      <dgm:spPr/>
      <dgm:t>
        <a:bodyPr/>
        <a:lstStyle/>
        <a:p>
          <a:endParaRPr lang="en-US"/>
        </a:p>
      </dgm:t>
    </dgm:pt>
    <dgm:pt modelId="{9F5C2F06-D174-4D65-B42E-0D1A7C8BC783}" type="sibTrans" cxnId="{62DB917A-6C12-4816-AE5A-6772A582FBF1}">
      <dgm:prSet/>
      <dgm:spPr/>
      <dgm:t>
        <a:bodyPr/>
        <a:lstStyle/>
        <a:p>
          <a:endParaRPr lang="en-US"/>
        </a:p>
      </dgm:t>
    </dgm:pt>
    <dgm:pt modelId="{ED146360-F2D6-400E-A3A2-BE2EC8638EA5}">
      <dgm:prSet/>
      <dgm:spPr/>
      <dgm:t>
        <a:bodyPr/>
        <a:lstStyle/>
        <a:p>
          <a:r>
            <a:rPr lang="en-US"/>
            <a:t>Theatre company</a:t>
          </a:r>
        </a:p>
      </dgm:t>
    </dgm:pt>
    <dgm:pt modelId="{78F6A798-2DE3-4F71-8913-B075CD039D52}" type="parTrans" cxnId="{48D67715-6837-4F09-B763-578FCA71606D}">
      <dgm:prSet/>
      <dgm:spPr/>
      <dgm:t>
        <a:bodyPr/>
        <a:lstStyle/>
        <a:p>
          <a:endParaRPr lang="en-US"/>
        </a:p>
      </dgm:t>
    </dgm:pt>
    <dgm:pt modelId="{A0E732DC-EDFA-49C0-B45F-E5BE7EDAD920}" type="sibTrans" cxnId="{48D67715-6837-4F09-B763-578FCA71606D}">
      <dgm:prSet/>
      <dgm:spPr/>
      <dgm:t>
        <a:bodyPr/>
        <a:lstStyle/>
        <a:p>
          <a:endParaRPr lang="en-US"/>
        </a:p>
      </dgm:t>
    </dgm:pt>
    <dgm:pt modelId="{4B10F662-E1CB-471B-BDBE-97AB10473457}">
      <dgm:prSet/>
      <dgm:spPr/>
      <dgm:t>
        <a:bodyPr/>
        <a:lstStyle/>
        <a:p>
          <a:r>
            <a:rPr lang="en-US"/>
            <a:t>Independent</a:t>
          </a:r>
        </a:p>
      </dgm:t>
    </dgm:pt>
    <dgm:pt modelId="{BE38D0EE-D79B-4879-9629-9F2B4CF65B2E}" type="parTrans" cxnId="{0362C52A-CD73-48E0-BCFD-50EF0723C360}">
      <dgm:prSet/>
      <dgm:spPr/>
      <dgm:t>
        <a:bodyPr/>
        <a:lstStyle/>
        <a:p>
          <a:endParaRPr lang="en-US"/>
        </a:p>
      </dgm:t>
    </dgm:pt>
    <dgm:pt modelId="{88E28AE5-1C41-46FB-9EAE-C634DFA99A93}" type="sibTrans" cxnId="{0362C52A-CD73-48E0-BCFD-50EF0723C360}">
      <dgm:prSet/>
      <dgm:spPr/>
      <dgm:t>
        <a:bodyPr/>
        <a:lstStyle/>
        <a:p>
          <a:endParaRPr lang="en-US"/>
        </a:p>
      </dgm:t>
    </dgm:pt>
    <dgm:pt modelId="{B3E4F0B3-33B7-4DCC-A6A2-A6146B9545BA}" type="pres">
      <dgm:prSet presAssocID="{43616062-5662-429C-BA20-C3FB8DA6DC54}" presName="root" presStyleCnt="0">
        <dgm:presLayoutVars>
          <dgm:dir/>
          <dgm:resizeHandles val="exact"/>
        </dgm:presLayoutVars>
      </dgm:prSet>
      <dgm:spPr/>
    </dgm:pt>
    <dgm:pt modelId="{F76D397E-0C7A-487E-9EB1-BFA6094FC0B1}" type="pres">
      <dgm:prSet presAssocID="{E537DC0B-E980-4960-A4AA-5F5F16E24C70}" presName="compNode" presStyleCnt="0"/>
      <dgm:spPr/>
    </dgm:pt>
    <dgm:pt modelId="{81F9DF9C-6221-4BF4-9749-24BAF1BD0C2F}" type="pres">
      <dgm:prSet presAssocID="{E537DC0B-E980-4960-A4AA-5F5F16E24C70}" presName="bgRect" presStyleLbl="bgShp" presStyleIdx="0" presStyleCnt="5"/>
      <dgm:spPr/>
    </dgm:pt>
    <dgm:pt modelId="{6C46EFE2-0517-4C87-8D6D-6AB8673FCB08}" type="pres">
      <dgm:prSet presAssocID="{E537DC0B-E980-4960-A4AA-5F5F16E24C70}"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rker"/>
        </a:ext>
      </dgm:extLst>
    </dgm:pt>
    <dgm:pt modelId="{EC63C9BD-A0B1-4A80-99A6-5E9ADB437835}" type="pres">
      <dgm:prSet presAssocID="{E537DC0B-E980-4960-A4AA-5F5F16E24C70}" presName="spaceRect" presStyleCnt="0"/>
      <dgm:spPr/>
    </dgm:pt>
    <dgm:pt modelId="{564D0589-8548-491A-AA1E-768CE33DD7B7}" type="pres">
      <dgm:prSet presAssocID="{E537DC0B-E980-4960-A4AA-5F5F16E24C70}" presName="parTx" presStyleLbl="revTx" presStyleIdx="0" presStyleCnt="5">
        <dgm:presLayoutVars>
          <dgm:chMax val="0"/>
          <dgm:chPref val="0"/>
        </dgm:presLayoutVars>
      </dgm:prSet>
      <dgm:spPr/>
    </dgm:pt>
    <dgm:pt modelId="{626B9DD6-654F-43B8-B83F-0AA6CD0FF761}" type="pres">
      <dgm:prSet presAssocID="{6108A209-5F3A-430B-A226-240A25A59452}" presName="sibTrans" presStyleCnt="0"/>
      <dgm:spPr/>
    </dgm:pt>
    <dgm:pt modelId="{027E7B5F-754B-41F1-91DA-535ABED91392}" type="pres">
      <dgm:prSet presAssocID="{E8CF9E86-52A5-4180-9B8B-1E46AABF3B9D}" presName="compNode" presStyleCnt="0"/>
      <dgm:spPr/>
    </dgm:pt>
    <dgm:pt modelId="{7A48BC13-693E-4095-AC58-C611B40DED5C}" type="pres">
      <dgm:prSet presAssocID="{E8CF9E86-52A5-4180-9B8B-1E46AABF3B9D}" presName="bgRect" presStyleLbl="bgShp" presStyleIdx="1" presStyleCnt="5"/>
      <dgm:spPr/>
    </dgm:pt>
    <dgm:pt modelId="{11921F3F-D0AD-432F-8494-5C8FA692C067}" type="pres">
      <dgm:prSet presAssocID="{E8CF9E86-52A5-4180-9B8B-1E46AABF3B9D}"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ind Chime"/>
        </a:ext>
      </dgm:extLst>
    </dgm:pt>
    <dgm:pt modelId="{0DF337F3-2CF8-431B-B80D-EE216781587E}" type="pres">
      <dgm:prSet presAssocID="{E8CF9E86-52A5-4180-9B8B-1E46AABF3B9D}" presName="spaceRect" presStyleCnt="0"/>
      <dgm:spPr/>
    </dgm:pt>
    <dgm:pt modelId="{F9A83CCC-AE85-4DD0-97FE-FCD6ED208419}" type="pres">
      <dgm:prSet presAssocID="{E8CF9E86-52A5-4180-9B8B-1E46AABF3B9D}" presName="parTx" presStyleLbl="revTx" presStyleIdx="1" presStyleCnt="5">
        <dgm:presLayoutVars>
          <dgm:chMax val="0"/>
          <dgm:chPref val="0"/>
        </dgm:presLayoutVars>
      </dgm:prSet>
      <dgm:spPr/>
    </dgm:pt>
    <dgm:pt modelId="{5D18787C-DF0C-4050-BDFB-9D5341E4E05C}" type="pres">
      <dgm:prSet presAssocID="{CE64512A-87A3-476E-86BD-A9B369942D07}" presName="sibTrans" presStyleCnt="0"/>
      <dgm:spPr/>
    </dgm:pt>
    <dgm:pt modelId="{1C7CB585-9823-486B-8DB6-F3AF2CC9E438}" type="pres">
      <dgm:prSet presAssocID="{E396E71D-F8C0-4977-BB3A-A220330EA822}" presName="compNode" presStyleCnt="0"/>
      <dgm:spPr/>
    </dgm:pt>
    <dgm:pt modelId="{05A425C7-2D32-45CC-A5B7-6499EA2BA803}" type="pres">
      <dgm:prSet presAssocID="{E396E71D-F8C0-4977-BB3A-A220330EA822}" presName="bgRect" presStyleLbl="bgShp" presStyleIdx="2" presStyleCnt="5"/>
      <dgm:spPr/>
    </dgm:pt>
    <dgm:pt modelId="{0F91B184-447F-4110-BA69-8BE8804840C9}" type="pres">
      <dgm:prSet presAssocID="{E396E71D-F8C0-4977-BB3A-A220330EA82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actory"/>
        </a:ext>
      </dgm:extLst>
    </dgm:pt>
    <dgm:pt modelId="{4CC5D8FF-6CE4-4F8B-9F85-6E21D3B4AF56}" type="pres">
      <dgm:prSet presAssocID="{E396E71D-F8C0-4977-BB3A-A220330EA822}" presName="spaceRect" presStyleCnt="0"/>
      <dgm:spPr/>
    </dgm:pt>
    <dgm:pt modelId="{C420390B-BEDD-4899-919E-E31D71D9091C}" type="pres">
      <dgm:prSet presAssocID="{E396E71D-F8C0-4977-BB3A-A220330EA822}" presName="parTx" presStyleLbl="revTx" presStyleIdx="2" presStyleCnt="5">
        <dgm:presLayoutVars>
          <dgm:chMax val="0"/>
          <dgm:chPref val="0"/>
        </dgm:presLayoutVars>
      </dgm:prSet>
      <dgm:spPr/>
    </dgm:pt>
    <dgm:pt modelId="{C2562954-E893-4B06-93E9-BD0E293F4D47}" type="pres">
      <dgm:prSet presAssocID="{9F5C2F06-D174-4D65-B42E-0D1A7C8BC783}" presName="sibTrans" presStyleCnt="0"/>
      <dgm:spPr/>
    </dgm:pt>
    <dgm:pt modelId="{A2670B78-7977-40B6-9F9B-63B588E3A8B2}" type="pres">
      <dgm:prSet presAssocID="{ED146360-F2D6-400E-A3A2-BE2EC8638EA5}" presName="compNode" presStyleCnt="0"/>
      <dgm:spPr/>
    </dgm:pt>
    <dgm:pt modelId="{97C3E950-AD83-4BFD-A512-E03C7A266A11}" type="pres">
      <dgm:prSet presAssocID="{ED146360-F2D6-400E-A3A2-BE2EC8638EA5}" presName="bgRect" presStyleLbl="bgShp" presStyleIdx="3" presStyleCnt="5"/>
      <dgm:spPr/>
    </dgm:pt>
    <dgm:pt modelId="{E63CE6A5-0F58-40BF-B862-C9E703C9BBAA}" type="pres">
      <dgm:prSet presAssocID="{ED146360-F2D6-400E-A3A2-BE2EC8638EA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rama"/>
        </a:ext>
      </dgm:extLst>
    </dgm:pt>
    <dgm:pt modelId="{064AEBFA-0EC7-4626-9337-1F0FF4B17661}" type="pres">
      <dgm:prSet presAssocID="{ED146360-F2D6-400E-A3A2-BE2EC8638EA5}" presName="spaceRect" presStyleCnt="0"/>
      <dgm:spPr/>
    </dgm:pt>
    <dgm:pt modelId="{EDDBF314-C6A7-4E0F-8F60-7667020DEBC2}" type="pres">
      <dgm:prSet presAssocID="{ED146360-F2D6-400E-A3A2-BE2EC8638EA5}" presName="parTx" presStyleLbl="revTx" presStyleIdx="3" presStyleCnt="5">
        <dgm:presLayoutVars>
          <dgm:chMax val="0"/>
          <dgm:chPref val="0"/>
        </dgm:presLayoutVars>
      </dgm:prSet>
      <dgm:spPr/>
    </dgm:pt>
    <dgm:pt modelId="{C68C60D8-59C2-4205-B1D9-7ECBBFCC3B37}" type="pres">
      <dgm:prSet presAssocID="{A0E732DC-EDFA-49C0-B45F-E5BE7EDAD920}" presName="sibTrans" presStyleCnt="0"/>
      <dgm:spPr/>
    </dgm:pt>
    <dgm:pt modelId="{4518B71A-592D-4268-9903-C34518E3ACC3}" type="pres">
      <dgm:prSet presAssocID="{4B10F662-E1CB-471B-BDBE-97AB10473457}" presName="compNode" presStyleCnt="0"/>
      <dgm:spPr/>
    </dgm:pt>
    <dgm:pt modelId="{D7A63195-BDB0-418A-812E-6B61671BD165}" type="pres">
      <dgm:prSet presAssocID="{4B10F662-E1CB-471B-BDBE-97AB10473457}" presName="bgRect" presStyleLbl="bgShp" presStyleIdx="4" presStyleCnt="5"/>
      <dgm:spPr/>
    </dgm:pt>
    <dgm:pt modelId="{6F5FC9F7-6F82-49D6-A2D6-5B1BC610A81D}" type="pres">
      <dgm:prSet presAssocID="{4B10F662-E1CB-471B-BDBE-97AB1047345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ooks"/>
        </a:ext>
      </dgm:extLst>
    </dgm:pt>
    <dgm:pt modelId="{287D4093-0AF6-4754-90BD-30078AB513A3}" type="pres">
      <dgm:prSet presAssocID="{4B10F662-E1CB-471B-BDBE-97AB10473457}" presName="spaceRect" presStyleCnt="0"/>
      <dgm:spPr/>
    </dgm:pt>
    <dgm:pt modelId="{F844D827-FE81-4FD2-9956-81362196E982}" type="pres">
      <dgm:prSet presAssocID="{4B10F662-E1CB-471B-BDBE-97AB10473457}" presName="parTx" presStyleLbl="revTx" presStyleIdx="4" presStyleCnt="5">
        <dgm:presLayoutVars>
          <dgm:chMax val="0"/>
          <dgm:chPref val="0"/>
        </dgm:presLayoutVars>
      </dgm:prSet>
      <dgm:spPr/>
    </dgm:pt>
  </dgm:ptLst>
  <dgm:cxnLst>
    <dgm:cxn modelId="{48D67715-6837-4F09-B763-578FCA71606D}" srcId="{43616062-5662-429C-BA20-C3FB8DA6DC54}" destId="{ED146360-F2D6-400E-A3A2-BE2EC8638EA5}" srcOrd="3" destOrd="0" parTransId="{78F6A798-2DE3-4F71-8913-B075CD039D52}" sibTransId="{A0E732DC-EDFA-49C0-B45F-E5BE7EDAD920}"/>
    <dgm:cxn modelId="{9C90DA16-BB63-498A-B3C7-31B230F52C9A}" type="presOf" srcId="{ED146360-F2D6-400E-A3A2-BE2EC8638EA5}" destId="{EDDBF314-C6A7-4E0F-8F60-7667020DEBC2}" srcOrd="0" destOrd="0" presId="urn:microsoft.com/office/officeart/2018/2/layout/IconVerticalSolidList"/>
    <dgm:cxn modelId="{0362C52A-CD73-48E0-BCFD-50EF0723C360}" srcId="{43616062-5662-429C-BA20-C3FB8DA6DC54}" destId="{4B10F662-E1CB-471B-BDBE-97AB10473457}" srcOrd="4" destOrd="0" parTransId="{BE38D0EE-D79B-4879-9629-9F2B4CF65B2E}" sibTransId="{88E28AE5-1C41-46FB-9EAE-C634DFA99A93}"/>
    <dgm:cxn modelId="{62DB917A-6C12-4816-AE5A-6772A582FBF1}" srcId="{43616062-5662-429C-BA20-C3FB8DA6DC54}" destId="{E396E71D-F8C0-4977-BB3A-A220330EA822}" srcOrd="2" destOrd="0" parTransId="{7164D498-C9D7-4B1F-9D81-3BEEAA198D57}" sibTransId="{9F5C2F06-D174-4D65-B42E-0D1A7C8BC783}"/>
    <dgm:cxn modelId="{816FBD7B-A907-49B7-92A0-AE617C29BD28}" type="presOf" srcId="{43616062-5662-429C-BA20-C3FB8DA6DC54}" destId="{B3E4F0B3-33B7-4DCC-A6A2-A6146B9545BA}" srcOrd="0" destOrd="0" presId="urn:microsoft.com/office/officeart/2018/2/layout/IconVerticalSolidList"/>
    <dgm:cxn modelId="{8E27BA96-BD16-4B5F-A04D-7A31A6A76FAF}" srcId="{43616062-5662-429C-BA20-C3FB8DA6DC54}" destId="{E537DC0B-E980-4960-A4AA-5F5F16E24C70}" srcOrd="0" destOrd="0" parTransId="{A2E94611-07D8-4814-BB29-C0040686814B}" sibTransId="{6108A209-5F3A-430B-A226-240A25A59452}"/>
    <dgm:cxn modelId="{7E5F8297-6B5F-4E2A-859F-EAFD7C72EAED}" type="presOf" srcId="{E537DC0B-E980-4960-A4AA-5F5F16E24C70}" destId="{564D0589-8548-491A-AA1E-768CE33DD7B7}" srcOrd="0" destOrd="0" presId="urn:microsoft.com/office/officeart/2018/2/layout/IconVerticalSolidList"/>
    <dgm:cxn modelId="{CF0745B7-CE47-4E5C-9B6F-990208AE43EF}" srcId="{43616062-5662-429C-BA20-C3FB8DA6DC54}" destId="{E8CF9E86-52A5-4180-9B8B-1E46AABF3B9D}" srcOrd="1" destOrd="0" parTransId="{075692A7-033A-44FB-A49D-E8E7A05CECB9}" sibTransId="{CE64512A-87A3-476E-86BD-A9B369942D07}"/>
    <dgm:cxn modelId="{C4B475BD-A0A4-484E-9E37-06CEDB9D3D05}" type="presOf" srcId="{E396E71D-F8C0-4977-BB3A-A220330EA822}" destId="{C420390B-BEDD-4899-919E-E31D71D9091C}" srcOrd="0" destOrd="0" presId="urn:microsoft.com/office/officeart/2018/2/layout/IconVerticalSolidList"/>
    <dgm:cxn modelId="{ECDD64BE-6248-4B9F-BC98-28F73E14F19D}" type="presOf" srcId="{E8CF9E86-52A5-4180-9B8B-1E46AABF3B9D}" destId="{F9A83CCC-AE85-4DD0-97FE-FCD6ED208419}" srcOrd="0" destOrd="0" presId="urn:microsoft.com/office/officeart/2018/2/layout/IconVerticalSolidList"/>
    <dgm:cxn modelId="{CE4CFDD6-5A05-4A99-8B8A-5E7EF61A43C8}" type="presOf" srcId="{4B10F662-E1CB-471B-BDBE-97AB10473457}" destId="{F844D827-FE81-4FD2-9956-81362196E982}" srcOrd="0" destOrd="0" presId="urn:microsoft.com/office/officeart/2018/2/layout/IconVerticalSolidList"/>
    <dgm:cxn modelId="{F6C05BC4-0641-4B27-82AC-DE6EFED97410}" type="presParOf" srcId="{B3E4F0B3-33B7-4DCC-A6A2-A6146B9545BA}" destId="{F76D397E-0C7A-487E-9EB1-BFA6094FC0B1}" srcOrd="0" destOrd="0" presId="urn:microsoft.com/office/officeart/2018/2/layout/IconVerticalSolidList"/>
    <dgm:cxn modelId="{204893C2-5B06-425D-92A4-97667D937025}" type="presParOf" srcId="{F76D397E-0C7A-487E-9EB1-BFA6094FC0B1}" destId="{81F9DF9C-6221-4BF4-9749-24BAF1BD0C2F}" srcOrd="0" destOrd="0" presId="urn:microsoft.com/office/officeart/2018/2/layout/IconVerticalSolidList"/>
    <dgm:cxn modelId="{A009900D-1D4D-47E7-867D-96AF51BDBC96}" type="presParOf" srcId="{F76D397E-0C7A-487E-9EB1-BFA6094FC0B1}" destId="{6C46EFE2-0517-4C87-8D6D-6AB8673FCB08}" srcOrd="1" destOrd="0" presId="urn:microsoft.com/office/officeart/2018/2/layout/IconVerticalSolidList"/>
    <dgm:cxn modelId="{0DBE680E-5A26-482E-9986-4DE5F441C6F2}" type="presParOf" srcId="{F76D397E-0C7A-487E-9EB1-BFA6094FC0B1}" destId="{EC63C9BD-A0B1-4A80-99A6-5E9ADB437835}" srcOrd="2" destOrd="0" presId="urn:microsoft.com/office/officeart/2018/2/layout/IconVerticalSolidList"/>
    <dgm:cxn modelId="{7F812003-4D0B-4291-9C23-61D91E055AFB}" type="presParOf" srcId="{F76D397E-0C7A-487E-9EB1-BFA6094FC0B1}" destId="{564D0589-8548-491A-AA1E-768CE33DD7B7}" srcOrd="3" destOrd="0" presId="urn:microsoft.com/office/officeart/2018/2/layout/IconVerticalSolidList"/>
    <dgm:cxn modelId="{ABB324B3-69EB-41BF-B462-5BAB0A9875C3}" type="presParOf" srcId="{B3E4F0B3-33B7-4DCC-A6A2-A6146B9545BA}" destId="{626B9DD6-654F-43B8-B83F-0AA6CD0FF761}" srcOrd="1" destOrd="0" presId="urn:microsoft.com/office/officeart/2018/2/layout/IconVerticalSolidList"/>
    <dgm:cxn modelId="{091A5A4E-6137-462C-9071-E0AC39569E0E}" type="presParOf" srcId="{B3E4F0B3-33B7-4DCC-A6A2-A6146B9545BA}" destId="{027E7B5F-754B-41F1-91DA-535ABED91392}" srcOrd="2" destOrd="0" presId="urn:microsoft.com/office/officeart/2018/2/layout/IconVerticalSolidList"/>
    <dgm:cxn modelId="{685BEE1E-61ED-4F53-840B-7F9A1D104477}" type="presParOf" srcId="{027E7B5F-754B-41F1-91DA-535ABED91392}" destId="{7A48BC13-693E-4095-AC58-C611B40DED5C}" srcOrd="0" destOrd="0" presId="urn:microsoft.com/office/officeart/2018/2/layout/IconVerticalSolidList"/>
    <dgm:cxn modelId="{A57B68FC-A7CD-49D2-A27A-CB93861F6913}" type="presParOf" srcId="{027E7B5F-754B-41F1-91DA-535ABED91392}" destId="{11921F3F-D0AD-432F-8494-5C8FA692C067}" srcOrd="1" destOrd="0" presId="urn:microsoft.com/office/officeart/2018/2/layout/IconVerticalSolidList"/>
    <dgm:cxn modelId="{4C907001-DA4E-4F74-8032-D07D5AAEEDB9}" type="presParOf" srcId="{027E7B5F-754B-41F1-91DA-535ABED91392}" destId="{0DF337F3-2CF8-431B-B80D-EE216781587E}" srcOrd="2" destOrd="0" presId="urn:microsoft.com/office/officeart/2018/2/layout/IconVerticalSolidList"/>
    <dgm:cxn modelId="{B8D27D01-DE0D-413F-BB07-C63EF712B68C}" type="presParOf" srcId="{027E7B5F-754B-41F1-91DA-535ABED91392}" destId="{F9A83CCC-AE85-4DD0-97FE-FCD6ED208419}" srcOrd="3" destOrd="0" presId="urn:microsoft.com/office/officeart/2018/2/layout/IconVerticalSolidList"/>
    <dgm:cxn modelId="{D3BB299D-6D8E-49DA-87A5-DE18251B631F}" type="presParOf" srcId="{B3E4F0B3-33B7-4DCC-A6A2-A6146B9545BA}" destId="{5D18787C-DF0C-4050-BDFB-9D5341E4E05C}" srcOrd="3" destOrd="0" presId="urn:microsoft.com/office/officeart/2018/2/layout/IconVerticalSolidList"/>
    <dgm:cxn modelId="{71F9F777-F33D-4597-B9F3-6F0CBBFADBAB}" type="presParOf" srcId="{B3E4F0B3-33B7-4DCC-A6A2-A6146B9545BA}" destId="{1C7CB585-9823-486B-8DB6-F3AF2CC9E438}" srcOrd="4" destOrd="0" presId="urn:microsoft.com/office/officeart/2018/2/layout/IconVerticalSolidList"/>
    <dgm:cxn modelId="{16B24AA5-FA41-4DB6-93F6-986DADC49F9A}" type="presParOf" srcId="{1C7CB585-9823-486B-8DB6-F3AF2CC9E438}" destId="{05A425C7-2D32-45CC-A5B7-6499EA2BA803}" srcOrd="0" destOrd="0" presId="urn:microsoft.com/office/officeart/2018/2/layout/IconVerticalSolidList"/>
    <dgm:cxn modelId="{343610CA-8946-4510-B888-D780932F0863}" type="presParOf" srcId="{1C7CB585-9823-486B-8DB6-F3AF2CC9E438}" destId="{0F91B184-447F-4110-BA69-8BE8804840C9}" srcOrd="1" destOrd="0" presId="urn:microsoft.com/office/officeart/2018/2/layout/IconVerticalSolidList"/>
    <dgm:cxn modelId="{07BE8067-16F0-492B-A550-53420AA4559B}" type="presParOf" srcId="{1C7CB585-9823-486B-8DB6-F3AF2CC9E438}" destId="{4CC5D8FF-6CE4-4F8B-9F85-6E21D3B4AF56}" srcOrd="2" destOrd="0" presId="urn:microsoft.com/office/officeart/2018/2/layout/IconVerticalSolidList"/>
    <dgm:cxn modelId="{AB288A41-8622-43E9-87A1-C9124C0E9411}" type="presParOf" srcId="{1C7CB585-9823-486B-8DB6-F3AF2CC9E438}" destId="{C420390B-BEDD-4899-919E-E31D71D9091C}" srcOrd="3" destOrd="0" presId="urn:microsoft.com/office/officeart/2018/2/layout/IconVerticalSolidList"/>
    <dgm:cxn modelId="{3EAB0DE1-5677-4827-933D-BB391C693611}" type="presParOf" srcId="{B3E4F0B3-33B7-4DCC-A6A2-A6146B9545BA}" destId="{C2562954-E893-4B06-93E9-BD0E293F4D47}" srcOrd="5" destOrd="0" presId="urn:microsoft.com/office/officeart/2018/2/layout/IconVerticalSolidList"/>
    <dgm:cxn modelId="{37BB208E-3EC3-4677-A2E8-4C978C5286E3}" type="presParOf" srcId="{B3E4F0B3-33B7-4DCC-A6A2-A6146B9545BA}" destId="{A2670B78-7977-40B6-9F9B-63B588E3A8B2}" srcOrd="6" destOrd="0" presId="urn:microsoft.com/office/officeart/2018/2/layout/IconVerticalSolidList"/>
    <dgm:cxn modelId="{90A17A4A-983A-4ABD-9B78-8704241343AD}" type="presParOf" srcId="{A2670B78-7977-40B6-9F9B-63B588E3A8B2}" destId="{97C3E950-AD83-4BFD-A512-E03C7A266A11}" srcOrd="0" destOrd="0" presId="urn:microsoft.com/office/officeart/2018/2/layout/IconVerticalSolidList"/>
    <dgm:cxn modelId="{615440AA-3DA0-4052-B07F-FE1843072BC4}" type="presParOf" srcId="{A2670B78-7977-40B6-9F9B-63B588E3A8B2}" destId="{E63CE6A5-0F58-40BF-B862-C9E703C9BBAA}" srcOrd="1" destOrd="0" presId="urn:microsoft.com/office/officeart/2018/2/layout/IconVerticalSolidList"/>
    <dgm:cxn modelId="{3E5556E4-2160-4E53-93AD-D0C685046DBB}" type="presParOf" srcId="{A2670B78-7977-40B6-9F9B-63B588E3A8B2}" destId="{064AEBFA-0EC7-4626-9337-1F0FF4B17661}" srcOrd="2" destOrd="0" presId="urn:microsoft.com/office/officeart/2018/2/layout/IconVerticalSolidList"/>
    <dgm:cxn modelId="{640F7AC7-F7E0-4DAE-A7F1-CDD79C0D6DDC}" type="presParOf" srcId="{A2670B78-7977-40B6-9F9B-63B588E3A8B2}" destId="{EDDBF314-C6A7-4E0F-8F60-7667020DEBC2}" srcOrd="3" destOrd="0" presId="urn:microsoft.com/office/officeart/2018/2/layout/IconVerticalSolidList"/>
    <dgm:cxn modelId="{A2E9E4FD-5A40-4562-B06F-BDA5DD0BBB01}" type="presParOf" srcId="{B3E4F0B3-33B7-4DCC-A6A2-A6146B9545BA}" destId="{C68C60D8-59C2-4205-B1D9-7ECBBFCC3B37}" srcOrd="7" destOrd="0" presId="urn:microsoft.com/office/officeart/2018/2/layout/IconVerticalSolidList"/>
    <dgm:cxn modelId="{6B126A64-ED8F-4CC5-BC61-BA2A9A7EBF1D}" type="presParOf" srcId="{B3E4F0B3-33B7-4DCC-A6A2-A6146B9545BA}" destId="{4518B71A-592D-4268-9903-C34518E3ACC3}" srcOrd="8" destOrd="0" presId="urn:microsoft.com/office/officeart/2018/2/layout/IconVerticalSolidList"/>
    <dgm:cxn modelId="{15C1C6A0-3F36-4DEE-A9F7-25810D221DC5}" type="presParOf" srcId="{4518B71A-592D-4268-9903-C34518E3ACC3}" destId="{D7A63195-BDB0-418A-812E-6B61671BD165}" srcOrd="0" destOrd="0" presId="urn:microsoft.com/office/officeart/2018/2/layout/IconVerticalSolidList"/>
    <dgm:cxn modelId="{191845E9-F669-428C-A7FA-4E36F6B7A478}" type="presParOf" srcId="{4518B71A-592D-4268-9903-C34518E3ACC3}" destId="{6F5FC9F7-6F82-49D6-A2D6-5B1BC610A81D}" srcOrd="1" destOrd="0" presId="urn:microsoft.com/office/officeart/2018/2/layout/IconVerticalSolidList"/>
    <dgm:cxn modelId="{E52FFAF3-17E2-4C30-BE78-076115703F53}" type="presParOf" srcId="{4518B71A-592D-4268-9903-C34518E3ACC3}" destId="{287D4093-0AF6-4754-90BD-30078AB513A3}" srcOrd="2" destOrd="0" presId="urn:microsoft.com/office/officeart/2018/2/layout/IconVerticalSolidList"/>
    <dgm:cxn modelId="{786A4A97-8155-4FAF-B69F-C2E23E672296}" type="presParOf" srcId="{4518B71A-592D-4268-9903-C34518E3ACC3}" destId="{F844D827-FE81-4FD2-9956-81362196E98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21D0C9B-F846-47C4-837E-FA67586C8B7A}"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D495FEF-5FBA-4F5B-BCC2-48A2704E8AA2}">
      <dgm:prSet/>
      <dgm:spPr/>
      <dgm:t>
        <a:bodyPr/>
        <a:lstStyle/>
        <a:p>
          <a:r>
            <a:rPr lang="en-US"/>
            <a:t>Everyone has a weakness. A weakness is a deficient skill that you have or need to improve. A weakness is not a character flaw. </a:t>
          </a:r>
        </a:p>
      </dgm:t>
    </dgm:pt>
    <dgm:pt modelId="{C82FCC9C-20E5-4348-B09C-D5B4A03C1B96}" type="parTrans" cxnId="{76582F26-430E-4D63-AD60-964CFCE43176}">
      <dgm:prSet/>
      <dgm:spPr/>
      <dgm:t>
        <a:bodyPr/>
        <a:lstStyle/>
        <a:p>
          <a:endParaRPr lang="en-US"/>
        </a:p>
      </dgm:t>
    </dgm:pt>
    <dgm:pt modelId="{CE3A222E-C1A1-4677-9223-28F0BB825374}" type="sibTrans" cxnId="{76582F26-430E-4D63-AD60-964CFCE43176}">
      <dgm:prSet/>
      <dgm:spPr/>
      <dgm:t>
        <a:bodyPr/>
        <a:lstStyle/>
        <a:p>
          <a:endParaRPr lang="en-US"/>
        </a:p>
      </dgm:t>
    </dgm:pt>
    <dgm:pt modelId="{88F49DCF-8DC3-4A88-8B3D-086FEB9398BF}">
      <dgm:prSet/>
      <dgm:spPr/>
      <dgm:t>
        <a:bodyPr/>
        <a:lstStyle/>
        <a:p>
          <a:r>
            <a:rPr lang="en-US"/>
            <a:t>Be honest and always use an example that is NOT job-related.</a:t>
          </a:r>
        </a:p>
      </dgm:t>
    </dgm:pt>
    <dgm:pt modelId="{CBF6B6B6-57DA-47A1-B9A8-546F38700956}" type="parTrans" cxnId="{7D2E656A-F1F3-4E27-BAD7-DF732F087E3D}">
      <dgm:prSet/>
      <dgm:spPr/>
      <dgm:t>
        <a:bodyPr/>
        <a:lstStyle/>
        <a:p>
          <a:endParaRPr lang="en-US"/>
        </a:p>
      </dgm:t>
    </dgm:pt>
    <dgm:pt modelId="{B0BFBF15-3BFF-45DD-95AF-3E07199A8780}" type="sibTrans" cxnId="{7D2E656A-F1F3-4E27-BAD7-DF732F087E3D}">
      <dgm:prSet/>
      <dgm:spPr/>
      <dgm:t>
        <a:bodyPr/>
        <a:lstStyle/>
        <a:p>
          <a:endParaRPr lang="en-US"/>
        </a:p>
      </dgm:t>
    </dgm:pt>
    <dgm:pt modelId="{056DEB97-7B6D-4C25-B3EE-679D222DC089}">
      <dgm:prSet/>
      <dgm:spPr/>
      <dgm:t>
        <a:bodyPr/>
        <a:lstStyle/>
        <a:p>
          <a:r>
            <a:rPr lang="en-US"/>
            <a:t>Always describe the weakness in the past tense and discuss briefly how you have improved.</a:t>
          </a:r>
        </a:p>
      </dgm:t>
    </dgm:pt>
    <dgm:pt modelId="{C708B0C9-DB7F-4B17-A063-690B0634E6F0}" type="parTrans" cxnId="{FA195314-7D58-471B-848D-BE9B89DF4DF9}">
      <dgm:prSet/>
      <dgm:spPr/>
      <dgm:t>
        <a:bodyPr/>
        <a:lstStyle/>
        <a:p>
          <a:endParaRPr lang="en-US"/>
        </a:p>
      </dgm:t>
    </dgm:pt>
    <dgm:pt modelId="{BA44FAA3-FEB9-4636-BC27-EEDA15F22862}" type="sibTrans" cxnId="{FA195314-7D58-471B-848D-BE9B89DF4DF9}">
      <dgm:prSet/>
      <dgm:spPr/>
      <dgm:t>
        <a:bodyPr/>
        <a:lstStyle/>
        <a:p>
          <a:endParaRPr lang="en-US"/>
        </a:p>
      </dgm:t>
    </dgm:pt>
    <dgm:pt modelId="{11EA10C8-DAD9-4C5F-9766-6948896CFD9A}">
      <dgm:prSet/>
      <dgm:spPr/>
      <dgm:t>
        <a:bodyPr/>
        <a:lstStyle/>
        <a:p>
          <a:r>
            <a:rPr lang="en-US"/>
            <a:t>Avoid trite answers such as, “I am a perfectionist.”</a:t>
          </a:r>
        </a:p>
      </dgm:t>
    </dgm:pt>
    <dgm:pt modelId="{821E8B78-EBDA-4884-9D6E-838EDD69B450}" type="parTrans" cxnId="{DCC9AFA9-7748-46E8-B5A4-B74E8CC8FDE2}">
      <dgm:prSet/>
      <dgm:spPr/>
      <dgm:t>
        <a:bodyPr/>
        <a:lstStyle/>
        <a:p>
          <a:endParaRPr lang="en-US"/>
        </a:p>
      </dgm:t>
    </dgm:pt>
    <dgm:pt modelId="{90D38937-A3B3-45F6-8A98-D9E161F1F738}" type="sibTrans" cxnId="{DCC9AFA9-7748-46E8-B5A4-B74E8CC8FDE2}">
      <dgm:prSet/>
      <dgm:spPr/>
      <dgm:t>
        <a:bodyPr/>
        <a:lstStyle/>
        <a:p>
          <a:endParaRPr lang="en-US"/>
        </a:p>
      </dgm:t>
    </dgm:pt>
    <dgm:pt modelId="{BA0F7D50-88D8-4C5B-B145-6481BE958BB9}" type="pres">
      <dgm:prSet presAssocID="{321D0C9B-F846-47C4-837E-FA67586C8B7A}" presName="root" presStyleCnt="0">
        <dgm:presLayoutVars>
          <dgm:dir/>
          <dgm:resizeHandles val="exact"/>
        </dgm:presLayoutVars>
      </dgm:prSet>
      <dgm:spPr/>
    </dgm:pt>
    <dgm:pt modelId="{7861A92E-8B13-4947-810A-D58629D05654}" type="pres">
      <dgm:prSet presAssocID="{DD495FEF-5FBA-4F5B-BCC2-48A2704E8AA2}" presName="compNode" presStyleCnt="0"/>
      <dgm:spPr/>
    </dgm:pt>
    <dgm:pt modelId="{7E4F9D3C-3341-45DD-B451-BAA522E49F89}" type="pres">
      <dgm:prSet presAssocID="{DD495FEF-5FBA-4F5B-BCC2-48A2704E8AA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fused Person"/>
        </a:ext>
      </dgm:extLst>
    </dgm:pt>
    <dgm:pt modelId="{21422973-7FF1-4E26-A6BB-BFE4002188AE}" type="pres">
      <dgm:prSet presAssocID="{DD495FEF-5FBA-4F5B-BCC2-48A2704E8AA2}" presName="spaceRect" presStyleCnt="0"/>
      <dgm:spPr/>
    </dgm:pt>
    <dgm:pt modelId="{8E186E14-7A7A-4EAB-8081-7BAAB92AD389}" type="pres">
      <dgm:prSet presAssocID="{DD495FEF-5FBA-4F5B-BCC2-48A2704E8AA2}" presName="textRect" presStyleLbl="revTx" presStyleIdx="0" presStyleCnt="4">
        <dgm:presLayoutVars>
          <dgm:chMax val="1"/>
          <dgm:chPref val="1"/>
        </dgm:presLayoutVars>
      </dgm:prSet>
      <dgm:spPr/>
    </dgm:pt>
    <dgm:pt modelId="{E56265F9-5BF5-473B-B6DF-4FB588F970DF}" type="pres">
      <dgm:prSet presAssocID="{CE3A222E-C1A1-4677-9223-28F0BB825374}" presName="sibTrans" presStyleCnt="0"/>
      <dgm:spPr/>
    </dgm:pt>
    <dgm:pt modelId="{3A44989D-E17E-4B55-B595-47DBD3A39988}" type="pres">
      <dgm:prSet presAssocID="{88F49DCF-8DC3-4A88-8B3D-086FEB9398BF}" presName="compNode" presStyleCnt="0"/>
      <dgm:spPr/>
    </dgm:pt>
    <dgm:pt modelId="{4209DAD9-037F-4390-B65E-899B434B813A}" type="pres">
      <dgm:prSet presAssocID="{88F49DCF-8DC3-4A88-8B3D-086FEB9398B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ffice Worker"/>
        </a:ext>
      </dgm:extLst>
    </dgm:pt>
    <dgm:pt modelId="{3F89EC1C-2565-45DE-BAE9-AB6B16B7D881}" type="pres">
      <dgm:prSet presAssocID="{88F49DCF-8DC3-4A88-8B3D-086FEB9398BF}" presName="spaceRect" presStyleCnt="0"/>
      <dgm:spPr/>
    </dgm:pt>
    <dgm:pt modelId="{E39F56AA-B434-483E-8CA9-AF1656C095F2}" type="pres">
      <dgm:prSet presAssocID="{88F49DCF-8DC3-4A88-8B3D-086FEB9398BF}" presName="textRect" presStyleLbl="revTx" presStyleIdx="1" presStyleCnt="4">
        <dgm:presLayoutVars>
          <dgm:chMax val="1"/>
          <dgm:chPref val="1"/>
        </dgm:presLayoutVars>
      </dgm:prSet>
      <dgm:spPr/>
    </dgm:pt>
    <dgm:pt modelId="{569EE902-9ED4-4D84-A9D1-C7FA53595065}" type="pres">
      <dgm:prSet presAssocID="{B0BFBF15-3BFF-45DD-95AF-3E07199A8780}" presName="sibTrans" presStyleCnt="0"/>
      <dgm:spPr/>
    </dgm:pt>
    <dgm:pt modelId="{47498D4A-3D66-4DF9-8286-250BB7E52587}" type="pres">
      <dgm:prSet presAssocID="{056DEB97-7B6D-4C25-B3EE-679D222DC089}" presName="compNode" presStyleCnt="0"/>
      <dgm:spPr/>
    </dgm:pt>
    <dgm:pt modelId="{E5EB696B-1F23-4122-B6A1-744471065D57}" type="pres">
      <dgm:prSet presAssocID="{056DEB97-7B6D-4C25-B3EE-679D222DC08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ard Room"/>
        </a:ext>
      </dgm:extLst>
    </dgm:pt>
    <dgm:pt modelId="{32B9191F-58E5-4CDD-BE7F-7BAAD1D0CE0B}" type="pres">
      <dgm:prSet presAssocID="{056DEB97-7B6D-4C25-B3EE-679D222DC089}" presName="spaceRect" presStyleCnt="0"/>
      <dgm:spPr/>
    </dgm:pt>
    <dgm:pt modelId="{7ED98629-6E0B-467E-B58B-31013FB1BE10}" type="pres">
      <dgm:prSet presAssocID="{056DEB97-7B6D-4C25-B3EE-679D222DC089}" presName="textRect" presStyleLbl="revTx" presStyleIdx="2" presStyleCnt="4">
        <dgm:presLayoutVars>
          <dgm:chMax val="1"/>
          <dgm:chPref val="1"/>
        </dgm:presLayoutVars>
      </dgm:prSet>
      <dgm:spPr/>
    </dgm:pt>
    <dgm:pt modelId="{F6853175-A1D5-4DA7-AB8E-817983F8AA2B}" type="pres">
      <dgm:prSet presAssocID="{BA44FAA3-FEB9-4636-BC27-EEDA15F22862}" presName="sibTrans" presStyleCnt="0"/>
      <dgm:spPr/>
    </dgm:pt>
    <dgm:pt modelId="{995D33BA-F791-4631-B416-5F5DF5946483}" type="pres">
      <dgm:prSet presAssocID="{11EA10C8-DAD9-4C5F-9766-6948896CFD9A}" presName="compNode" presStyleCnt="0"/>
      <dgm:spPr/>
    </dgm:pt>
    <dgm:pt modelId="{9D766389-C4A7-4298-8C49-0449678E706A}" type="pres">
      <dgm:prSet presAssocID="{11EA10C8-DAD9-4C5F-9766-6948896CFD9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oustache Face with Solid Fill"/>
        </a:ext>
      </dgm:extLst>
    </dgm:pt>
    <dgm:pt modelId="{EAF9B3AA-8614-4572-A0AB-3EB4628AB5D0}" type="pres">
      <dgm:prSet presAssocID="{11EA10C8-DAD9-4C5F-9766-6948896CFD9A}" presName="spaceRect" presStyleCnt="0"/>
      <dgm:spPr/>
    </dgm:pt>
    <dgm:pt modelId="{BB13DE85-82D2-43FD-BBEC-12E9E69AFCCF}" type="pres">
      <dgm:prSet presAssocID="{11EA10C8-DAD9-4C5F-9766-6948896CFD9A}" presName="textRect" presStyleLbl="revTx" presStyleIdx="3" presStyleCnt="4">
        <dgm:presLayoutVars>
          <dgm:chMax val="1"/>
          <dgm:chPref val="1"/>
        </dgm:presLayoutVars>
      </dgm:prSet>
      <dgm:spPr/>
    </dgm:pt>
  </dgm:ptLst>
  <dgm:cxnLst>
    <dgm:cxn modelId="{FA195314-7D58-471B-848D-BE9B89DF4DF9}" srcId="{321D0C9B-F846-47C4-837E-FA67586C8B7A}" destId="{056DEB97-7B6D-4C25-B3EE-679D222DC089}" srcOrd="2" destOrd="0" parTransId="{C708B0C9-DB7F-4B17-A063-690B0634E6F0}" sibTransId="{BA44FAA3-FEB9-4636-BC27-EEDA15F22862}"/>
    <dgm:cxn modelId="{76582F26-430E-4D63-AD60-964CFCE43176}" srcId="{321D0C9B-F846-47C4-837E-FA67586C8B7A}" destId="{DD495FEF-5FBA-4F5B-BCC2-48A2704E8AA2}" srcOrd="0" destOrd="0" parTransId="{C82FCC9C-20E5-4348-B09C-D5B4A03C1B96}" sibTransId="{CE3A222E-C1A1-4677-9223-28F0BB825374}"/>
    <dgm:cxn modelId="{9EC5ED37-2467-483E-BB1A-FD8E87E5B908}" type="presOf" srcId="{056DEB97-7B6D-4C25-B3EE-679D222DC089}" destId="{7ED98629-6E0B-467E-B58B-31013FB1BE10}" srcOrd="0" destOrd="0" presId="urn:microsoft.com/office/officeart/2018/2/layout/IconLabelList"/>
    <dgm:cxn modelId="{7D2E656A-F1F3-4E27-BAD7-DF732F087E3D}" srcId="{321D0C9B-F846-47C4-837E-FA67586C8B7A}" destId="{88F49DCF-8DC3-4A88-8B3D-086FEB9398BF}" srcOrd="1" destOrd="0" parTransId="{CBF6B6B6-57DA-47A1-B9A8-546F38700956}" sibTransId="{B0BFBF15-3BFF-45DD-95AF-3E07199A8780}"/>
    <dgm:cxn modelId="{B0368B4A-C321-428D-AA1F-412A17C81584}" type="presOf" srcId="{DD495FEF-5FBA-4F5B-BCC2-48A2704E8AA2}" destId="{8E186E14-7A7A-4EAB-8081-7BAAB92AD389}" srcOrd="0" destOrd="0" presId="urn:microsoft.com/office/officeart/2018/2/layout/IconLabelList"/>
    <dgm:cxn modelId="{25825F73-F1BA-4188-AE5A-B6CBC64B3EF4}" type="presOf" srcId="{11EA10C8-DAD9-4C5F-9766-6948896CFD9A}" destId="{BB13DE85-82D2-43FD-BBEC-12E9E69AFCCF}" srcOrd="0" destOrd="0" presId="urn:microsoft.com/office/officeart/2018/2/layout/IconLabelList"/>
    <dgm:cxn modelId="{12F68988-0569-4CB9-80D6-A322E29074AC}" type="presOf" srcId="{88F49DCF-8DC3-4A88-8B3D-086FEB9398BF}" destId="{E39F56AA-B434-483E-8CA9-AF1656C095F2}" srcOrd="0" destOrd="0" presId="urn:microsoft.com/office/officeart/2018/2/layout/IconLabelList"/>
    <dgm:cxn modelId="{A5B4388A-1DAD-4C7A-BA7E-D80B15131A24}" type="presOf" srcId="{321D0C9B-F846-47C4-837E-FA67586C8B7A}" destId="{BA0F7D50-88D8-4C5B-B145-6481BE958BB9}" srcOrd="0" destOrd="0" presId="urn:microsoft.com/office/officeart/2018/2/layout/IconLabelList"/>
    <dgm:cxn modelId="{DCC9AFA9-7748-46E8-B5A4-B74E8CC8FDE2}" srcId="{321D0C9B-F846-47C4-837E-FA67586C8B7A}" destId="{11EA10C8-DAD9-4C5F-9766-6948896CFD9A}" srcOrd="3" destOrd="0" parTransId="{821E8B78-EBDA-4884-9D6E-838EDD69B450}" sibTransId="{90D38937-A3B3-45F6-8A98-D9E161F1F738}"/>
    <dgm:cxn modelId="{469A976A-1444-4538-975D-316D25C1F1AE}" type="presParOf" srcId="{BA0F7D50-88D8-4C5B-B145-6481BE958BB9}" destId="{7861A92E-8B13-4947-810A-D58629D05654}" srcOrd="0" destOrd="0" presId="urn:microsoft.com/office/officeart/2018/2/layout/IconLabelList"/>
    <dgm:cxn modelId="{5208DFCB-1689-42E2-AEA7-78AB76F7962B}" type="presParOf" srcId="{7861A92E-8B13-4947-810A-D58629D05654}" destId="{7E4F9D3C-3341-45DD-B451-BAA522E49F89}" srcOrd="0" destOrd="0" presId="urn:microsoft.com/office/officeart/2018/2/layout/IconLabelList"/>
    <dgm:cxn modelId="{F87F41A8-262D-4734-BCAD-C969F6920BA4}" type="presParOf" srcId="{7861A92E-8B13-4947-810A-D58629D05654}" destId="{21422973-7FF1-4E26-A6BB-BFE4002188AE}" srcOrd="1" destOrd="0" presId="urn:microsoft.com/office/officeart/2018/2/layout/IconLabelList"/>
    <dgm:cxn modelId="{DDFF104D-4ACB-4CF7-B824-97F81A356749}" type="presParOf" srcId="{7861A92E-8B13-4947-810A-D58629D05654}" destId="{8E186E14-7A7A-4EAB-8081-7BAAB92AD389}" srcOrd="2" destOrd="0" presId="urn:microsoft.com/office/officeart/2018/2/layout/IconLabelList"/>
    <dgm:cxn modelId="{14B999F2-3C0E-4043-87E2-E543056F94B4}" type="presParOf" srcId="{BA0F7D50-88D8-4C5B-B145-6481BE958BB9}" destId="{E56265F9-5BF5-473B-B6DF-4FB588F970DF}" srcOrd="1" destOrd="0" presId="urn:microsoft.com/office/officeart/2018/2/layout/IconLabelList"/>
    <dgm:cxn modelId="{AE7BE39C-38CF-4753-AEF5-9CBF0F6A299B}" type="presParOf" srcId="{BA0F7D50-88D8-4C5B-B145-6481BE958BB9}" destId="{3A44989D-E17E-4B55-B595-47DBD3A39988}" srcOrd="2" destOrd="0" presId="urn:microsoft.com/office/officeart/2018/2/layout/IconLabelList"/>
    <dgm:cxn modelId="{D2BD1E5A-3F04-4B6A-A40B-15AAF9A7A6B5}" type="presParOf" srcId="{3A44989D-E17E-4B55-B595-47DBD3A39988}" destId="{4209DAD9-037F-4390-B65E-899B434B813A}" srcOrd="0" destOrd="0" presId="urn:microsoft.com/office/officeart/2018/2/layout/IconLabelList"/>
    <dgm:cxn modelId="{784B371C-5412-4380-A9F7-EEF16FBFC2F4}" type="presParOf" srcId="{3A44989D-E17E-4B55-B595-47DBD3A39988}" destId="{3F89EC1C-2565-45DE-BAE9-AB6B16B7D881}" srcOrd="1" destOrd="0" presId="urn:microsoft.com/office/officeart/2018/2/layout/IconLabelList"/>
    <dgm:cxn modelId="{21D2071B-12D0-45B5-B938-05B528DAF69F}" type="presParOf" srcId="{3A44989D-E17E-4B55-B595-47DBD3A39988}" destId="{E39F56AA-B434-483E-8CA9-AF1656C095F2}" srcOrd="2" destOrd="0" presId="urn:microsoft.com/office/officeart/2018/2/layout/IconLabelList"/>
    <dgm:cxn modelId="{498133FA-86AF-4951-A6F7-6941262B6CB8}" type="presParOf" srcId="{BA0F7D50-88D8-4C5B-B145-6481BE958BB9}" destId="{569EE902-9ED4-4D84-A9D1-C7FA53595065}" srcOrd="3" destOrd="0" presId="urn:microsoft.com/office/officeart/2018/2/layout/IconLabelList"/>
    <dgm:cxn modelId="{7997DBDC-963F-4C8F-9F0A-15017278FBA3}" type="presParOf" srcId="{BA0F7D50-88D8-4C5B-B145-6481BE958BB9}" destId="{47498D4A-3D66-4DF9-8286-250BB7E52587}" srcOrd="4" destOrd="0" presId="urn:microsoft.com/office/officeart/2018/2/layout/IconLabelList"/>
    <dgm:cxn modelId="{CB219D3C-2B33-45E3-81AA-8F838826A8AD}" type="presParOf" srcId="{47498D4A-3D66-4DF9-8286-250BB7E52587}" destId="{E5EB696B-1F23-4122-B6A1-744471065D57}" srcOrd="0" destOrd="0" presId="urn:microsoft.com/office/officeart/2018/2/layout/IconLabelList"/>
    <dgm:cxn modelId="{1773E306-D352-437D-AAA9-975776422CD3}" type="presParOf" srcId="{47498D4A-3D66-4DF9-8286-250BB7E52587}" destId="{32B9191F-58E5-4CDD-BE7F-7BAAD1D0CE0B}" srcOrd="1" destOrd="0" presId="urn:microsoft.com/office/officeart/2018/2/layout/IconLabelList"/>
    <dgm:cxn modelId="{FAC91337-ED45-4CD5-9321-E80206673488}" type="presParOf" srcId="{47498D4A-3D66-4DF9-8286-250BB7E52587}" destId="{7ED98629-6E0B-467E-B58B-31013FB1BE10}" srcOrd="2" destOrd="0" presId="urn:microsoft.com/office/officeart/2018/2/layout/IconLabelList"/>
    <dgm:cxn modelId="{A8008B60-1CAE-450C-83DE-10628737F0BB}" type="presParOf" srcId="{BA0F7D50-88D8-4C5B-B145-6481BE958BB9}" destId="{F6853175-A1D5-4DA7-AB8E-817983F8AA2B}" srcOrd="5" destOrd="0" presId="urn:microsoft.com/office/officeart/2018/2/layout/IconLabelList"/>
    <dgm:cxn modelId="{96D33085-F6A1-4433-ABA0-DAE10BA4C938}" type="presParOf" srcId="{BA0F7D50-88D8-4C5B-B145-6481BE958BB9}" destId="{995D33BA-F791-4631-B416-5F5DF5946483}" srcOrd="6" destOrd="0" presId="urn:microsoft.com/office/officeart/2018/2/layout/IconLabelList"/>
    <dgm:cxn modelId="{4B5E9C11-5F32-4109-8345-1FE49EE29714}" type="presParOf" srcId="{995D33BA-F791-4631-B416-5F5DF5946483}" destId="{9D766389-C4A7-4298-8C49-0449678E706A}" srcOrd="0" destOrd="0" presId="urn:microsoft.com/office/officeart/2018/2/layout/IconLabelList"/>
    <dgm:cxn modelId="{FC12E3B1-9E16-4FA7-87E6-09B7FC25B59F}" type="presParOf" srcId="{995D33BA-F791-4631-B416-5F5DF5946483}" destId="{EAF9B3AA-8614-4572-A0AB-3EB4628AB5D0}" srcOrd="1" destOrd="0" presId="urn:microsoft.com/office/officeart/2018/2/layout/IconLabelList"/>
    <dgm:cxn modelId="{0FE51F49-8A92-4231-B7C2-0865644D9024}" type="presParOf" srcId="{995D33BA-F791-4631-B416-5F5DF5946483}" destId="{BB13DE85-82D2-43FD-BBEC-12E9E69AFCCF}"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0930C46-AC54-4B0F-B2CC-583B01BC4CDF}"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3407A1C-F8A8-42DB-A084-5682243FBF09}">
      <dgm:prSet/>
      <dgm:spPr/>
      <dgm:t>
        <a:bodyPr/>
        <a:lstStyle/>
        <a:p>
          <a:pPr>
            <a:defRPr b="1"/>
          </a:pPr>
          <a:r>
            <a:rPr lang="en-US"/>
            <a:t>Employers cannot ask about the following:</a:t>
          </a:r>
        </a:p>
      </dgm:t>
    </dgm:pt>
    <dgm:pt modelId="{1CA6643F-295D-4B40-9B88-44018A1574EF}" type="parTrans" cxnId="{AF8AB91C-0DB6-426C-85D0-E282A1703A8A}">
      <dgm:prSet/>
      <dgm:spPr/>
      <dgm:t>
        <a:bodyPr/>
        <a:lstStyle/>
        <a:p>
          <a:endParaRPr lang="en-US"/>
        </a:p>
      </dgm:t>
    </dgm:pt>
    <dgm:pt modelId="{4773A87E-29E0-48F4-9EA3-E47492EB5F5D}" type="sibTrans" cxnId="{AF8AB91C-0DB6-426C-85D0-E282A1703A8A}">
      <dgm:prSet/>
      <dgm:spPr/>
      <dgm:t>
        <a:bodyPr/>
        <a:lstStyle/>
        <a:p>
          <a:endParaRPr lang="en-US"/>
        </a:p>
      </dgm:t>
    </dgm:pt>
    <dgm:pt modelId="{54BBF3CF-55DD-40E8-9947-22193837062B}">
      <dgm:prSet/>
      <dgm:spPr/>
      <dgm:t>
        <a:bodyPr/>
        <a:lstStyle/>
        <a:p>
          <a:r>
            <a:rPr lang="en-US"/>
            <a:t>Age </a:t>
          </a:r>
        </a:p>
      </dgm:t>
    </dgm:pt>
    <dgm:pt modelId="{7A4640FA-8D72-4BAB-8713-6F357907158D}" type="parTrans" cxnId="{3AA08C6B-6C49-4887-86F6-D7B4B30F9C55}">
      <dgm:prSet/>
      <dgm:spPr/>
      <dgm:t>
        <a:bodyPr/>
        <a:lstStyle/>
        <a:p>
          <a:endParaRPr lang="en-US"/>
        </a:p>
      </dgm:t>
    </dgm:pt>
    <dgm:pt modelId="{4FBC4986-791E-4371-9BEE-761A01FE40F4}" type="sibTrans" cxnId="{3AA08C6B-6C49-4887-86F6-D7B4B30F9C55}">
      <dgm:prSet/>
      <dgm:spPr/>
      <dgm:t>
        <a:bodyPr/>
        <a:lstStyle/>
        <a:p>
          <a:endParaRPr lang="en-US"/>
        </a:p>
      </dgm:t>
    </dgm:pt>
    <dgm:pt modelId="{57F4C102-ADBF-4659-9FC2-D22861ACBF37}">
      <dgm:prSet/>
      <dgm:spPr/>
      <dgm:t>
        <a:bodyPr/>
        <a:lstStyle/>
        <a:p>
          <a:r>
            <a:rPr lang="en-US"/>
            <a:t>Race</a:t>
          </a:r>
        </a:p>
      </dgm:t>
    </dgm:pt>
    <dgm:pt modelId="{29360A60-B796-4FC5-9411-6A22D9F044F7}" type="parTrans" cxnId="{334E8A7C-10C8-4B34-B826-B7E9BC40D3E8}">
      <dgm:prSet/>
      <dgm:spPr/>
      <dgm:t>
        <a:bodyPr/>
        <a:lstStyle/>
        <a:p>
          <a:endParaRPr lang="en-US"/>
        </a:p>
      </dgm:t>
    </dgm:pt>
    <dgm:pt modelId="{1BA5569C-6182-4F9B-91D7-2A4F46ADD732}" type="sibTrans" cxnId="{334E8A7C-10C8-4B34-B826-B7E9BC40D3E8}">
      <dgm:prSet/>
      <dgm:spPr/>
      <dgm:t>
        <a:bodyPr/>
        <a:lstStyle/>
        <a:p>
          <a:endParaRPr lang="en-US"/>
        </a:p>
      </dgm:t>
    </dgm:pt>
    <dgm:pt modelId="{114266BA-E632-4C0A-8B3A-85747CE1B4EE}">
      <dgm:prSet/>
      <dgm:spPr/>
      <dgm:t>
        <a:bodyPr/>
        <a:lstStyle/>
        <a:p>
          <a:r>
            <a:rPr lang="en-US"/>
            <a:t>national origin</a:t>
          </a:r>
        </a:p>
      </dgm:t>
    </dgm:pt>
    <dgm:pt modelId="{8F3289B4-B947-4754-A30A-E82A9CBE0EAE}" type="parTrans" cxnId="{63158B4C-4CED-45DC-B2C1-6941C335ACEC}">
      <dgm:prSet/>
      <dgm:spPr/>
      <dgm:t>
        <a:bodyPr/>
        <a:lstStyle/>
        <a:p>
          <a:endParaRPr lang="en-US"/>
        </a:p>
      </dgm:t>
    </dgm:pt>
    <dgm:pt modelId="{0D8DE180-712A-4BE7-8CBD-1A71B2240EF3}" type="sibTrans" cxnId="{63158B4C-4CED-45DC-B2C1-6941C335ACEC}">
      <dgm:prSet/>
      <dgm:spPr/>
      <dgm:t>
        <a:bodyPr/>
        <a:lstStyle/>
        <a:p>
          <a:endParaRPr lang="en-US"/>
        </a:p>
      </dgm:t>
    </dgm:pt>
    <dgm:pt modelId="{ED330322-47DD-46EB-BE24-F40C74D9E720}">
      <dgm:prSet/>
      <dgm:spPr/>
      <dgm:t>
        <a:bodyPr/>
        <a:lstStyle/>
        <a:p>
          <a:r>
            <a:rPr lang="en-US"/>
            <a:t>Marital</a:t>
          </a:r>
        </a:p>
      </dgm:t>
    </dgm:pt>
    <dgm:pt modelId="{9CA47C50-C018-4392-99E5-65D893952A26}" type="parTrans" cxnId="{29836CE8-F659-4F6A-9B5E-91307E7D7947}">
      <dgm:prSet/>
      <dgm:spPr/>
      <dgm:t>
        <a:bodyPr/>
        <a:lstStyle/>
        <a:p>
          <a:endParaRPr lang="en-US"/>
        </a:p>
      </dgm:t>
    </dgm:pt>
    <dgm:pt modelId="{38124462-F9B8-4029-95BD-37D10E4388B6}" type="sibTrans" cxnId="{29836CE8-F659-4F6A-9B5E-91307E7D7947}">
      <dgm:prSet/>
      <dgm:spPr/>
      <dgm:t>
        <a:bodyPr/>
        <a:lstStyle/>
        <a:p>
          <a:endParaRPr lang="en-US"/>
        </a:p>
      </dgm:t>
    </dgm:pt>
    <dgm:pt modelId="{1CF2E353-AA4C-4195-9148-74B26258B494}">
      <dgm:prSet/>
      <dgm:spPr/>
      <dgm:t>
        <a:bodyPr/>
        <a:lstStyle/>
        <a:p>
          <a:r>
            <a:rPr lang="en-US"/>
            <a:t>family status</a:t>
          </a:r>
        </a:p>
      </dgm:t>
    </dgm:pt>
    <dgm:pt modelId="{D53C7691-F158-4C8A-8EFE-DB53910DCAA5}" type="parTrans" cxnId="{BFADA0BC-FA3B-4E18-AFAD-E50827066E4D}">
      <dgm:prSet/>
      <dgm:spPr/>
      <dgm:t>
        <a:bodyPr/>
        <a:lstStyle/>
        <a:p>
          <a:endParaRPr lang="en-US"/>
        </a:p>
      </dgm:t>
    </dgm:pt>
    <dgm:pt modelId="{4A82D3F5-F4F1-464F-B60A-9B3E483E57E5}" type="sibTrans" cxnId="{BFADA0BC-FA3B-4E18-AFAD-E50827066E4D}">
      <dgm:prSet/>
      <dgm:spPr/>
      <dgm:t>
        <a:bodyPr/>
        <a:lstStyle/>
        <a:p>
          <a:endParaRPr lang="en-US"/>
        </a:p>
      </dgm:t>
    </dgm:pt>
    <dgm:pt modelId="{A84832DA-98A6-4AE6-A076-FC6B61B75AE7}">
      <dgm:prSet/>
      <dgm:spPr/>
      <dgm:t>
        <a:bodyPr/>
        <a:lstStyle/>
        <a:p>
          <a:r>
            <a:rPr lang="en-US"/>
            <a:t>sexual orientation</a:t>
          </a:r>
        </a:p>
      </dgm:t>
    </dgm:pt>
    <dgm:pt modelId="{A008DCF9-2017-4BFB-82E9-19B120C33152}" type="parTrans" cxnId="{E9B44177-D743-4BA8-BD00-5C5FEDBCDBC4}">
      <dgm:prSet/>
      <dgm:spPr/>
      <dgm:t>
        <a:bodyPr/>
        <a:lstStyle/>
        <a:p>
          <a:endParaRPr lang="en-US"/>
        </a:p>
      </dgm:t>
    </dgm:pt>
    <dgm:pt modelId="{B8C6DCC8-98AF-479F-A2ED-79A2C0E46001}" type="sibTrans" cxnId="{E9B44177-D743-4BA8-BD00-5C5FEDBCDBC4}">
      <dgm:prSet/>
      <dgm:spPr/>
      <dgm:t>
        <a:bodyPr/>
        <a:lstStyle/>
        <a:p>
          <a:endParaRPr lang="en-US"/>
        </a:p>
      </dgm:t>
    </dgm:pt>
    <dgm:pt modelId="{5DC45B83-4900-4513-B43B-5B8B84014A72}">
      <dgm:prSet/>
      <dgm:spPr/>
      <dgm:t>
        <a:bodyPr/>
        <a:lstStyle/>
        <a:p>
          <a:r>
            <a:rPr lang="en-US"/>
            <a:t>medical history</a:t>
          </a:r>
        </a:p>
      </dgm:t>
    </dgm:pt>
    <dgm:pt modelId="{19B59E20-BBCC-4152-AB69-FCF62AB94DFF}" type="parTrans" cxnId="{BA50D024-CC28-4C74-B015-4CF0279DBBF9}">
      <dgm:prSet/>
      <dgm:spPr/>
      <dgm:t>
        <a:bodyPr/>
        <a:lstStyle/>
        <a:p>
          <a:endParaRPr lang="en-US"/>
        </a:p>
      </dgm:t>
    </dgm:pt>
    <dgm:pt modelId="{740C6FCE-AFA7-47FD-AE54-05E5F472082C}" type="sibTrans" cxnId="{BA50D024-CC28-4C74-B015-4CF0279DBBF9}">
      <dgm:prSet/>
      <dgm:spPr/>
      <dgm:t>
        <a:bodyPr/>
        <a:lstStyle/>
        <a:p>
          <a:endParaRPr lang="en-US"/>
        </a:p>
      </dgm:t>
    </dgm:pt>
    <dgm:pt modelId="{53E5B228-BECF-4019-8DC1-9CECA4229A6B}">
      <dgm:prSet/>
      <dgm:spPr/>
      <dgm:t>
        <a:bodyPr/>
        <a:lstStyle/>
        <a:p>
          <a:r>
            <a:rPr lang="en-US"/>
            <a:t>disabilities</a:t>
          </a:r>
        </a:p>
      </dgm:t>
    </dgm:pt>
    <dgm:pt modelId="{BADEB0F2-B784-4D7D-89BB-3433822E1913}" type="parTrans" cxnId="{352C503C-E33A-456D-B070-5C1BB167DBCB}">
      <dgm:prSet/>
      <dgm:spPr/>
      <dgm:t>
        <a:bodyPr/>
        <a:lstStyle/>
        <a:p>
          <a:endParaRPr lang="en-US"/>
        </a:p>
      </dgm:t>
    </dgm:pt>
    <dgm:pt modelId="{6099BA70-C0B2-41F8-8D2B-E06499E549B1}" type="sibTrans" cxnId="{352C503C-E33A-456D-B070-5C1BB167DBCB}">
      <dgm:prSet/>
      <dgm:spPr/>
      <dgm:t>
        <a:bodyPr/>
        <a:lstStyle/>
        <a:p>
          <a:endParaRPr lang="en-US"/>
        </a:p>
      </dgm:t>
    </dgm:pt>
    <dgm:pt modelId="{EFBFFE6D-BEE6-4EFB-B3C6-B4D6758630BB}">
      <dgm:prSet/>
      <dgm:spPr/>
      <dgm:t>
        <a:bodyPr/>
        <a:lstStyle/>
        <a:p>
          <a:pPr>
            <a:defRPr b="1"/>
          </a:pPr>
          <a:r>
            <a:rPr lang="en-US"/>
            <a:t>One way to respond: </a:t>
          </a:r>
        </a:p>
      </dgm:t>
    </dgm:pt>
    <dgm:pt modelId="{A18B0DED-3A8F-4E53-9481-5BF375920DEA}" type="parTrans" cxnId="{254C97CF-C16F-4C88-B259-519D2515636D}">
      <dgm:prSet/>
      <dgm:spPr/>
      <dgm:t>
        <a:bodyPr/>
        <a:lstStyle/>
        <a:p>
          <a:endParaRPr lang="en-US"/>
        </a:p>
      </dgm:t>
    </dgm:pt>
    <dgm:pt modelId="{F0DB085F-5688-4F63-9F37-FEA207AE8A3D}" type="sibTrans" cxnId="{254C97CF-C16F-4C88-B259-519D2515636D}">
      <dgm:prSet/>
      <dgm:spPr/>
      <dgm:t>
        <a:bodyPr/>
        <a:lstStyle/>
        <a:p>
          <a:endParaRPr lang="en-US"/>
        </a:p>
      </dgm:t>
    </dgm:pt>
    <dgm:pt modelId="{E4DD39C4-9795-4358-A111-41D7EF45BC34}">
      <dgm:prSet/>
      <dgm:spPr/>
      <dgm:t>
        <a:bodyPr/>
        <a:lstStyle/>
        <a:p>
          <a:r>
            <a:rPr lang="en-US"/>
            <a:t>“That is a question I have never been asked before and I am curious as to why it is important to the job under consideration.”</a:t>
          </a:r>
        </a:p>
      </dgm:t>
    </dgm:pt>
    <dgm:pt modelId="{9DB06D39-80ED-4A55-BE75-0EEDFE30E020}" type="parTrans" cxnId="{8415517C-2CCB-4C92-BFD1-4BAE0755AA0E}">
      <dgm:prSet/>
      <dgm:spPr/>
      <dgm:t>
        <a:bodyPr/>
        <a:lstStyle/>
        <a:p>
          <a:endParaRPr lang="en-US"/>
        </a:p>
      </dgm:t>
    </dgm:pt>
    <dgm:pt modelId="{C19AE2A5-1FF7-4891-A3ED-9E3C656CD4BB}" type="sibTrans" cxnId="{8415517C-2CCB-4C92-BFD1-4BAE0755AA0E}">
      <dgm:prSet/>
      <dgm:spPr/>
      <dgm:t>
        <a:bodyPr/>
        <a:lstStyle/>
        <a:p>
          <a:endParaRPr lang="en-US"/>
        </a:p>
      </dgm:t>
    </dgm:pt>
    <dgm:pt modelId="{D98D53F0-2AEA-4726-8A76-DDA65C5E9F5C}" type="pres">
      <dgm:prSet presAssocID="{20930C46-AC54-4B0F-B2CC-583B01BC4CDF}" presName="root" presStyleCnt="0">
        <dgm:presLayoutVars>
          <dgm:dir/>
          <dgm:resizeHandles val="exact"/>
        </dgm:presLayoutVars>
      </dgm:prSet>
      <dgm:spPr/>
    </dgm:pt>
    <dgm:pt modelId="{50C187ED-4775-4B2C-A6C4-3D972D38D3FF}" type="pres">
      <dgm:prSet presAssocID="{13407A1C-F8A8-42DB-A084-5682243FBF09}" presName="compNode" presStyleCnt="0"/>
      <dgm:spPr/>
    </dgm:pt>
    <dgm:pt modelId="{6F505471-6470-4ACF-ABD5-632B61BFC714}" type="pres">
      <dgm:prSet presAssocID="{13407A1C-F8A8-42DB-A084-5682243FBF0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rson in wheelchair"/>
        </a:ext>
      </dgm:extLst>
    </dgm:pt>
    <dgm:pt modelId="{A9FE2FB7-FE93-4C5F-AADB-509502FE850D}" type="pres">
      <dgm:prSet presAssocID="{13407A1C-F8A8-42DB-A084-5682243FBF09}" presName="iconSpace" presStyleCnt="0"/>
      <dgm:spPr/>
    </dgm:pt>
    <dgm:pt modelId="{C038E420-F719-4F54-8DA7-84B442D35772}" type="pres">
      <dgm:prSet presAssocID="{13407A1C-F8A8-42DB-A084-5682243FBF09}" presName="parTx" presStyleLbl="revTx" presStyleIdx="0" presStyleCnt="4">
        <dgm:presLayoutVars>
          <dgm:chMax val="0"/>
          <dgm:chPref val="0"/>
        </dgm:presLayoutVars>
      </dgm:prSet>
      <dgm:spPr/>
    </dgm:pt>
    <dgm:pt modelId="{50469250-FBF6-4510-8948-92A1D4B964AE}" type="pres">
      <dgm:prSet presAssocID="{13407A1C-F8A8-42DB-A084-5682243FBF09}" presName="txSpace" presStyleCnt="0"/>
      <dgm:spPr/>
    </dgm:pt>
    <dgm:pt modelId="{A017B755-228D-4328-836D-7055ABF79B83}" type="pres">
      <dgm:prSet presAssocID="{13407A1C-F8A8-42DB-A084-5682243FBF09}" presName="desTx" presStyleLbl="revTx" presStyleIdx="1" presStyleCnt="4">
        <dgm:presLayoutVars/>
      </dgm:prSet>
      <dgm:spPr/>
    </dgm:pt>
    <dgm:pt modelId="{C7FEBD76-34DD-4841-AA5C-2BE238C1F57B}" type="pres">
      <dgm:prSet presAssocID="{4773A87E-29E0-48F4-9EA3-E47492EB5F5D}" presName="sibTrans" presStyleCnt="0"/>
      <dgm:spPr/>
    </dgm:pt>
    <dgm:pt modelId="{F635FD1A-D348-4775-A459-B20EB9D8D223}" type="pres">
      <dgm:prSet presAssocID="{EFBFFE6D-BEE6-4EFB-B3C6-B4D6758630BB}" presName="compNode" presStyleCnt="0"/>
      <dgm:spPr/>
    </dgm:pt>
    <dgm:pt modelId="{7008668D-3B13-4F71-8E45-4548659327FA}" type="pres">
      <dgm:prSet presAssocID="{EFBFFE6D-BEE6-4EFB-B3C6-B4D6758630B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fused Person"/>
        </a:ext>
      </dgm:extLst>
    </dgm:pt>
    <dgm:pt modelId="{C6905809-6971-4BF6-8FE7-18E5443C4BC3}" type="pres">
      <dgm:prSet presAssocID="{EFBFFE6D-BEE6-4EFB-B3C6-B4D6758630BB}" presName="iconSpace" presStyleCnt="0"/>
      <dgm:spPr/>
    </dgm:pt>
    <dgm:pt modelId="{ECE8B14A-9626-4895-A909-1805D0E9C8FA}" type="pres">
      <dgm:prSet presAssocID="{EFBFFE6D-BEE6-4EFB-B3C6-B4D6758630BB}" presName="parTx" presStyleLbl="revTx" presStyleIdx="2" presStyleCnt="4">
        <dgm:presLayoutVars>
          <dgm:chMax val="0"/>
          <dgm:chPref val="0"/>
        </dgm:presLayoutVars>
      </dgm:prSet>
      <dgm:spPr/>
    </dgm:pt>
    <dgm:pt modelId="{87576652-97BC-4463-94AA-80F8353C15A1}" type="pres">
      <dgm:prSet presAssocID="{EFBFFE6D-BEE6-4EFB-B3C6-B4D6758630BB}" presName="txSpace" presStyleCnt="0"/>
      <dgm:spPr/>
    </dgm:pt>
    <dgm:pt modelId="{AFA3E8F7-BF5C-4790-BBFE-5ECFF5D2D632}" type="pres">
      <dgm:prSet presAssocID="{EFBFFE6D-BEE6-4EFB-B3C6-B4D6758630BB}" presName="desTx" presStyleLbl="revTx" presStyleIdx="3" presStyleCnt="4">
        <dgm:presLayoutVars/>
      </dgm:prSet>
      <dgm:spPr/>
    </dgm:pt>
  </dgm:ptLst>
  <dgm:cxnLst>
    <dgm:cxn modelId="{683FBD08-853B-45F7-9791-82ADAD79D30F}" type="presOf" srcId="{EFBFFE6D-BEE6-4EFB-B3C6-B4D6758630BB}" destId="{ECE8B14A-9626-4895-A909-1805D0E9C8FA}" srcOrd="0" destOrd="0" presId="urn:microsoft.com/office/officeart/2018/5/layout/CenteredIconLabelDescriptionList"/>
    <dgm:cxn modelId="{83091A0A-C380-4F58-BD2E-3EE7E5D1F78E}" type="presOf" srcId="{5DC45B83-4900-4513-B43B-5B8B84014A72}" destId="{A017B755-228D-4328-836D-7055ABF79B83}" srcOrd="0" destOrd="6" presId="urn:microsoft.com/office/officeart/2018/5/layout/CenteredIconLabelDescriptionList"/>
    <dgm:cxn modelId="{AF8AB91C-0DB6-426C-85D0-E282A1703A8A}" srcId="{20930C46-AC54-4B0F-B2CC-583B01BC4CDF}" destId="{13407A1C-F8A8-42DB-A084-5682243FBF09}" srcOrd="0" destOrd="0" parTransId="{1CA6643F-295D-4B40-9B88-44018A1574EF}" sibTransId="{4773A87E-29E0-48F4-9EA3-E47492EB5F5D}"/>
    <dgm:cxn modelId="{0AF37524-EFBE-4A4D-8EED-D9E03FD7FB9C}" type="presOf" srcId="{53E5B228-BECF-4019-8DC1-9CECA4229A6B}" destId="{A017B755-228D-4328-836D-7055ABF79B83}" srcOrd="0" destOrd="7" presId="urn:microsoft.com/office/officeart/2018/5/layout/CenteredIconLabelDescriptionList"/>
    <dgm:cxn modelId="{BA50D024-CC28-4C74-B015-4CF0279DBBF9}" srcId="{13407A1C-F8A8-42DB-A084-5682243FBF09}" destId="{5DC45B83-4900-4513-B43B-5B8B84014A72}" srcOrd="6" destOrd="0" parTransId="{19B59E20-BBCC-4152-AB69-FCF62AB94DFF}" sibTransId="{740C6FCE-AFA7-47FD-AE54-05E5F472082C}"/>
    <dgm:cxn modelId="{996DA738-1137-4D88-9C68-2DFEAFA564A4}" type="presOf" srcId="{13407A1C-F8A8-42DB-A084-5682243FBF09}" destId="{C038E420-F719-4F54-8DA7-84B442D35772}" srcOrd="0" destOrd="0" presId="urn:microsoft.com/office/officeart/2018/5/layout/CenteredIconLabelDescriptionList"/>
    <dgm:cxn modelId="{352C503C-E33A-456D-B070-5C1BB167DBCB}" srcId="{13407A1C-F8A8-42DB-A084-5682243FBF09}" destId="{53E5B228-BECF-4019-8DC1-9CECA4229A6B}" srcOrd="7" destOrd="0" parTransId="{BADEB0F2-B784-4D7D-89BB-3433822E1913}" sibTransId="{6099BA70-C0B2-41F8-8D2B-E06499E549B1}"/>
    <dgm:cxn modelId="{3AA08C6B-6C49-4887-86F6-D7B4B30F9C55}" srcId="{13407A1C-F8A8-42DB-A084-5682243FBF09}" destId="{54BBF3CF-55DD-40E8-9947-22193837062B}" srcOrd="0" destOrd="0" parTransId="{7A4640FA-8D72-4BAB-8713-6F357907158D}" sibTransId="{4FBC4986-791E-4371-9BEE-761A01FE40F4}"/>
    <dgm:cxn modelId="{63158B4C-4CED-45DC-B2C1-6941C335ACEC}" srcId="{13407A1C-F8A8-42DB-A084-5682243FBF09}" destId="{114266BA-E632-4C0A-8B3A-85747CE1B4EE}" srcOrd="2" destOrd="0" parTransId="{8F3289B4-B947-4754-A30A-E82A9CBE0EAE}" sibTransId="{0D8DE180-712A-4BE7-8CBD-1A71B2240EF3}"/>
    <dgm:cxn modelId="{E9B44177-D743-4BA8-BD00-5C5FEDBCDBC4}" srcId="{13407A1C-F8A8-42DB-A084-5682243FBF09}" destId="{A84832DA-98A6-4AE6-A076-FC6B61B75AE7}" srcOrd="5" destOrd="0" parTransId="{A008DCF9-2017-4BFB-82E9-19B120C33152}" sibTransId="{B8C6DCC8-98AF-479F-A2ED-79A2C0E46001}"/>
    <dgm:cxn modelId="{8415517C-2CCB-4C92-BFD1-4BAE0755AA0E}" srcId="{EFBFFE6D-BEE6-4EFB-B3C6-B4D6758630BB}" destId="{E4DD39C4-9795-4358-A111-41D7EF45BC34}" srcOrd="0" destOrd="0" parTransId="{9DB06D39-80ED-4A55-BE75-0EEDFE30E020}" sibTransId="{C19AE2A5-1FF7-4891-A3ED-9E3C656CD4BB}"/>
    <dgm:cxn modelId="{334E8A7C-10C8-4B34-B826-B7E9BC40D3E8}" srcId="{13407A1C-F8A8-42DB-A084-5682243FBF09}" destId="{57F4C102-ADBF-4659-9FC2-D22861ACBF37}" srcOrd="1" destOrd="0" parTransId="{29360A60-B796-4FC5-9411-6A22D9F044F7}" sibTransId="{1BA5569C-6182-4F9B-91D7-2A4F46ADD732}"/>
    <dgm:cxn modelId="{D791EA90-293E-4395-875A-BD2E4D766BA8}" type="presOf" srcId="{114266BA-E632-4C0A-8B3A-85747CE1B4EE}" destId="{A017B755-228D-4328-836D-7055ABF79B83}" srcOrd="0" destOrd="2" presId="urn:microsoft.com/office/officeart/2018/5/layout/CenteredIconLabelDescriptionList"/>
    <dgm:cxn modelId="{AD8BA395-F8D0-49E6-97E0-5C489AD96C44}" type="presOf" srcId="{1CF2E353-AA4C-4195-9148-74B26258B494}" destId="{A017B755-228D-4328-836D-7055ABF79B83}" srcOrd="0" destOrd="4" presId="urn:microsoft.com/office/officeart/2018/5/layout/CenteredIconLabelDescriptionList"/>
    <dgm:cxn modelId="{809572A8-5E33-4B4F-B1D4-D5A78F8BCBC3}" type="presOf" srcId="{A84832DA-98A6-4AE6-A076-FC6B61B75AE7}" destId="{A017B755-228D-4328-836D-7055ABF79B83}" srcOrd="0" destOrd="5" presId="urn:microsoft.com/office/officeart/2018/5/layout/CenteredIconLabelDescriptionList"/>
    <dgm:cxn modelId="{57779AAD-C1BD-4920-BD0F-3B9D1DF69373}" type="presOf" srcId="{57F4C102-ADBF-4659-9FC2-D22861ACBF37}" destId="{A017B755-228D-4328-836D-7055ABF79B83}" srcOrd="0" destOrd="1" presId="urn:microsoft.com/office/officeart/2018/5/layout/CenteredIconLabelDescriptionList"/>
    <dgm:cxn modelId="{BFADA0BC-FA3B-4E18-AFAD-E50827066E4D}" srcId="{13407A1C-F8A8-42DB-A084-5682243FBF09}" destId="{1CF2E353-AA4C-4195-9148-74B26258B494}" srcOrd="4" destOrd="0" parTransId="{D53C7691-F158-4C8A-8EFE-DB53910DCAA5}" sibTransId="{4A82D3F5-F4F1-464F-B60A-9B3E483E57E5}"/>
    <dgm:cxn modelId="{61B599C7-02CA-4E6C-BC43-8AECF44B529D}" type="presOf" srcId="{54BBF3CF-55DD-40E8-9947-22193837062B}" destId="{A017B755-228D-4328-836D-7055ABF79B83}" srcOrd="0" destOrd="0" presId="urn:microsoft.com/office/officeart/2018/5/layout/CenteredIconLabelDescriptionList"/>
    <dgm:cxn modelId="{4E1A88C9-44D4-47C5-BC4E-602588C6FBEC}" type="presOf" srcId="{ED330322-47DD-46EB-BE24-F40C74D9E720}" destId="{A017B755-228D-4328-836D-7055ABF79B83}" srcOrd="0" destOrd="3" presId="urn:microsoft.com/office/officeart/2018/5/layout/CenteredIconLabelDescriptionList"/>
    <dgm:cxn modelId="{254C97CF-C16F-4C88-B259-519D2515636D}" srcId="{20930C46-AC54-4B0F-B2CC-583B01BC4CDF}" destId="{EFBFFE6D-BEE6-4EFB-B3C6-B4D6758630BB}" srcOrd="1" destOrd="0" parTransId="{A18B0DED-3A8F-4E53-9481-5BF375920DEA}" sibTransId="{F0DB085F-5688-4F63-9F37-FEA207AE8A3D}"/>
    <dgm:cxn modelId="{29836CE8-F659-4F6A-9B5E-91307E7D7947}" srcId="{13407A1C-F8A8-42DB-A084-5682243FBF09}" destId="{ED330322-47DD-46EB-BE24-F40C74D9E720}" srcOrd="3" destOrd="0" parTransId="{9CA47C50-C018-4392-99E5-65D893952A26}" sibTransId="{38124462-F9B8-4029-95BD-37D10E4388B6}"/>
    <dgm:cxn modelId="{3C3EE9E8-A167-4BE6-9659-2DB9C3519434}" type="presOf" srcId="{E4DD39C4-9795-4358-A111-41D7EF45BC34}" destId="{AFA3E8F7-BF5C-4790-BBFE-5ECFF5D2D632}" srcOrd="0" destOrd="0" presId="urn:microsoft.com/office/officeart/2018/5/layout/CenteredIconLabelDescriptionList"/>
    <dgm:cxn modelId="{C3A57BF2-CE0F-4BCC-8A31-BEEB671F6CBD}" type="presOf" srcId="{20930C46-AC54-4B0F-B2CC-583B01BC4CDF}" destId="{D98D53F0-2AEA-4726-8A76-DDA65C5E9F5C}" srcOrd="0" destOrd="0" presId="urn:microsoft.com/office/officeart/2018/5/layout/CenteredIconLabelDescriptionList"/>
    <dgm:cxn modelId="{FB95D5C8-7C0A-48D5-BA62-087DE67F0956}" type="presParOf" srcId="{D98D53F0-2AEA-4726-8A76-DDA65C5E9F5C}" destId="{50C187ED-4775-4B2C-A6C4-3D972D38D3FF}" srcOrd="0" destOrd="0" presId="urn:microsoft.com/office/officeart/2018/5/layout/CenteredIconLabelDescriptionList"/>
    <dgm:cxn modelId="{427EAFFF-7EA2-4261-921C-1D564EB1128A}" type="presParOf" srcId="{50C187ED-4775-4B2C-A6C4-3D972D38D3FF}" destId="{6F505471-6470-4ACF-ABD5-632B61BFC714}" srcOrd="0" destOrd="0" presId="urn:microsoft.com/office/officeart/2018/5/layout/CenteredIconLabelDescriptionList"/>
    <dgm:cxn modelId="{BA7F92B0-6E41-4550-8B50-A6B35376D208}" type="presParOf" srcId="{50C187ED-4775-4B2C-A6C4-3D972D38D3FF}" destId="{A9FE2FB7-FE93-4C5F-AADB-509502FE850D}" srcOrd="1" destOrd="0" presId="urn:microsoft.com/office/officeart/2018/5/layout/CenteredIconLabelDescriptionList"/>
    <dgm:cxn modelId="{CAA09F0C-761F-40A4-BE3F-4FDAB1424ECD}" type="presParOf" srcId="{50C187ED-4775-4B2C-A6C4-3D972D38D3FF}" destId="{C038E420-F719-4F54-8DA7-84B442D35772}" srcOrd="2" destOrd="0" presId="urn:microsoft.com/office/officeart/2018/5/layout/CenteredIconLabelDescriptionList"/>
    <dgm:cxn modelId="{12C11C35-6A73-4558-9DA5-96D7E061237F}" type="presParOf" srcId="{50C187ED-4775-4B2C-A6C4-3D972D38D3FF}" destId="{50469250-FBF6-4510-8948-92A1D4B964AE}" srcOrd="3" destOrd="0" presId="urn:microsoft.com/office/officeart/2018/5/layout/CenteredIconLabelDescriptionList"/>
    <dgm:cxn modelId="{F0B2157D-5CF9-4922-9E0A-5B2DA20485A1}" type="presParOf" srcId="{50C187ED-4775-4B2C-A6C4-3D972D38D3FF}" destId="{A017B755-228D-4328-836D-7055ABF79B83}" srcOrd="4" destOrd="0" presId="urn:microsoft.com/office/officeart/2018/5/layout/CenteredIconLabelDescriptionList"/>
    <dgm:cxn modelId="{58BF4709-B0FD-4C21-A00D-3FDF8D1FE655}" type="presParOf" srcId="{D98D53F0-2AEA-4726-8A76-DDA65C5E9F5C}" destId="{C7FEBD76-34DD-4841-AA5C-2BE238C1F57B}" srcOrd="1" destOrd="0" presId="urn:microsoft.com/office/officeart/2018/5/layout/CenteredIconLabelDescriptionList"/>
    <dgm:cxn modelId="{D12E0A04-2C5B-4DCC-AE13-1274C3F9978D}" type="presParOf" srcId="{D98D53F0-2AEA-4726-8A76-DDA65C5E9F5C}" destId="{F635FD1A-D348-4775-A459-B20EB9D8D223}" srcOrd="2" destOrd="0" presId="urn:microsoft.com/office/officeart/2018/5/layout/CenteredIconLabelDescriptionList"/>
    <dgm:cxn modelId="{BC61BAB1-CBE3-4B96-B877-30CC7E9AA95E}" type="presParOf" srcId="{F635FD1A-D348-4775-A459-B20EB9D8D223}" destId="{7008668D-3B13-4F71-8E45-4548659327FA}" srcOrd="0" destOrd="0" presId="urn:microsoft.com/office/officeart/2018/5/layout/CenteredIconLabelDescriptionList"/>
    <dgm:cxn modelId="{2244257F-4BFF-4D4C-BB97-277E834F4CE5}" type="presParOf" srcId="{F635FD1A-D348-4775-A459-B20EB9D8D223}" destId="{C6905809-6971-4BF6-8FE7-18E5443C4BC3}" srcOrd="1" destOrd="0" presId="urn:microsoft.com/office/officeart/2018/5/layout/CenteredIconLabelDescriptionList"/>
    <dgm:cxn modelId="{E8968F8F-E0E0-4566-B49A-108BF03ED838}" type="presParOf" srcId="{F635FD1A-D348-4775-A459-B20EB9D8D223}" destId="{ECE8B14A-9626-4895-A909-1805D0E9C8FA}" srcOrd="2" destOrd="0" presId="urn:microsoft.com/office/officeart/2018/5/layout/CenteredIconLabelDescriptionList"/>
    <dgm:cxn modelId="{9C3B401D-39D4-4155-B442-3C117CA132BB}" type="presParOf" srcId="{F635FD1A-D348-4775-A459-B20EB9D8D223}" destId="{87576652-97BC-4463-94AA-80F8353C15A1}" srcOrd="3" destOrd="0" presId="urn:microsoft.com/office/officeart/2018/5/layout/CenteredIconLabelDescriptionList"/>
    <dgm:cxn modelId="{0E7E758F-84E2-4A99-B8DD-FF657C9B3543}" type="presParOf" srcId="{F635FD1A-D348-4775-A459-B20EB9D8D223}" destId="{AFA3E8F7-BF5C-4790-BBFE-5ECFF5D2D632}"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1EF3CF5-9166-4EF1-A97B-7C80437C4DE9}" type="doc">
      <dgm:prSet loTypeId="urn:microsoft.com/office/officeart/2016/7/layout/VerticalSolidActionList" loCatId="List" qsTypeId="urn:microsoft.com/office/officeart/2005/8/quickstyle/simple1" qsCatId="simple" csTypeId="urn:microsoft.com/office/officeart/2005/8/colors/colorful1" csCatId="colorful"/>
      <dgm:spPr/>
      <dgm:t>
        <a:bodyPr/>
        <a:lstStyle/>
        <a:p>
          <a:endParaRPr lang="en-US"/>
        </a:p>
      </dgm:t>
    </dgm:pt>
    <dgm:pt modelId="{8F63338C-E629-4BC6-A96F-16A1F4B400CB}">
      <dgm:prSet/>
      <dgm:spPr/>
      <dgm:t>
        <a:bodyPr/>
        <a:lstStyle/>
        <a:p>
          <a:r>
            <a:rPr lang="en-US"/>
            <a:t>Be</a:t>
          </a:r>
        </a:p>
      </dgm:t>
    </dgm:pt>
    <dgm:pt modelId="{551DDE8C-605D-4C26-9032-BE6BD1B2F544}" type="parTrans" cxnId="{F98F2857-4F5A-4EA4-B2B4-CFB07F509198}">
      <dgm:prSet/>
      <dgm:spPr/>
      <dgm:t>
        <a:bodyPr/>
        <a:lstStyle/>
        <a:p>
          <a:endParaRPr lang="en-US"/>
        </a:p>
      </dgm:t>
    </dgm:pt>
    <dgm:pt modelId="{19D3BEEB-85DA-4075-88EC-364008D62CB3}" type="sibTrans" cxnId="{F98F2857-4F5A-4EA4-B2B4-CFB07F509198}">
      <dgm:prSet/>
      <dgm:spPr/>
      <dgm:t>
        <a:bodyPr/>
        <a:lstStyle/>
        <a:p>
          <a:endParaRPr lang="en-US"/>
        </a:p>
      </dgm:t>
    </dgm:pt>
    <dgm:pt modelId="{722390E7-C9F4-44F4-A4F7-6699F2F2F3B3}">
      <dgm:prSet/>
      <dgm:spPr/>
      <dgm:t>
        <a:bodyPr/>
        <a:lstStyle/>
        <a:p>
          <a:r>
            <a:rPr lang="en-US"/>
            <a:t>Be sure you ask for business cards before you leave the interview. </a:t>
          </a:r>
        </a:p>
      </dgm:t>
    </dgm:pt>
    <dgm:pt modelId="{AE7797F6-746C-44BF-8A6C-6B6B9F47190C}" type="parTrans" cxnId="{98C531CC-ABE9-4F4B-A0B9-C2D0665A3338}">
      <dgm:prSet/>
      <dgm:spPr/>
      <dgm:t>
        <a:bodyPr/>
        <a:lstStyle/>
        <a:p>
          <a:endParaRPr lang="en-US"/>
        </a:p>
      </dgm:t>
    </dgm:pt>
    <dgm:pt modelId="{F9521748-50F6-4083-8305-A0515247679C}" type="sibTrans" cxnId="{98C531CC-ABE9-4F4B-A0B9-C2D0665A3338}">
      <dgm:prSet/>
      <dgm:spPr/>
      <dgm:t>
        <a:bodyPr/>
        <a:lstStyle/>
        <a:p>
          <a:endParaRPr lang="en-US"/>
        </a:p>
      </dgm:t>
    </dgm:pt>
    <dgm:pt modelId="{C5E581EC-820A-4C3A-9CB4-C59E62BA03C1}">
      <dgm:prSet/>
      <dgm:spPr/>
      <dgm:t>
        <a:bodyPr/>
        <a:lstStyle/>
        <a:p>
          <a:r>
            <a:rPr lang="en-US"/>
            <a:t>Send</a:t>
          </a:r>
        </a:p>
      </dgm:t>
    </dgm:pt>
    <dgm:pt modelId="{17BA0CD8-A3D4-43F1-8A51-4E2B614ADBE9}" type="parTrans" cxnId="{A43AFD59-B628-4EB9-A80E-F728439A54AA}">
      <dgm:prSet/>
      <dgm:spPr/>
      <dgm:t>
        <a:bodyPr/>
        <a:lstStyle/>
        <a:p>
          <a:endParaRPr lang="en-US"/>
        </a:p>
      </dgm:t>
    </dgm:pt>
    <dgm:pt modelId="{5E04B89F-DFDC-41B3-9E01-11590F414865}" type="sibTrans" cxnId="{A43AFD59-B628-4EB9-A80E-F728439A54AA}">
      <dgm:prSet/>
      <dgm:spPr/>
      <dgm:t>
        <a:bodyPr/>
        <a:lstStyle/>
        <a:p>
          <a:endParaRPr lang="en-US"/>
        </a:p>
      </dgm:t>
    </dgm:pt>
    <dgm:pt modelId="{2CCAE27A-E1DF-4678-A65C-FACBF03F6680}">
      <dgm:prSet/>
      <dgm:spPr/>
      <dgm:t>
        <a:bodyPr/>
        <a:lstStyle/>
        <a:p>
          <a:r>
            <a:rPr lang="en-US"/>
            <a:t>Send thank you notes to each interviewer.</a:t>
          </a:r>
        </a:p>
      </dgm:t>
    </dgm:pt>
    <dgm:pt modelId="{2976EA67-FCB1-4E87-9560-6E215B0FDC36}" type="parTrans" cxnId="{3C36A4FF-7AC8-40EC-94EB-CF9F48461AA8}">
      <dgm:prSet/>
      <dgm:spPr/>
      <dgm:t>
        <a:bodyPr/>
        <a:lstStyle/>
        <a:p>
          <a:endParaRPr lang="en-US"/>
        </a:p>
      </dgm:t>
    </dgm:pt>
    <dgm:pt modelId="{03CF0D68-E009-4806-BC2D-D8B89D74FD02}" type="sibTrans" cxnId="{3C36A4FF-7AC8-40EC-94EB-CF9F48461AA8}">
      <dgm:prSet/>
      <dgm:spPr/>
      <dgm:t>
        <a:bodyPr/>
        <a:lstStyle/>
        <a:p>
          <a:endParaRPr lang="en-US"/>
        </a:p>
      </dgm:t>
    </dgm:pt>
    <dgm:pt modelId="{70E4F8AC-9C6F-4CB3-9C2D-0D87701538C2}">
      <dgm:prSet/>
      <dgm:spPr/>
      <dgm:t>
        <a:bodyPr/>
        <a:lstStyle/>
        <a:p>
          <a:r>
            <a:rPr lang="en-US"/>
            <a:t>Each interviewer receives a thank you note.</a:t>
          </a:r>
        </a:p>
      </dgm:t>
    </dgm:pt>
    <dgm:pt modelId="{FDA74240-2AAC-4A64-861D-7A6CFB05AA98}" type="parTrans" cxnId="{4335B3FD-BD10-49BF-9734-A95BB9B83DE5}">
      <dgm:prSet/>
      <dgm:spPr/>
      <dgm:t>
        <a:bodyPr/>
        <a:lstStyle/>
        <a:p>
          <a:endParaRPr lang="en-US"/>
        </a:p>
      </dgm:t>
    </dgm:pt>
    <dgm:pt modelId="{1834B82E-A257-4E3F-B09E-91C7DE0DC010}" type="sibTrans" cxnId="{4335B3FD-BD10-49BF-9734-A95BB9B83DE5}">
      <dgm:prSet/>
      <dgm:spPr/>
      <dgm:t>
        <a:bodyPr/>
        <a:lstStyle/>
        <a:p>
          <a:endParaRPr lang="en-US"/>
        </a:p>
      </dgm:t>
    </dgm:pt>
    <dgm:pt modelId="{2F220BD2-4299-4E1B-A274-35E9EC01826E}">
      <dgm:prSet/>
      <dgm:spPr/>
      <dgm:t>
        <a:bodyPr/>
        <a:lstStyle/>
        <a:p>
          <a:r>
            <a:rPr lang="en-US"/>
            <a:t>Follow up</a:t>
          </a:r>
        </a:p>
      </dgm:t>
    </dgm:pt>
    <dgm:pt modelId="{3C114F5D-ECAF-4235-A8E0-A8B6CF4FA6D3}" type="parTrans" cxnId="{6D33ABFF-29DB-4585-ABE6-94DA3E9E247B}">
      <dgm:prSet/>
      <dgm:spPr/>
      <dgm:t>
        <a:bodyPr/>
        <a:lstStyle/>
        <a:p>
          <a:endParaRPr lang="en-US"/>
        </a:p>
      </dgm:t>
    </dgm:pt>
    <dgm:pt modelId="{1533D1F7-D7F5-4814-8598-4B91924B79C9}" type="sibTrans" cxnId="{6D33ABFF-29DB-4585-ABE6-94DA3E9E247B}">
      <dgm:prSet/>
      <dgm:spPr/>
      <dgm:t>
        <a:bodyPr/>
        <a:lstStyle/>
        <a:p>
          <a:endParaRPr lang="en-US"/>
        </a:p>
      </dgm:t>
    </dgm:pt>
    <dgm:pt modelId="{B8707143-599C-4F85-B41A-740FEB2A0864}">
      <dgm:prSet/>
      <dgm:spPr/>
      <dgm:t>
        <a:bodyPr/>
        <a:lstStyle/>
        <a:p>
          <a:r>
            <a:rPr lang="en-US"/>
            <a:t>You can follow up in a few weeks.</a:t>
          </a:r>
        </a:p>
      </dgm:t>
    </dgm:pt>
    <dgm:pt modelId="{3475896F-F67E-4172-8444-E2FBBA497152}" type="parTrans" cxnId="{741C97B0-42E7-4AE8-B795-FA50CD7F691D}">
      <dgm:prSet/>
      <dgm:spPr/>
      <dgm:t>
        <a:bodyPr/>
        <a:lstStyle/>
        <a:p>
          <a:endParaRPr lang="en-US"/>
        </a:p>
      </dgm:t>
    </dgm:pt>
    <dgm:pt modelId="{0C9F5A93-397D-4C17-8796-961ABD0CE165}" type="sibTrans" cxnId="{741C97B0-42E7-4AE8-B795-FA50CD7F691D}">
      <dgm:prSet/>
      <dgm:spPr/>
      <dgm:t>
        <a:bodyPr/>
        <a:lstStyle/>
        <a:p>
          <a:endParaRPr lang="en-US"/>
        </a:p>
      </dgm:t>
    </dgm:pt>
    <dgm:pt modelId="{279CAE79-0624-4D5A-AE79-B69033AB65FC}">
      <dgm:prSet/>
      <dgm:spPr/>
      <dgm:t>
        <a:bodyPr/>
        <a:lstStyle/>
        <a:p>
          <a:r>
            <a:rPr lang="en-US"/>
            <a:t>Call the organization and ask about the interview process.</a:t>
          </a:r>
        </a:p>
      </dgm:t>
    </dgm:pt>
    <dgm:pt modelId="{4BDBF3C2-BA7F-407C-95EC-203CCC2BFA90}" type="parTrans" cxnId="{41E58937-7083-4907-AD66-2751B7597F74}">
      <dgm:prSet/>
      <dgm:spPr/>
      <dgm:t>
        <a:bodyPr/>
        <a:lstStyle/>
        <a:p>
          <a:endParaRPr lang="en-US"/>
        </a:p>
      </dgm:t>
    </dgm:pt>
    <dgm:pt modelId="{C1887446-385C-49DE-9BD2-34AF8E753049}" type="sibTrans" cxnId="{41E58937-7083-4907-AD66-2751B7597F74}">
      <dgm:prSet/>
      <dgm:spPr/>
      <dgm:t>
        <a:bodyPr/>
        <a:lstStyle/>
        <a:p>
          <a:endParaRPr lang="en-US"/>
        </a:p>
      </dgm:t>
    </dgm:pt>
    <dgm:pt modelId="{641CEE78-FBF6-4E8B-BDEE-DF5B5048BAE0}">
      <dgm:prSet/>
      <dgm:spPr/>
      <dgm:t>
        <a:bodyPr/>
        <a:lstStyle/>
        <a:p>
          <a:r>
            <a:rPr lang="en-US"/>
            <a:t>Remember</a:t>
          </a:r>
        </a:p>
      </dgm:t>
    </dgm:pt>
    <dgm:pt modelId="{6F13F79E-7216-47B6-9D3B-8FE8215E0C65}" type="parTrans" cxnId="{9EA471B6-807A-432C-B139-411D69EC0D50}">
      <dgm:prSet/>
      <dgm:spPr/>
      <dgm:t>
        <a:bodyPr/>
        <a:lstStyle/>
        <a:p>
          <a:endParaRPr lang="en-US"/>
        </a:p>
      </dgm:t>
    </dgm:pt>
    <dgm:pt modelId="{15F1BB1E-39B2-410D-827C-9C6CA6884D5C}" type="sibTrans" cxnId="{9EA471B6-807A-432C-B139-411D69EC0D50}">
      <dgm:prSet/>
      <dgm:spPr/>
      <dgm:t>
        <a:bodyPr/>
        <a:lstStyle/>
        <a:p>
          <a:endParaRPr lang="en-US"/>
        </a:p>
      </dgm:t>
    </dgm:pt>
    <dgm:pt modelId="{B13384A8-03B7-4B19-8E3D-2435A64DD6BE}">
      <dgm:prSet/>
      <dgm:spPr/>
      <dgm:t>
        <a:bodyPr/>
        <a:lstStyle/>
        <a:p>
          <a:r>
            <a:rPr lang="en-US"/>
            <a:t>Remember that finding a full-time position is a full-time job in itself.</a:t>
          </a:r>
        </a:p>
      </dgm:t>
    </dgm:pt>
    <dgm:pt modelId="{A3C601A9-14F7-4ECE-A8B5-2693F0960391}" type="parTrans" cxnId="{DDFA0F6C-47EF-4DBD-91EF-ECE6A20FA2D7}">
      <dgm:prSet/>
      <dgm:spPr/>
      <dgm:t>
        <a:bodyPr/>
        <a:lstStyle/>
        <a:p>
          <a:endParaRPr lang="en-US"/>
        </a:p>
      </dgm:t>
    </dgm:pt>
    <dgm:pt modelId="{19A927EB-5458-4CE2-B926-2D06ECFB95EE}" type="sibTrans" cxnId="{DDFA0F6C-47EF-4DBD-91EF-ECE6A20FA2D7}">
      <dgm:prSet/>
      <dgm:spPr/>
      <dgm:t>
        <a:bodyPr/>
        <a:lstStyle/>
        <a:p>
          <a:endParaRPr lang="en-US"/>
        </a:p>
      </dgm:t>
    </dgm:pt>
    <dgm:pt modelId="{E19DA584-7F42-4179-989A-7E98E536A374}">
      <dgm:prSet/>
      <dgm:spPr/>
      <dgm:t>
        <a:bodyPr/>
        <a:lstStyle/>
        <a:p>
          <a:r>
            <a:rPr lang="en-US"/>
            <a:t>There may be many applicants and only a few positions available.</a:t>
          </a:r>
        </a:p>
      </dgm:t>
    </dgm:pt>
    <dgm:pt modelId="{B59657A3-3BFD-4B87-9B6E-82B4F166B23D}" type="parTrans" cxnId="{9D3DBE0D-7719-4F9E-BBDB-AD7CCCD57FA1}">
      <dgm:prSet/>
      <dgm:spPr/>
      <dgm:t>
        <a:bodyPr/>
        <a:lstStyle/>
        <a:p>
          <a:endParaRPr lang="en-US"/>
        </a:p>
      </dgm:t>
    </dgm:pt>
    <dgm:pt modelId="{EBC08BAD-0FD8-4A94-9F31-6ECE727E1CA5}" type="sibTrans" cxnId="{9D3DBE0D-7719-4F9E-BBDB-AD7CCCD57FA1}">
      <dgm:prSet/>
      <dgm:spPr/>
      <dgm:t>
        <a:bodyPr/>
        <a:lstStyle/>
        <a:p>
          <a:endParaRPr lang="en-US"/>
        </a:p>
      </dgm:t>
    </dgm:pt>
    <dgm:pt modelId="{9501125D-888C-460A-8670-1D30F4F1F124}">
      <dgm:prSet/>
      <dgm:spPr/>
      <dgm:t>
        <a:bodyPr/>
        <a:lstStyle/>
        <a:p>
          <a:r>
            <a:rPr lang="en-US" dirty="0"/>
            <a:t>Remain</a:t>
          </a:r>
        </a:p>
      </dgm:t>
    </dgm:pt>
    <dgm:pt modelId="{F900C6D9-A3FE-4192-A768-BBA494394062}" type="parTrans" cxnId="{6315FC46-B0DF-4D58-A26F-2AF0F4F3B833}">
      <dgm:prSet/>
      <dgm:spPr/>
      <dgm:t>
        <a:bodyPr/>
        <a:lstStyle/>
        <a:p>
          <a:endParaRPr lang="en-US"/>
        </a:p>
      </dgm:t>
    </dgm:pt>
    <dgm:pt modelId="{AFB5201A-7F2E-4817-9A4B-0B449439CA87}" type="sibTrans" cxnId="{6315FC46-B0DF-4D58-A26F-2AF0F4F3B833}">
      <dgm:prSet/>
      <dgm:spPr/>
      <dgm:t>
        <a:bodyPr/>
        <a:lstStyle/>
        <a:p>
          <a:endParaRPr lang="en-US"/>
        </a:p>
      </dgm:t>
    </dgm:pt>
    <dgm:pt modelId="{22A24634-2BDB-470E-A7D8-1C1E3D99413C}">
      <dgm:prSet/>
      <dgm:spPr/>
      <dgm:t>
        <a:bodyPr/>
        <a:lstStyle/>
        <a:p>
          <a:r>
            <a:rPr lang="en-US"/>
            <a:t>Remain positive.</a:t>
          </a:r>
        </a:p>
      </dgm:t>
    </dgm:pt>
    <dgm:pt modelId="{E9EC4394-89FE-413D-81B1-0311CBD7CF6E}" type="parTrans" cxnId="{0EE4EFFD-3A53-441B-A424-2D363541DC32}">
      <dgm:prSet/>
      <dgm:spPr/>
      <dgm:t>
        <a:bodyPr/>
        <a:lstStyle/>
        <a:p>
          <a:endParaRPr lang="en-US"/>
        </a:p>
      </dgm:t>
    </dgm:pt>
    <dgm:pt modelId="{02D00A2B-2255-4A91-AE47-6EA7C826605E}" type="sibTrans" cxnId="{0EE4EFFD-3A53-441B-A424-2D363541DC32}">
      <dgm:prSet/>
      <dgm:spPr/>
      <dgm:t>
        <a:bodyPr/>
        <a:lstStyle/>
        <a:p>
          <a:endParaRPr lang="en-US"/>
        </a:p>
      </dgm:t>
    </dgm:pt>
    <dgm:pt modelId="{4D0ED4B7-78F3-48EC-B8AD-3D234CCE295C}">
      <dgm:prSet/>
      <dgm:spPr/>
      <dgm:t>
        <a:bodyPr/>
        <a:lstStyle/>
        <a:p>
          <a:r>
            <a:rPr lang="en-US"/>
            <a:t>Continue</a:t>
          </a:r>
        </a:p>
      </dgm:t>
    </dgm:pt>
    <dgm:pt modelId="{B9AC658D-4CAE-400E-A12C-0B4AFA24AC9B}" type="parTrans" cxnId="{D467EB54-E3E1-402A-868E-8C2128F1581D}">
      <dgm:prSet/>
      <dgm:spPr/>
      <dgm:t>
        <a:bodyPr/>
        <a:lstStyle/>
        <a:p>
          <a:endParaRPr lang="en-US"/>
        </a:p>
      </dgm:t>
    </dgm:pt>
    <dgm:pt modelId="{610E0130-6683-4A73-A7AA-466FF6AA17B0}" type="sibTrans" cxnId="{D467EB54-E3E1-402A-868E-8C2128F1581D}">
      <dgm:prSet/>
      <dgm:spPr/>
      <dgm:t>
        <a:bodyPr/>
        <a:lstStyle/>
        <a:p>
          <a:endParaRPr lang="en-US"/>
        </a:p>
      </dgm:t>
    </dgm:pt>
    <dgm:pt modelId="{B9CB43E1-874E-4E77-92D0-5406C9E6C9A2}">
      <dgm:prSet/>
      <dgm:spPr/>
      <dgm:t>
        <a:bodyPr/>
        <a:lstStyle/>
        <a:p>
          <a:r>
            <a:rPr lang="en-US"/>
            <a:t>Continue your search as you wait for job offers.</a:t>
          </a:r>
        </a:p>
      </dgm:t>
    </dgm:pt>
    <dgm:pt modelId="{24845151-6CF1-426C-9607-85A9624DAB39}" type="parTrans" cxnId="{47229C29-5630-4EB5-B6BA-4FF10605A6C8}">
      <dgm:prSet/>
      <dgm:spPr/>
      <dgm:t>
        <a:bodyPr/>
        <a:lstStyle/>
        <a:p>
          <a:endParaRPr lang="en-US"/>
        </a:p>
      </dgm:t>
    </dgm:pt>
    <dgm:pt modelId="{13F00B28-26A5-46BD-ACAC-F0452E468554}" type="sibTrans" cxnId="{47229C29-5630-4EB5-B6BA-4FF10605A6C8}">
      <dgm:prSet/>
      <dgm:spPr/>
      <dgm:t>
        <a:bodyPr/>
        <a:lstStyle/>
        <a:p>
          <a:endParaRPr lang="en-US"/>
        </a:p>
      </dgm:t>
    </dgm:pt>
    <dgm:pt modelId="{EA271D52-8E3A-44A3-916C-36A47A6EF6EF}" type="pres">
      <dgm:prSet presAssocID="{F1EF3CF5-9166-4EF1-A97B-7C80437C4DE9}" presName="Name0" presStyleCnt="0">
        <dgm:presLayoutVars>
          <dgm:dir/>
          <dgm:animLvl val="lvl"/>
          <dgm:resizeHandles val="exact"/>
        </dgm:presLayoutVars>
      </dgm:prSet>
      <dgm:spPr/>
    </dgm:pt>
    <dgm:pt modelId="{EED608CF-3B25-440E-94E5-36370BD02A65}" type="pres">
      <dgm:prSet presAssocID="{8F63338C-E629-4BC6-A96F-16A1F4B400CB}" presName="linNode" presStyleCnt="0"/>
      <dgm:spPr/>
    </dgm:pt>
    <dgm:pt modelId="{EBCD6A1E-ADE1-4AFD-A543-0ECFF1155588}" type="pres">
      <dgm:prSet presAssocID="{8F63338C-E629-4BC6-A96F-16A1F4B400CB}" presName="parentText" presStyleLbl="alignNode1" presStyleIdx="0" presStyleCnt="6">
        <dgm:presLayoutVars>
          <dgm:chMax val="1"/>
          <dgm:bulletEnabled/>
        </dgm:presLayoutVars>
      </dgm:prSet>
      <dgm:spPr/>
    </dgm:pt>
    <dgm:pt modelId="{142FA821-AAC7-4176-B963-655027EB11E3}" type="pres">
      <dgm:prSet presAssocID="{8F63338C-E629-4BC6-A96F-16A1F4B400CB}" presName="descendantText" presStyleLbl="alignAccFollowNode1" presStyleIdx="0" presStyleCnt="6">
        <dgm:presLayoutVars>
          <dgm:bulletEnabled/>
        </dgm:presLayoutVars>
      </dgm:prSet>
      <dgm:spPr/>
    </dgm:pt>
    <dgm:pt modelId="{C11532E4-49EE-4654-B8A1-61D12E33EAD6}" type="pres">
      <dgm:prSet presAssocID="{19D3BEEB-85DA-4075-88EC-364008D62CB3}" presName="sp" presStyleCnt="0"/>
      <dgm:spPr/>
    </dgm:pt>
    <dgm:pt modelId="{0BF4F448-C940-457D-9028-C7A1F4EFF8DF}" type="pres">
      <dgm:prSet presAssocID="{C5E581EC-820A-4C3A-9CB4-C59E62BA03C1}" presName="linNode" presStyleCnt="0"/>
      <dgm:spPr/>
    </dgm:pt>
    <dgm:pt modelId="{86173349-C177-44F8-8D02-A36533CDAC98}" type="pres">
      <dgm:prSet presAssocID="{C5E581EC-820A-4C3A-9CB4-C59E62BA03C1}" presName="parentText" presStyleLbl="alignNode1" presStyleIdx="1" presStyleCnt="6">
        <dgm:presLayoutVars>
          <dgm:chMax val="1"/>
          <dgm:bulletEnabled/>
        </dgm:presLayoutVars>
      </dgm:prSet>
      <dgm:spPr/>
    </dgm:pt>
    <dgm:pt modelId="{F3707CBB-DA02-40E1-A62E-64F611C5798C}" type="pres">
      <dgm:prSet presAssocID="{C5E581EC-820A-4C3A-9CB4-C59E62BA03C1}" presName="descendantText" presStyleLbl="alignAccFollowNode1" presStyleIdx="1" presStyleCnt="6">
        <dgm:presLayoutVars>
          <dgm:bulletEnabled/>
        </dgm:presLayoutVars>
      </dgm:prSet>
      <dgm:spPr/>
    </dgm:pt>
    <dgm:pt modelId="{955EA46B-D3E6-42C3-A480-59EA743B4A8A}" type="pres">
      <dgm:prSet presAssocID="{5E04B89F-DFDC-41B3-9E01-11590F414865}" presName="sp" presStyleCnt="0"/>
      <dgm:spPr/>
    </dgm:pt>
    <dgm:pt modelId="{7E5D2228-1A18-4470-B0A1-17460F6E307A}" type="pres">
      <dgm:prSet presAssocID="{2F220BD2-4299-4E1B-A274-35E9EC01826E}" presName="linNode" presStyleCnt="0"/>
      <dgm:spPr/>
    </dgm:pt>
    <dgm:pt modelId="{52405D89-79AA-4049-8F71-D27E1E451C58}" type="pres">
      <dgm:prSet presAssocID="{2F220BD2-4299-4E1B-A274-35E9EC01826E}" presName="parentText" presStyleLbl="alignNode1" presStyleIdx="2" presStyleCnt="6">
        <dgm:presLayoutVars>
          <dgm:chMax val="1"/>
          <dgm:bulletEnabled/>
        </dgm:presLayoutVars>
      </dgm:prSet>
      <dgm:spPr/>
    </dgm:pt>
    <dgm:pt modelId="{9128C4E8-60E4-42E2-97E6-AD98DE4F21B7}" type="pres">
      <dgm:prSet presAssocID="{2F220BD2-4299-4E1B-A274-35E9EC01826E}" presName="descendantText" presStyleLbl="alignAccFollowNode1" presStyleIdx="2" presStyleCnt="6">
        <dgm:presLayoutVars>
          <dgm:bulletEnabled/>
        </dgm:presLayoutVars>
      </dgm:prSet>
      <dgm:spPr/>
    </dgm:pt>
    <dgm:pt modelId="{A6DD1824-D109-4883-84B4-B3C9AB8D796C}" type="pres">
      <dgm:prSet presAssocID="{1533D1F7-D7F5-4814-8598-4B91924B79C9}" presName="sp" presStyleCnt="0"/>
      <dgm:spPr/>
    </dgm:pt>
    <dgm:pt modelId="{1B069E33-293F-476E-BD63-5977FA3EBE9E}" type="pres">
      <dgm:prSet presAssocID="{641CEE78-FBF6-4E8B-BDEE-DF5B5048BAE0}" presName="linNode" presStyleCnt="0"/>
      <dgm:spPr/>
    </dgm:pt>
    <dgm:pt modelId="{A1F62449-9680-46F3-B34C-2FAC0D1FBB45}" type="pres">
      <dgm:prSet presAssocID="{641CEE78-FBF6-4E8B-BDEE-DF5B5048BAE0}" presName="parentText" presStyleLbl="alignNode1" presStyleIdx="3" presStyleCnt="6">
        <dgm:presLayoutVars>
          <dgm:chMax val="1"/>
          <dgm:bulletEnabled/>
        </dgm:presLayoutVars>
      </dgm:prSet>
      <dgm:spPr/>
    </dgm:pt>
    <dgm:pt modelId="{600DE7F6-48BF-480E-A4BF-FD2CCE63C4B2}" type="pres">
      <dgm:prSet presAssocID="{641CEE78-FBF6-4E8B-BDEE-DF5B5048BAE0}" presName="descendantText" presStyleLbl="alignAccFollowNode1" presStyleIdx="3" presStyleCnt="6">
        <dgm:presLayoutVars>
          <dgm:bulletEnabled/>
        </dgm:presLayoutVars>
      </dgm:prSet>
      <dgm:spPr/>
    </dgm:pt>
    <dgm:pt modelId="{44B42E01-BDF8-461F-80E3-A72F2757A22F}" type="pres">
      <dgm:prSet presAssocID="{15F1BB1E-39B2-410D-827C-9C6CA6884D5C}" presName="sp" presStyleCnt="0"/>
      <dgm:spPr/>
    </dgm:pt>
    <dgm:pt modelId="{DFAC66E5-9F5E-457B-813C-0D00B5CDC78D}" type="pres">
      <dgm:prSet presAssocID="{9501125D-888C-460A-8670-1D30F4F1F124}" presName="linNode" presStyleCnt="0"/>
      <dgm:spPr/>
    </dgm:pt>
    <dgm:pt modelId="{26FD17E5-FD35-4DBC-89BF-6DA96F311D32}" type="pres">
      <dgm:prSet presAssocID="{9501125D-888C-460A-8670-1D30F4F1F124}" presName="parentText" presStyleLbl="alignNode1" presStyleIdx="4" presStyleCnt="6">
        <dgm:presLayoutVars>
          <dgm:chMax val="1"/>
          <dgm:bulletEnabled/>
        </dgm:presLayoutVars>
      </dgm:prSet>
      <dgm:spPr/>
    </dgm:pt>
    <dgm:pt modelId="{1A88DE36-4B38-43FE-B606-F82F26AB9C3C}" type="pres">
      <dgm:prSet presAssocID="{9501125D-888C-460A-8670-1D30F4F1F124}" presName="descendantText" presStyleLbl="alignAccFollowNode1" presStyleIdx="4" presStyleCnt="6">
        <dgm:presLayoutVars>
          <dgm:bulletEnabled/>
        </dgm:presLayoutVars>
      </dgm:prSet>
      <dgm:spPr/>
    </dgm:pt>
    <dgm:pt modelId="{CCD2957B-F123-4EF7-BD1F-BC8BC6EA930F}" type="pres">
      <dgm:prSet presAssocID="{AFB5201A-7F2E-4817-9A4B-0B449439CA87}" presName="sp" presStyleCnt="0"/>
      <dgm:spPr/>
    </dgm:pt>
    <dgm:pt modelId="{AE805DD2-C9CB-46BE-96F1-04EDC973C7CE}" type="pres">
      <dgm:prSet presAssocID="{4D0ED4B7-78F3-48EC-B8AD-3D234CCE295C}" presName="linNode" presStyleCnt="0"/>
      <dgm:spPr/>
    </dgm:pt>
    <dgm:pt modelId="{8B98A6A1-3CDA-48FC-A6CA-D0AEA8185A47}" type="pres">
      <dgm:prSet presAssocID="{4D0ED4B7-78F3-48EC-B8AD-3D234CCE295C}" presName="parentText" presStyleLbl="alignNode1" presStyleIdx="5" presStyleCnt="6">
        <dgm:presLayoutVars>
          <dgm:chMax val="1"/>
          <dgm:bulletEnabled/>
        </dgm:presLayoutVars>
      </dgm:prSet>
      <dgm:spPr/>
    </dgm:pt>
    <dgm:pt modelId="{868109A5-0077-467F-BD6E-18A3CDCB1C25}" type="pres">
      <dgm:prSet presAssocID="{4D0ED4B7-78F3-48EC-B8AD-3D234CCE295C}" presName="descendantText" presStyleLbl="alignAccFollowNode1" presStyleIdx="5" presStyleCnt="6">
        <dgm:presLayoutVars>
          <dgm:bulletEnabled/>
        </dgm:presLayoutVars>
      </dgm:prSet>
      <dgm:spPr/>
    </dgm:pt>
  </dgm:ptLst>
  <dgm:cxnLst>
    <dgm:cxn modelId="{26B65F00-F4B4-4568-8C31-FC5912AAFB9C}" type="presOf" srcId="{22A24634-2BDB-470E-A7D8-1C1E3D99413C}" destId="{1A88DE36-4B38-43FE-B606-F82F26AB9C3C}" srcOrd="0" destOrd="0" presId="urn:microsoft.com/office/officeart/2016/7/layout/VerticalSolidActionList"/>
    <dgm:cxn modelId="{211E0802-6528-462B-BBFF-DE983D77C0D7}" type="presOf" srcId="{2F220BD2-4299-4E1B-A274-35E9EC01826E}" destId="{52405D89-79AA-4049-8F71-D27E1E451C58}" srcOrd="0" destOrd="0" presId="urn:microsoft.com/office/officeart/2016/7/layout/VerticalSolidActionList"/>
    <dgm:cxn modelId="{723B3A03-FE6B-42CF-B413-6F0D2D8057AD}" type="presOf" srcId="{F1EF3CF5-9166-4EF1-A97B-7C80437C4DE9}" destId="{EA271D52-8E3A-44A3-916C-36A47A6EF6EF}" srcOrd="0" destOrd="0" presId="urn:microsoft.com/office/officeart/2016/7/layout/VerticalSolidActionList"/>
    <dgm:cxn modelId="{9D3DBE0D-7719-4F9E-BBDB-AD7CCCD57FA1}" srcId="{B13384A8-03B7-4B19-8E3D-2435A64DD6BE}" destId="{E19DA584-7F42-4179-989A-7E98E536A374}" srcOrd="0" destOrd="0" parTransId="{B59657A3-3BFD-4B87-9B6E-82B4F166B23D}" sibTransId="{EBC08BAD-0FD8-4A94-9F31-6ECE727E1CA5}"/>
    <dgm:cxn modelId="{ACE7C825-3DC7-43C5-A44D-808F79A9A6AF}" type="presOf" srcId="{9501125D-888C-460A-8670-1D30F4F1F124}" destId="{26FD17E5-FD35-4DBC-89BF-6DA96F311D32}" srcOrd="0" destOrd="0" presId="urn:microsoft.com/office/officeart/2016/7/layout/VerticalSolidActionList"/>
    <dgm:cxn modelId="{47229C29-5630-4EB5-B6BA-4FF10605A6C8}" srcId="{4D0ED4B7-78F3-48EC-B8AD-3D234CCE295C}" destId="{B9CB43E1-874E-4E77-92D0-5406C9E6C9A2}" srcOrd="0" destOrd="0" parTransId="{24845151-6CF1-426C-9607-85A9624DAB39}" sibTransId="{13F00B28-26A5-46BD-ACAC-F0452E468554}"/>
    <dgm:cxn modelId="{019B8631-4A50-4374-840D-25F16FAE9F01}" type="presOf" srcId="{4D0ED4B7-78F3-48EC-B8AD-3D234CCE295C}" destId="{8B98A6A1-3CDA-48FC-A6CA-D0AEA8185A47}" srcOrd="0" destOrd="0" presId="urn:microsoft.com/office/officeart/2016/7/layout/VerticalSolidActionList"/>
    <dgm:cxn modelId="{41E58937-7083-4907-AD66-2751B7597F74}" srcId="{B8707143-599C-4F85-B41A-740FEB2A0864}" destId="{279CAE79-0624-4D5A-AE79-B69033AB65FC}" srcOrd="0" destOrd="0" parTransId="{4BDBF3C2-BA7F-407C-95EC-203CCC2BFA90}" sibTransId="{C1887446-385C-49DE-9BD2-34AF8E753049}"/>
    <dgm:cxn modelId="{D031AA37-19C6-4806-ACAC-377DC39C4AA7}" type="presOf" srcId="{C5E581EC-820A-4C3A-9CB4-C59E62BA03C1}" destId="{86173349-C177-44F8-8D02-A36533CDAC98}" srcOrd="0" destOrd="0" presId="urn:microsoft.com/office/officeart/2016/7/layout/VerticalSolidActionList"/>
    <dgm:cxn modelId="{54E4FD63-E851-45AE-88D6-A2CE2525D6D4}" type="presOf" srcId="{E19DA584-7F42-4179-989A-7E98E536A374}" destId="{600DE7F6-48BF-480E-A4BF-FD2CCE63C4B2}" srcOrd="0" destOrd="1" presId="urn:microsoft.com/office/officeart/2016/7/layout/VerticalSolidActionList"/>
    <dgm:cxn modelId="{6315FC46-B0DF-4D58-A26F-2AF0F4F3B833}" srcId="{F1EF3CF5-9166-4EF1-A97B-7C80437C4DE9}" destId="{9501125D-888C-460A-8670-1D30F4F1F124}" srcOrd="4" destOrd="0" parTransId="{F900C6D9-A3FE-4192-A768-BBA494394062}" sibTransId="{AFB5201A-7F2E-4817-9A4B-0B449439CA87}"/>
    <dgm:cxn modelId="{DDFA0F6C-47EF-4DBD-91EF-ECE6A20FA2D7}" srcId="{641CEE78-FBF6-4E8B-BDEE-DF5B5048BAE0}" destId="{B13384A8-03B7-4B19-8E3D-2435A64DD6BE}" srcOrd="0" destOrd="0" parTransId="{A3C601A9-14F7-4ECE-A8B5-2693F0960391}" sibTransId="{19A927EB-5458-4CE2-B926-2D06ECFB95EE}"/>
    <dgm:cxn modelId="{E368086E-3F48-41F6-8FA9-6A076BC472FB}" type="presOf" srcId="{B13384A8-03B7-4B19-8E3D-2435A64DD6BE}" destId="{600DE7F6-48BF-480E-A4BF-FD2CCE63C4B2}" srcOrd="0" destOrd="0" presId="urn:microsoft.com/office/officeart/2016/7/layout/VerticalSolidActionList"/>
    <dgm:cxn modelId="{D467EB54-E3E1-402A-868E-8C2128F1581D}" srcId="{F1EF3CF5-9166-4EF1-A97B-7C80437C4DE9}" destId="{4D0ED4B7-78F3-48EC-B8AD-3D234CCE295C}" srcOrd="5" destOrd="0" parTransId="{B9AC658D-4CAE-400E-A12C-0B4AFA24AC9B}" sibTransId="{610E0130-6683-4A73-A7AA-466FF6AA17B0}"/>
    <dgm:cxn modelId="{F98F2857-4F5A-4EA4-B2B4-CFB07F509198}" srcId="{F1EF3CF5-9166-4EF1-A97B-7C80437C4DE9}" destId="{8F63338C-E629-4BC6-A96F-16A1F4B400CB}" srcOrd="0" destOrd="0" parTransId="{551DDE8C-605D-4C26-9032-BE6BD1B2F544}" sibTransId="{19D3BEEB-85DA-4075-88EC-364008D62CB3}"/>
    <dgm:cxn modelId="{1BDD5157-2BAC-4BBA-B44B-0FD0604C7D36}" type="presOf" srcId="{70E4F8AC-9C6F-4CB3-9C2D-0D87701538C2}" destId="{F3707CBB-DA02-40E1-A62E-64F611C5798C}" srcOrd="0" destOrd="1" presId="urn:microsoft.com/office/officeart/2016/7/layout/VerticalSolidActionList"/>
    <dgm:cxn modelId="{54914679-FCD2-4812-9D14-CF1AD4813878}" type="presOf" srcId="{2CCAE27A-E1DF-4678-A65C-FACBF03F6680}" destId="{F3707CBB-DA02-40E1-A62E-64F611C5798C}" srcOrd="0" destOrd="0" presId="urn:microsoft.com/office/officeart/2016/7/layout/VerticalSolidActionList"/>
    <dgm:cxn modelId="{A43AFD59-B628-4EB9-A80E-F728439A54AA}" srcId="{F1EF3CF5-9166-4EF1-A97B-7C80437C4DE9}" destId="{C5E581EC-820A-4C3A-9CB4-C59E62BA03C1}" srcOrd="1" destOrd="0" parTransId="{17BA0CD8-A3D4-43F1-8A51-4E2B614ADBE9}" sibTransId="{5E04B89F-DFDC-41B3-9E01-11590F414865}"/>
    <dgm:cxn modelId="{343683A4-FDE0-435E-91F7-3F7DB4FC1C5C}" type="presOf" srcId="{B8707143-599C-4F85-B41A-740FEB2A0864}" destId="{9128C4E8-60E4-42E2-97E6-AD98DE4F21B7}" srcOrd="0" destOrd="0" presId="urn:microsoft.com/office/officeart/2016/7/layout/VerticalSolidActionList"/>
    <dgm:cxn modelId="{741C97B0-42E7-4AE8-B795-FA50CD7F691D}" srcId="{2F220BD2-4299-4E1B-A274-35E9EC01826E}" destId="{B8707143-599C-4F85-B41A-740FEB2A0864}" srcOrd="0" destOrd="0" parTransId="{3475896F-F67E-4172-8444-E2FBBA497152}" sibTransId="{0C9F5A93-397D-4C17-8796-961ABD0CE165}"/>
    <dgm:cxn modelId="{2E1E7BB4-6CD4-4052-8340-A139EB3F674E}" type="presOf" srcId="{8F63338C-E629-4BC6-A96F-16A1F4B400CB}" destId="{EBCD6A1E-ADE1-4AFD-A543-0ECFF1155588}" srcOrd="0" destOrd="0" presId="urn:microsoft.com/office/officeart/2016/7/layout/VerticalSolidActionList"/>
    <dgm:cxn modelId="{9EA471B6-807A-432C-B139-411D69EC0D50}" srcId="{F1EF3CF5-9166-4EF1-A97B-7C80437C4DE9}" destId="{641CEE78-FBF6-4E8B-BDEE-DF5B5048BAE0}" srcOrd="3" destOrd="0" parTransId="{6F13F79E-7216-47B6-9D3B-8FE8215E0C65}" sibTransId="{15F1BB1E-39B2-410D-827C-9C6CA6884D5C}"/>
    <dgm:cxn modelId="{98C531CC-ABE9-4F4B-A0B9-C2D0665A3338}" srcId="{8F63338C-E629-4BC6-A96F-16A1F4B400CB}" destId="{722390E7-C9F4-44F4-A4F7-6699F2F2F3B3}" srcOrd="0" destOrd="0" parTransId="{AE7797F6-746C-44BF-8A6C-6B6B9F47190C}" sibTransId="{F9521748-50F6-4083-8305-A0515247679C}"/>
    <dgm:cxn modelId="{0B7F8ECC-14E2-41AF-8E5E-46A2B2AEED36}" type="presOf" srcId="{B9CB43E1-874E-4E77-92D0-5406C9E6C9A2}" destId="{868109A5-0077-467F-BD6E-18A3CDCB1C25}" srcOrd="0" destOrd="0" presId="urn:microsoft.com/office/officeart/2016/7/layout/VerticalSolidActionList"/>
    <dgm:cxn modelId="{F7B7DFE9-EFA7-40A6-8C81-4F4AE6DA88C0}" type="presOf" srcId="{722390E7-C9F4-44F4-A4F7-6699F2F2F3B3}" destId="{142FA821-AAC7-4176-B963-655027EB11E3}" srcOrd="0" destOrd="0" presId="urn:microsoft.com/office/officeart/2016/7/layout/VerticalSolidActionList"/>
    <dgm:cxn modelId="{1CB97DF3-FF4A-4DDC-AF2F-1396B2B6713C}" type="presOf" srcId="{279CAE79-0624-4D5A-AE79-B69033AB65FC}" destId="{9128C4E8-60E4-42E2-97E6-AD98DE4F21B7}" srcOrd="0" destOrd="1" presId="urn:microsoft.com/office/officeart/2016/7/layout/VerticalSolidActionList"/>
    <dgm:cxn modelId="{1C6A48F7-6BE1-465D-8204-94C57FBA4B50}" type="presOf" srcId="{641CEE78-FBF6-4E8B-BDEE-DF5B5048BAE0}" destId="{A1F62449-9680-46F3-B34C-2FAC0D1FBB45}" srcOrd="0" destOrd="0" presId="urn:microsoft.com/office/officeart/2016/7/layout/VerticalSolidActionList"/>
    <dgm:cxn modelId="{4335B3FD-BD10-49BF-9734-A95BB9B83DE5}" srcId="{2CCAE27A-E1DF-4678-A65C-FACBF03F6680}" destId="{70E4F8AC-9C6F-4CB3-9C2D-0D87701538C2}" srcOrd="0" destOrd="0" parTransId="{FDA74240-2AAC-4A64-861D-7A6CFB05AA98}" sibTransId="{1834B82E-A257-4E3F-B09E-91C7DE0DC010}"/>
    <dgm:cxn modelId="{0EE4EFFD-3A53-441B-A424-2D363541DC32}" srcId="{9501125D-888C-460A-8670-1D30F4F1F124}" destId="{22A24634-2BDB-470E-A7D8-1C1E3D99413C}" srcOrd="0" destOrd="0" parTransId="{E9EC4394-89FE-413D-81B1-0311CBD7CF6E}" sibTransId="{02D00A2B-2255-4A91-AE47-6EA7C826605E}"/>
    <dgm:cxn modelId="{3C36A4FF-7AC8-40EC-94EB-CF9F48461AA8}" srcId="{C5E581EC-820A-4C3A-9CB4-C59E62BA03C1}" destId="{2CCAE27A-E1DF-4678-A65C-FACBF03F6680}" srcOrd="0" destOrd="0" parTransId="{2976EA67-FCB1-4E87-9560-6E215B0FDC36}" sibTransId="{03CF0D68-E009-4806-BC2D-D8B89D74FD02}"/>
    <dgm:cxn modelId="{6D33ABFF-29DB-4585-ABE6-94DA3E9E247B}" srcId="{F1EF3CF5-9166-4EF1-A97B-7C80437C4DE9}" destId="{2F220BD2-4299-4E1B-A274-35E9EC01826E}" srcOrd="2" destOrd="0" parTransId="{3C114F5D-ECAF-4235-A8E0-A8B6CF4FA6D3}" sibTransId="{1533D1F7-D7F5-4814-8598-4B91924B79C9}"/>
    <dgm:cxn modelId="{ACCFBEEA-47F6-4DB6-B841-BBC925FBFDEE}" type="presParOf" srcId="{EA271D52-8E3A-44A3-916C-36A47A6EF6EF}" destId="{EED608CF-3B25-440E-94E5-36370BD02A65}" srcOrd="0" destOrd="0" presId="urn:microsoft.com/office/officeart/2016/7/layout/VerticalSolidActionList"/>
    <dgm:cxn modelId="{6B19FC83-498C-4113-AE44-47CB0C7F98FA}" type="presParOf" srcId="{EED608CF-3B25-440E-94E5-36370BD02A65}" destId="{EBCD6A1E-ADE1-4AFD-A543-0ECFF1155588}" srcOrd="0" destOrd="0" presId="urn:microsoft.com/office/officeart/2016/7/layout/VerticalSolidActionList"/>
    <dgm:cxn modelId="{3E8D7CE8-0DD3-47BC-B55C-6569514D85EB}" type="presParOf" srcId="{EED608CF-3B25-440E-94E5-36370BD02A65}" destId="{142FA821-AAC7-4176-B963-655027EB11E3}" srcOrd="1" destOrd="0" presId="urn:microsoft.com/office/officeart/2016/7/layout/VerticalSolidActionList"/>
    <dgm:cxn modelId="{E3DCF41A-72BF-4DD4-B63D-22E570C50B36}" type="presParOf" srcId="{EA271D52-8E3A-44A3-916C-36A47A6EF6EF}" destId="{C11532E4-49EE-4654-B8A1-61D12E33EAD6}" srcOrd="1" destOrd="0" presId="urn:microsoft.com/office/officeart/2016/7/layout/VerticalSolidActionList"/>
    <dgm:cxn modelId="{180D5962-80D5-4F19-BAAD-16FCFFFE3B0A}" type="presParOf" srcId="{EA271D52-8E3A-44A3-916C-36A47A6EF6EF}" destId="{0BF4F448-C940-457D-9028-C7A1F4EFF8DF}" srcOrd="2" destOrd="0" presId="urn:microsoft.com/office/officeart/2016/7/layout/VerticalSolidActionList"/>
    <dgm:cxn modelId="{037F6953-BFE1-46AF-99F5-2BA519100DDE}" type="presParOf" srcId="{0BF4F448-C940-457D-9028-C7A1F4EFF8DF}" destId="{86173349-C177-44F8-8D02-A36533CDAC98}" srcOrd="0" destOrd="0" presId="urn:microsoft.com/office/officeart/2016/7/layout/VerticalSolidActionList"/>
    <dgm:cxn modelId="{3A2CADE8-2586-4B5E-98C6-2C84107754A0}" type="presParOf" srcId="{0BF4F448-C940-457D-9028-C7A1F4EFF8DF}" destId="{F3707CBB-DA02-40E1-A62E-64F611C5798C}" srcOrd="1" destOrd="0" presId="urn:microsoft.com/office/officeart/2016/7/layout/VerticalSolidActionList"/>
    <dgm:cxn modelId="{EC1110F4-0841-4D3C-AC03-13A9F8722110}" type="presParOf" srcId="{EA271D52-8E3A-44A3-916C-36A47A6EF6EF}" destId="{955EA46B-D3E6-42C3-A480-59EA743B4A8A}" srcOrd="3" destOrd="0" presId="urn:microsoft.com/office/officeart/2016/7/layout/VerticalSolidActionList"/>
    <dgm:cxn modelId="{AA9166B4-A3AD-4080-8D94-E54ECD04842B}" type="presParOf" srcId="{EA271D52-8E3A-44A3-916C-36A47A6EF6EF}" destId="{7E5D2228-1A18-4470-B0A1-17460F6E307A}" srcOrd="4" destOrd="0" presId="urn:microsoft.com/office/officeart/2016/7/layout/VerticalSolidActionList"/>
    <dgm:cxn modelId="{7CFC0167-D77B-4951-A904-89DF2847B42A}" type="presParOf" srcId="{7E5D2228-1A18-4470-B0A1-17460F6E307A}" destId="{52405D89-79AA-4049-8F71-D27E1E451C58}" srcOrd="0" destOrd="0" presId="urn:microsoft.com/office/officeart/2016/7/layout/VerticalSolidActionList"/>
    <dgm:cxn modelId="{A364A9EE-4194-428C-9B39-241CD871B99E}" type="presParOf" srcId="{7E5D2228-1A18-4470-B0A1-17460F6E307A}" destId="{9128C4E8-60E4-42E2-97E6-AD98DE4F21B7}" srcOrd="1" destOrd="0" presId="urn:microsoft.com/office/officeart/2016/7/layout/VerticalSolidActionList"/>
    <dgm:cxn modelId="{8D1FBD01-802A-4D03-A635-2B73505C1E7A}" type="presParOf" srcId="{EA271D52-8E3A-44A3-916C-36A47A6EF6EF}" destId="{A6DD1824-D109-4883-84B4-B3C9AB8D796C}" srcOrd="5" destOrd="0" presId="urn:microsoft.com/office/officeart/2016/7/layout/VerticalSolidActionList"/>
    <dgm:cxn modelId="{17AC2A80-14C0-4206-9FCF-02DB0E360619}" type="presParOf" srcId="{EA271D52-8E3A-44A3-916C-36A47A6EF6EF}" destId="{1B069E33-293F-476E-BD63-5977FA3EBE9E}" srcOrd="6" destOrd="0" presId="urn:microsoft.com/office/officeart/2016/7/layout/VerticalSolidActionList"/>
    <dgm:cxn modelId="{980EC954-8A7F-4DE2-8D9F-BD86A9CB8D45}" type="presParOf" srcId="{1B069E33-293F-476E-BD63-5977FA3EBE9E}" destId="{A1F62449-9680-46F3-B34C-2FAC0D1FBB45}" srcOrd="0" destOrd="0" presId="urn:microsoft.com/office/officeart/2016/7/layout/VerticalSolidActionList"/>
    <dgm:cxn modelId="{81A89B20-3D6E-443C-BC6D-AB5DD1F61223}" type="presParOf" srcId="{1B069E33-293F-476E-BD63-5977FA3EBE9E}" destId="{600DE7F6-48BF-480E-A4BF-FD2CCE63C4B2}" srcOrd="1" destOrd="0" presId="urn:microsoft.com/office/officeart/2016/7/layout/VerticalSolidActionList"/>
    <dgm:cxn modelId="{56950B70-3EAB-477A-9453-4BE4675686BB}" type="presParOf" srcId="{EA271D52-8E3A-44A3-916C-36A47A6EF6EF}" destId="{44B42E01-BDF8-461F-80E3-A72F2757A22F}" srcOrd="7" destOrd="0" presId="urn:microsoft.com/office/officeart/2016/7/layout/VerticalSolidActionList"/>
    <dgm:cxn modelId="{FB8D3905-4264-4268-A15B-27628F035C13}" type="presParOf" srcId="{EA271D52-8E3A-44A3-916C-36A47A6EF6EF}" destId="{DFAC66E5-9F5E-457B-813C-0D00B5CDC78D}" srcOrd="8" destOrd="0" presId="urn:microsoft.com/office/officeart/2016/7/layout/VerticalSolidActionList"/>
    <dgm:cxn modelId="{D102C3A9-B864-4469-9AB3-7AAFE3C8779E}" type="presParOf" srcId="{DFAC66E5-9F5E-457B-813C-0D00B5CDC78D}" destId="{26FD17E5-FD35-4DBC-89BF-6DA96F311D32}" srcOrd="0" destOrd="0" presId="urn:microsoft.com/office/officeart/2016/7/layout/VerticalSolidActionList"/>
    <dgm:cxn modelId="{2D0E6860-F4CA-496F-A5B2-DE5A48F9361A}" type="presParOf" srcId="{DFAC66E5-9F5E-457B-813C-0D00B5CDC78D}" destId="{1A88DE36-4B38-43FE-B606-F82F26AB9C3C}" srcOrd="1" destOrd="0" presId="urn:microsoft.com/office/officeart/2016/7/layout/VerticalSolidActionList"/>
    <dgm:cxn modelId="{C730C6A0-66BD-4011-9748-056F9DAEC5CC}" type="presParOf" srcId="{EA271D52-8E3A-44A3-916C-36A47A6EF6EF}" destId="{CCD2957B-F123-4EF7-BD1F-BC8BC6EA930F}" srcOrd="9" destOrd="0" presId="urn:microsoft.com/office/officeart/2016/7/layout/VerticalSolidActionList"/>
    <dgm:cxn modelId="{F55E2E9A-9C29-4392-8E4A-93EED8BBA98A}" type="presParOf" srcId="{EA271D52-8E3A-44A3-916C-36A47A6EF6EF}" destId="{AE805DD2-C9CB-46BE-96F1-04EDC973C7CE}" srcOrd="10" destOrd="0" presId="urn:microsoft.com/office/officeart/2016/7/layout/VerticalSolidActionList"/>
    <dgm:cxn modelId="{0A1B7B06-7D93-4C22-9179-0E85630850D8}" type="presParOf" srcId="{AE805DD2-C9CB-46BE-96F1-04EDC973C7CE}" destId="{8B98A6A1-3CDA-48FC-A6CA-D0AEA8185A47}" srcOrd="0" destOrd="0" presId="urn:microsoft.com/office/officeart/2016/7/layout/VerticalSolidActionList"/>
    <dgm:cxn modelId="{77A81CBD-8A12-49A6-AC8B-E1E7F6359FCD}" type="presParOf" srcId="{AE805DD2-C9CB-46BE-96F1-04EDC973C7CE}" destId="{868109A5-0077-467F-BD6E-18A3CDCB1C25}"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32F346-7EB1-4CFC-891B-DE54635272EC}"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927F57B6-C932-4734-95FC-07871AE6FD90}">
      <dgm:prSet/>
      <dgm:spPr/>
      <dgm:t>
        <a:bodyPr/>
        <a:lstStyle/>
        <a:p>
          <a:r>
            <a:rPr lang="en-US"/>
            <a:t>Online</a:t>
          </a:r>
        </a:p>
      </dgm:t>
    </dgm:pt>
    <dgm:pt modelId="{BFED88A4-C5C3-4446-8F54-BDB068FE1575}" type="parTrans" cxnId="{5E68084D-9C63-4F7F-966E-F1F8A6B52C30}">
      <dgm:prSet/>
      <dgm:spPr/>
      <dgm:t>
        <a:bodyPr/>
        <a:lstStyle/>
        <a:p>
          <a:endParaRPr lang="en-US"/>
        </a:p>
      </dgm:t>
    </dgm:pt>
    <dgm:pt modelId="{D3124F8F-A67F-4D60-AD20-7CB11383E2EF}" type="sibTrans" cxnId="{5E68084D-9C63-4F7F-966E-F1F8A6B52C30}">
      <dgm:prSet/>
      <dgm:spPr/>
      <dgm:t>
        <a:bodyPr/>
        <a:lstStyle/>
        <a:p>
          <a:endParaRPr lang="en-US"/>
        </a:p>
      </dgm:t>
    </dgm:pt>
    <dgm:pt modelId="{22B828E2-FA0F-4D45-9943-173D44CAF1B8}">
      <dgm:prSet/>
      <dgm:spPr/>
      <dgm:t>
        <a:bodyPr/>
        <a:lstStyle/>
        <a:p>
          <a:r>
            <a:rPr lang="en-US"/>
            <a:t>Networking</a:t>
          </a:r>
        </a:p>
      </dgm:t>
    </dgm:pt>
    <dgm:pt modelId="{B53539FF-52DC-4415-B278-010D93F92A76}" type="parTrans" cxnId="{3C5F89BD-80D3-4EF2-A9B3-4971B81CD36F}">
      <dgm:prSet/>
      <dgm:spPr/>
      <dgm:t>
        <a:bodyPr/>
        <a:lstStyle/>
        <a:p>
          <a:endParaRPr lang="en-US"/>
        </a:p>
      </dgm:t>
    </dgm:pt>
    <dgm:pt modelId="{6350F018-059D-4202-9467-BD9056DA7CBB}" type="sibTrans" cxnId="{3C5F89BD-80D3-4EF2-A9B3-4971B81CD36F}">
      <dgm:prSet/>
      <dgm:spPr/>
      <dgm:t>
        <a:bodyPr/>
        <a:lstStyle/>
        <a:p>
          <a:endParaRPr lang="en-US"/>
        </a:p>
      </dgm:t>
    </dgm:pt>
    <dgm:pt modelId="{2E3795E7-B122-432F-957C-64795A802686}">
      <dgm:prSet/>
      <dgm:spPr/>
      <dgm:t>
        <a:bodyPr/>
        <a:lstStyle/>
        <a:p>
          <a:r>
            <a:rPr lang="en-US"/>
            <a:t>Career Fair</a:t>
          </a:r>
        </a:p>
      </dgm:t>
    </dgm:pt>
    <dgm:pt modelId="{D6167BE0-1FA0-4849-B987-D607CF14DE85}" type="parTrans" cxnId="{79199C71-8C26-4FA2-A4D6-1D234AD4891C}">
      <dgm:prSet/>
      <dgm:spPr/>
      <dgm:t>
        <a:bodyPr/>
        <a:lstStyle/>
        <a:p>
          <a:endParaRPr lang="en-US"/>
        </a:p>
      </dgm:t>
    </dgm:pt>
    <dgm:pt modelId="{8C687C4B-D6BD-4CD6-9E80-8E50E3CC03CB}" type="sibTrans" cxnId="{79199C71-8C26-4FA2-A4D6-1D234AD4891C}">
      <dgm:prSet/>
      <dgm:spPr/>
      <dgm:t>
        <a:bodyPr/>
        <a:lstStyle/>
        <a:p>
          <a:endParaRPr lang="en-US"/>
        </a:p>
      </dgm:t>
    </dgm:pt>
    <dgm:pt modelId="{1E5943BA-0BAF-4A31-B4E7-1B5A84654231}" type="pres">
      <dgm:prSet presAssocID="{2332F346-7EB1-4CFC-891B-DE54635272EC}" presName="Name0" presStyleCnt="0">
        <dgm:presLayoutVars>
          <dgm:dir/>
          <dgm:animLvl val="lvl"/>
          <dgm:resizeHandles val="exact"/>
        </dgm:presLayoutVars>
      </dgm:prSet>
      <dgm:spPr/>
    </dgm:pt>
    <dgm:pt modelId="{13D1649E-76A4-43E6-9ED4-8FB48431D5CB}" type="pres">
      <dgm:prSet presAssocID="{927F57B6-C932-4734-95FC-07871AE6FD90}" presName="linNode" presStyleCnt="0"/>
      <dgm:spPr/>
    </dgm:pt>
    <dgm:pt modelId="{D4737427-7931-4C5B-98DF-C49CAD215A61}" type="pres">
      <dgm:prSet presAssocID="{927F57B6-C932-4734-95FC-07871AE6FD90}" presName="parentText" presStyleLbl="node1" presStyleIdx="0" presStyleCnt="3">
        <dgm:presLayoutVars>
          <dgm:chMax val="1"/>
          <dgm:bulletEnabled val="1"/>
        </dgm:presLayoutVars>
      </dgm:prSet>
      <dgm:spPr/>
    </dgm:pt>
    <dgm:pt modelId="{87BC8B77-9F3F-4330-B603-D0994B85A389}" type="pres">
      <dgm:prSet presAssocID="{D3124F8F-A67F-4D60-AD20-7CB11383E2EF}" presName="sp" presStyleCnt="0"/>
      <dgm:spPr/>
    </dgm:pt>
    <dgm:pt modelId="{A223D1BD-575B-450D-8930-7631FA46605E}" type="pres">
      <dgm:prSet presAssocID="{22B828E2-FA0F-4D45-9943-173D44CAF1B8}" presName="linNode" presStyleCnt="0"/>
      <dgm:spPr/>
    </dgm:pt>
    <dgm:pt modelId="{6F63F2A7-5408-41BB-B9F9-000A9B80E0F7}" type="pres">
      <dgm:prSet presAssocID="{22B828E2-FA0F-4D45-9943-173D44CAF1B8}" presName="parentText" presStyleLbl="node1" presStyleIdx="1" presStyleCnt="3">
        <dgm:presLayoutVars>
          <dgm:chMax val="1"/>
          <dgm:bulletEnabled val="1"/>
        </dgm:presLayoutVars>
      </dgm:prSet>
      <dgm:spPr/>
    </dgm:pt>
    <dgm:pt modelId="{80550244-D36C-4C16-B403-0A1B3ED3DBFB}" type="pres">
      <dgm:prSet presAssocID="{6350F018-059D-4202-9467-BD9056DA7CBB}" presName="sp" presStyleCnt="0"/>
      <dgm:spPr/>
    </dgm:pt>
    <dgm:pt modelId="{391A74AB-B908-486C-9B21-7831FFDAED88}" type="pres">
      <dgm:prSet presAssocID="{2E3795E7-B122-432F-957C-64795A802686}" presName="linNode" presStyleCnt="0"/>
      <dgm:spPr/>
    </dgm:pt>
    <dgm:pt modelId="{A0DE7496-1A81-407F-B06E-131E6196D599}" type="pres">
      <dgm:prSet presAssocID="{2E3795E7-B122-432F-957C-64795A802686}" presName="parentText" presStyleLbl="node1" presStyleIdx="2" presStyleCnt="3">
        <dgm:presLayoutVars>
          <dgm:chMax val="1"/>
          <dgm:bulletEnabled val="1"/>
        </dgm:presLayoutVars>
      </dgm:prSet>
      <dgm:spPr/>
    </dgm:pt>
  </dgm:ptLst>
  <dgm:cxnLst>
    <dgm:cxn modelId="{5E68084D-9C63-4F7F-966E-F1F8A6B52C30}" srcId="{2332F346-7EB1-4CFC-891B-DE54635272EC}" destId="{927F57B6-C932-4734-95FC-07871AE6FD90}" srcOrd="0" destOrd="0" parTransId="{BFED88A4-C5C3-4446-8F54-BDB068FE1575}" sibTransId="{D3124F8F-A67F-4D60-AD20-7CB11383E2EF}"/>
    <dgm:cxn modelId="{B58DEA6F-8D3C-49EF-A38B-35EFC45C50D6}" type="presOf" srcId="{927F57B6-C932-4734-95FC-07871AE6FD90}" destId="{D4737427-7931-4C5B-98DF-C49CAD215A61}" srcOrd="0" destOrd="0" presId="urn:microsoft.com/office/officeart/2005/8/layout/vList5"/>
    <dgm:cxn modelId="{79199C71-8C26-4FA2-A4D6-1D234AD4891C}" srcId="{2332F346-7EB1-4CFC-891B-DE54635272EC}" destId="{2E3795E7-B122-432F-957C-64795A802686}" srcOrd="2" destOrd="0" parTransId="{D6167BE0-1FA0-4849-B987-D607CF14DE85}" sibTransId="{8C687C4B-D6BD-4CD6-9E80-8E50E3CC03CB}"/>
    <dgm:cxn modelId="{E73A2753-C357-458C-AE91-C68DB64E9859}" type="presOf" srcId="{22B828E2-FA0F-4D45-9943-173D44CAF1B8}" destId="{6F63F2A7-5408-41BB-B9F9-000A9B80E0F7}" srcOrd="0" destOrd="0" presId="urn:microsoft.com/office/officeart/2005/8/layout/vList5"/>
    <dgm:cxn modelId="{95649C88-940B-44AD-84CB-FC3FC623B767}" type="presOf" srcId="{2E3795E7-B122-432F-957C-64795A802686}" destId="{A0DE7496-1A81-407F-B06E-131E6196D599}" srcOrd="0" destOrd="0" presId="urn:microsoft.com/office/officeart/2005/8/layout/vList5"/>
    <dgm:cxn modelId="{3C5F89BD-80D3-4EF2-A9B3-4971B81CD36F}" srcId="{2332F346-7EB1-4CFC-891B-DE54635272EC}" destId="{22B828E2-FA0F-4D45-9943-173D44CAF1B8}" srcOrd="1" destOrd="0" parTransId="{B53539FF-52DC-4415-B278-010D93F92A76}" sibTransId="{6350F018-059D-4202-9467-BD9056DA7CBB}"/>
    <dgm:cxn modelId="{B03540CB-C896-45F8-9D99-596A57472978}" type="presOf" srcId="{2332F346-7EB1-4CFC-891B-DE54635272EC}" destId="{1E5943BA-0BAF-4A31-B4E7-1B5A84654231}" srcOrd="0" destOrd="0" presId="urn:microsoft.com/office/officeart/2005/8/layout/vList5"/>
    <dgm:cxn modelId="{D0EAE73E-E468-4F43-A31D-0A60B2CA4FA7}" type="presParOf" srcId="{1E5943BA-0BAF-4A31-B4E7-1B5A84654231}" destId="{13D1649E-76A4-43E6-9ED4-8FB48431D5CB}" srcOrd="0" destOrd="0" presId="urn:microsoft.com/office/officeart/2005/8/layout/vList5"/>
    <dgm:cxn modelId="{38E2B81E-B49C-46DD-9D8E-CD2372D75495}" type="presParOf" srcId="{13D1649E-76A4-43E6-9ED4-8FB48431D5CB}" destId="{D4737427-7931-4C5B-98DF-C49CAD215A61}" srcOrd="0" destOrd="0" presId="urn:microsoft.com/office/officeart/2005/8/layout/vList5"/>
    <dgm:cxn modelId="{DDCFE0EC-13F7-4B66-A5AF-22667E8E8E7F}" type="presParOf" srcId="{1E5943BA-0BAF-4A31-B4E7-1B5A84654231}" destId="{87BC8B77-9F3F-4330-B603-D0994B85A389}" srcOrd="1" destOrd="0" presId="urn:microsoft.com/office/officeart/2005/8/layout/vList5"/>
    <dgm:cxn modelId="{F90F362D-8C84-4F3A-B8F5-E258485087EF}" type="presParOf" srcId="{1E5943BA-0BAF-4A31-B4E7-1B5A84654231}" destId="{A223D1BD-575B-450D-8930-7631FA46605E}" srcOrd="2" destOrd="0" presId="urn:microsoft.com/office/officeart/2005/8/layout/vList5"/>
    <dgm:cxn modelId="{2105B64B-8FC5-49A0-9561-3F804288F369}" type="presParOf" srcId="{A223D1BD-575B-450D-8930-7631FA46605E}" destId="{6F63F2A7-5408-41BB-B9F9-000A9B80E0F7}" srcOrd="0" destOrd="0" presId="urn:microsoft.com/office/officeart/2005/8/layout/vList5"/>
    <dgm:cxn modelId="{2B7D5BB1-F4E4-4A8F-8E0C-714C17824C6F}" type="presParOf" srcId="{1E5943BA-0BAF-4A31-B4E7-1B5A84654231}" destId="{80550244-D36C-4C16-B403-0A1B3ED3DBFB}" srcOrd="3" destOrd="0" presId="urn:microsoft.com/office/officeart/2005/8/layout/vList5"/>
    <dgm:cxn modelId="{2D5AEBD3-F74F-46E9-BF8E-AA710E29A798}" type="presParOf" srcId="{1E5943BA-0BAF-4A31-B4E7-1B5A84654231}" destId="{391A74AB-B908-486C-9B21-7831FFDAED88}" srcOrd="4" destOrd="0" presId="urn:microsoft.com/office/officeart/2005/8/layout/vList5"/>
    <dgm:cxn modelId="{34697BD3-3491-402E-B631-A77A1841ADA2}" type="presParOf" srcId="{391A74AB-B908-486C-9B21-7831FFDAED88}" destId="{A0DE7496-1A81-407F-B06E-131E6196D599}"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989176-616B-409B-B1B0-104705666D75}"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8B5E1D8A-5D2F-4682-BD92-332CC648904B}">
      <dgm:prSet/>
      <dgm:spPr/>
      <dgm:t>
        <a:bodyPr/>
        <a:lstStyle/>
        <a:p>
          <a:r>
            <a:rPr lang="en-US"/>
            <a:t>One-on-One</a:t>
          </a:r>
        </a:p>
      </dgm:t>
    </dgm:pt>
    <dgm:pt modelId="{9C8DA38B-A59A-4775-9342-388079E121B5}" type="parTrans" cxnId="{DFC57872-ACEB-4347-835D-F42F6364ECA2}">
      <dgm:prSet/>
      <dgm:spPr/>
      <dgm:t>
        <a:bodyPr/>
        <a:lstStyle/>
        <a:p>
          <a:endParaRPr lang="en-US"/>
        </a:p>
      </dgm:t>
    </dgm:pt>
    <dgm:pt modelId="{9592DB86-E283-4380-8724-00D88DD57EDC}" type="sibTrans" cxnId="{DFC57872-ACEB-4347-835D-F42F6364ECA2}">
      <dgm:prSet/>
      <dgm:spPr/>
      <dgm:t>
        <a:bodyPr/>
        <a:lstStyle/>
        <a:p>
          <a:endParaRPr lang="en-US"/>
        </a:p>
      </dgm:t>
    </dgm:pt>
    <dgm:pt modelId="{C6825908-5711-409A-BA30-D23A4378CAC6}">
      <dgm:prSet/>
      <dgm:spPr/>
      <dgm:t>
        <a:bodyPr/>
        <a:lstStyle/>
        <a:p>
          <a:r>
            <a:rPr lang="en-US"/>
            <a:t>Screening</a:t>
          </a:r>
        </a:p>
      </dgm:t>
    </dgm:pt>
    <dgm:pt modelId="{264FA7C5-C63B-4231-AF5F-D95B3B8626F3}" type="parTrans" cxnId="{6F249DB0-B1BE-4448-A60C-31FF2C7A1FB9}">
      <dgm:prSet/>
      <dgm:spPr/>
      <dgm:t>
        <a:bodyPr/>
        <a:lstStyle/>
        <a:p>
          <a:endParaRPr lang="en-US"/>
        </a:p>
      </dgm:t>
    </dgm:pt>
    <dgm:pt modelId="{E2A32116-5C35-42A4-9308-80EA4E786214}" type="sibTrans" cxnId="{6F249DB0-B1BE-4448-A60C-31FF2C7A1FB9}">
      <dgm:prSet/>
      <dgm:spPr/>
      <dgm:t>
        <a:bodyPr/>
        <a:lstStyle/>
        <a:p>
          <a:endParaRPr lang="en-US"/>
        </a:p>
      </dgm:t>
    </dgm:pt>
    <dgm:pt modelId="{39104572-C96F-4DE0-83A1-FDAAA223F9A6}">
      <dgm:prSet/>
      <dgm:spPr/>
      <dgm:t>
        <a:bodyPr/>
        <a:lstStyle/>
        <a:p>
          <a:r>
            <a:rPr lang="en-US"/>
            <a:t>Phone</a:t>
          </a:r>
        </a:p>
      </dgm:t>
    </dgm:pt>
    <dgm:pt modelId="{740AB26B-8672-49D6-9F3A-9260FDB0E746}" type="parTrans" cxnId="{167A6015-F249-4B2B-8082-613E916C6871}">
      <dgm:prSet/>
      <dgm:spPr/>
      <dgm:t>
        <a:bodyPr/>
        <a:lstStyle/>
        <a:p>
          <a:endParaRPr lang="en-US"/>
        </a:p>
      </dgm:t>
    </dgm:pt>
    <dgm:pt modelId="{3CA98A01-307E-4805-A32D-F0D1E4ACB664}" type="sibTrans" cxnId="{167A6015-F249-4B2B-8082-613E916C6871}">
      <dgm:prSet/>
      <dgm:spPr/>
      <dgm:t>
        <a:bodyPr/>
        <a:lstStyle/>
        <a:p>
          <a:endParaRPr lang="en-US"/>
        </a:p>
      </dgm:t>
    </dgm:pt>
    <dgm:pt modelId="{877379CB-2092-4FC1-878A-CB48B317C905}">
      <dgm:prSet/>
      <dgm:spPr/>
      <dgm:t>
        <a:bodyPr/>
        <a:lstStyle/>
        <a:p>
          <a:r>
            <a:rPr lang="en-US"/>
            <a:t>Panel</a:t>
          </a:r>
        </a:p>
      </dgm:t>
    </dgm:pt>
    <dgm:pt modelId="{FD630D74-0A2B-488C-B7DC-ED34BF3225E1}" type="parTrans" cxnId="{4ED52749-D784-4BE0-8DC8-E79156181ADE}">
      <dgm:prSet/>
      <dgm:spPr/>
      <dgm:t>
        <a:bodyPr/>
        <a:lstStyle/>
        <a:p>
          <a:endParaRPr lang="en-US"/>
        </a:p>
      </dgm:t>
    </dgm:pt>
    <dgm:pt modelId="{372C7FD1-69D9-4727-BB80-CEBCA3537212}" type="sibTrans" cxnId="{4ED52749-D784-4BE0-8DC8-E79156181ADE}">
      <dgm:prSet/>
      <dgm:spPr/>
      <dgm:t>
        <a:bodyPr/>
        <a:lstStyle/>
        <a:p>
          <a:endParaRPr lang="en-US"/>
        </a:p>
      </dgm:t>
    </dgm:pt>
    <dgm:pt modelId="{7C0EB594-518D-41C8-939D-F0CBAB58D253}">
      <dgm:prSet/>
      <dgm:spPr/>
      <dgm:t>
        <a:bodyPr/>
        <a:lstStyle/>
        <a:p>
          <a:r>
            <a:rPr lang="en-US"/>
            <a:t>Group</a:t>
          </a:r>
        </a:p>
      </dgm:t>
    </dgm:pt>
    <dgm:pt modelId="{7A69ADAA-7817-4987-8874-A852591EB0E5}" type="parTrans" cxnId="{6CBCCF09-74F1-46FC-885A-DAB5EDFE2165}">
      <dgm:prSet/>
      <dgm:spPr/>
      <dgm:t>
        <a:bodyPr/>
        <a:lstStyle/>
        <a:p>
          <a:endParaRPr lang="en-US"/>
        </a:p>
      </dgm:t>
    </dgm:pt>
    <dgm:pt modelId="{BF68CDEE-0301-4AE2-8264-0BA567FFB2EE}" type="sibTrans" cxnId="{6CBCCF09-74F1-46FC-885A-DAB5EDFE2165}">
      <dgm:prSet/>
      <dgm:spPr/>
      <dgm:t>
        <a:bodyPr/>
        <a:lstStyle/>
        <a:p>
          <a:endParaRPr lang="en-US"/>
        </a:p>
      </dgm:t>
    </dgm:pt>
    <dgm:pt modelId="{CCC92083-3B8B-495E-8B82-0FB2BBC9BEA8}">
      <dgm:prSet/>
      <dgm:spPr/>
      <dgm:t>
        <a:bodyPr/>
        <a:lstStyle/>
        <a:p>
          <a:r>
            <a:rPr lang="en-US"/>
            <a:t>Task or Technical</a:t>
          </a:r>
        </a:p>
      </dgm:t>
    </dgm:pt>
    <dgm:pt modelId="{A73EF65A-0B77-4833-8667-87593C0A07B8}" type="parTrans" cxnId="{B98C9C5D-53FF-4F16-B5F8-0CBA1EF525B6}">
      <dgm:prSet/>
      <dgm:spPr/>
      <dgm:t>
        <a:bodyPr/>
        <a:lstStyle/>
        <a:p>
          <a:endParaRPr lang="en-US"/>
        </a:p>
      </dgm:t>
    </dgm:pt>
    <dgm:pt modelId="{F525DB5A-26CC-44B5-A6B0-D41850F88C35}" type="sibTrans" cxnId="{B98C9C5D-53FF-4F16-B5F8-0CBA1EF525B6}">
      <dgm:prSet/>
      <dgm:spPr/>
      <dgm:t>
        <a:bodyPr/>
        <a:lstStyle/>
        <a:p>
          <a:endParaRPr lang="en-US"/>
        </a:p>
      </dgm:t>
    </dgm:pt>
    <dgm:pt modelId="{6C010E25-3C9E-4B8F-B66C-134B7E6B561C}" type="pres">
      <dgm:prSet presAssocID="{A3989176-616B-409B-B1B0-104705666D75}" presName="linearFlow" presStyleCnt="0">
        <dgm:presLayoutVars>
          <dgm:dir/>
          <dgm:resizeHandles val="exact"/>
        </dgm:presLayoutVars>
      </dgm:prSet>
      <dgm:spPr/>
    </dgm:pt>
    <dgm:pt modelId="{47BDF2D0-59A7-4FA0-9019-FEDC959B964E}" type="pres">
      <dgm:prSet presAssocID="{8B5E1D8A-5D2F-4682-BD92-332CC648904B}" presName="composite" presStyleCnt="0"/>
      <dgm:spPr/>
    </dgm:pt>
    <dgm:pt modelId="{0C54AA0E-A754-46FB-A70A-B6FB551315B4}" type="pres">
      <dgm:prSet presAssocID="{8B5E1D8A-5D2F-4682-BD92-332CC648904B}" presName="imgShp" presStyleLbl="fgImgPlace1" presStyleIdx="0" presStyleCnt="6"/>
      <dgm:spPr/>
    </dgm:pt>
    <dgm:pt modelId="{0E8AB2DE-72FE-4E3A-9871-BB0A33C0DF87}" type="pres">
      <dgm:prSet presAssocID="{8B5E1D8A-5D2F-4682-BD92-332CC648904B}" presName="txShp" presStyleLbl="node1" presStyleIdx="0" presStyleCnt="6">
        <dgm:presLayoutVars>
          <dgm:bulletEnabled val="1"/>
        </dgm:presLayoutVars>
      </dgm:prSet>
      <dgm:spPr/>
    </dgm:pt>
    <dgm:pt modelId="{0B666016-B724-4FE2-B240-E3319DACFDBD}" type="pres">
      <dgm:prSet presAssocID="{9592DB86-E283-4380-8724-00D88DD57EDC}" presName="spacing" presStyleCnt="0"/>
      <dgm:spPr/>
    </dgm:pt>
    <dgm:pt modelId="{62571613-1695-48D6-8725-7AB524FE7772}" type="pres">
      <dgm:prSet presAssocID="{C6825908-5711-409A-BA30-D23A4378CAC6}" presName="composite" presStyleCnt="0"/>
      <dgm:spPr/>
    </dgm:pt>
    <dgm:pt modelId="{91A2A270-BE10-4A62-9F4E-B2F80DCBD0D5}" type="pres">
      <dgm:prSet presAssocID="{C6825908-5711-409A-BA30-D23A4378CAC6}" presName="imgShp" presStyleLbl="fgImgPlace1" presStyleIdx="1" presStyleCnt="6"/>
      <dgm:spPr/>
    </dgm:pt>
    <dgm:pt modelId="{49C3D95E-40A3-4F0F-ABA3-EAC27B34F04F}" type="pres">
      <dgm:prSet presAssocID="{C6825908-5711-409A-BA30-D23A4378CAC6}" presName="txShp" presStyleLbl="node1" presStyleIdx="1" presStyleCnt="6">
        <dgm:presLayoutVars>
          <dgm:bulletEnabled val="1"/>
        </dgm:presLayoutVars>
      </dgm:prSet>
      <dgm:spPr/>
    </dgm:pt>
    <dgm:pt modelId="{EB4141DC-ED6B-4D8F-8965-33BE658C38B5}" type="pres">
      <dgm:prSet presAssocID="{E2A32116-5C35-42A4-9308-80EA4E786214}" presName="spacing" presStyleCnt="0"/>
      <dgm:spPr/>
    </dgm:pt>
    <dgm:pt modelId="{EF36837B-853C-4CBC-BA37-0D77EBB7D4C1}" type="pres">
      <dgm:prSet presAssocID="{39104572-C96F-4DE0-83A1-FDAAA223F9A6}" presName="composite" presStyleCnt="0"/>
      <dgm:spPr/>
    </dgm:pt>
    <dgm:pt modelId="{523DC4EC-5491-4A7C-9E3D-ADB7BD14179E}" type="pres">
      <dgm:prSet presAssocID="{39104572-C96F-4DE0-83A1-FDAAA223F9A6}" presName="imgShp" presStyleLbl="fgImgPlace1" presStyleIdx="2" presStyleCnt="6"/>
      <dgm:spPr/>
    </dgm:pt>
    <dgm:pt modelId="{F6C1476C-924E-493A-B8D6-5265D52B53BF}" type="pres">
      <dgm:prSet presAssocID="{39104572-C96F-4DE0-83A1-FDAAA223F9A6}" presName="txShp" presStyleLbl="node1" presStyleIdx="2" presStyleCnt="6">
        <dgm:presLayoutVars>
          <dgm:bulletEnabled val="1"/>
        </dgm:presLayoutVars>
      </dgm:prSet>
      <dgm:spPr/>
    </dgm:pt>
    <dgm:pt modelId="{3772A186-C4A5-49AE-8B06-2478CFD4EAE9}" type="pres">
      <dgm:prSet presAssocID="{3CA98A01-307E-4805-A32D-F0D1E4ACB664}" presName="spacing" presStyleCnt="0"/>
      <dgm:spPr/>
    </dgm:pt>
    <dgm:pt modelId="{86A27FA6-663F-410D-9E91-A67CB95F3BA5}" type="pres">
      <dgm:prSet presAssocID="{877379CB-2092-4FC1-878A-CB48B317C905}" presName="composite" presStyleCnt="0"/>
      <dgm:spPr/>
    </dgm:pt>
    <dgm:pt modelId="{2BC3EEA9-0178-42C4-9F7B-6CB61720F6C9}" type="pres">
      <dgm:prSet presAssocID="{877379CB-2092-4FC1-878A-CB48B317C905}" presName="imgShp" presStyleLbl="fgImgPlace1" presStyleIdx="3" presStyleCnt="6"/>
      <dgm:spPr/>
    </dgm:pt>
    <dgm:pt modelId="{8563AF51-38AB-4D6C-A8A4-F591138902AD}" type="pres">
      <dgm:prSet presAssocID="{877379CB-2092-4FC1-878A-CB48B317C905}" presName="txShp" presStyleLbl="node1" presStyleIdx="3" presStyleCnt="6">
        <dgm:presLayoutVars>
          <dgm:bulletEnabled val="1"/>
        </dgm:presLayoutVars>
      </dgm:prSet>
      <dgm:spPr/>
    </dgm:pt>
    <dgm:pt modelId="{6AB2ED55-3EB3-401F-9C93-432980B7F7C0}" type="pres">
      <dgm:prSet presAssocID="{372C7FD1-69D9-4727-BB80-CEBCA3537212}" presName="spacing" presStyleCnt="0"/>
      <dgm:spPr/>
    </dgm:pt>
    <dgm:pt modelId="{6BE24B45-4CA2-4DA1-BFFD-C7130B422C0A}" type="pres">
      <dgm:prSet presAssocID="{7C0EB594-518D-41C8-939D-F0CBAB58D253}" presName="composite" presStyleCnt="0"/>
      <dgm:spPr/>
    </dgm:pt>
    <dgm:pt modelId="{BF3969B7-7BA7-47A6-8735-2225D07555DF}" type="pres">
      <dgm:prSet presAssocID="{7C0EB594-518D-41C8-939D-F0CBAB58D253}" presName="imgShp" presStyleLbl="fgImgPlace1" presStyleIdx="4" presStyleCnt="6"/>
      <dgm:spPr/>
    </dgm:pt>
    <dgm:pt modelId="{4FA65594-3C6A-4C4F-A7B9-8A6A3533245A}" type="pres">
      <dgm:prSet presAssocID="{7C0EB594-518D-41C8-939D-F0CBAB58D253}" presName="txShp" presStyleLbl="node1" presStyleIdx="4" presStyleCnt="6">
        <dgm:presLayoutVars>
          <dgm:bulletEnabled val="1"/>
        </dgm:presLayoutVars>
      </dgm:prSet>
      <dgm:spPr/>
    </dgm:pt>
    <dgm:pt modelId="{7E964D1A-542B-47ED-8F55-73A5A39AD331}" type="pres">
      <dgm:prSet presAssocID="{BF68CDEE-0301-4AE2-8264-0BA567FFB2EE}" presName="spacing" presStyleCnt="0"/>
      <dgm:spPr/>
    </dgm:pt>
    <dgm:pt modelId="{FA874326-D4BC-42AA-9CE2-9F35A96D5CAC}" type="pres">
      <dgm:prSet presAssocID="{CCC92083-3B8B-495E-8B82-0FB2BBC9BEA8}" presName="composite" presStyleCnt="0"/>
      <dgm:spPr/>
    </dgm:pt>
    <dgm:pt modelId="{E3992AA0-21F7-4C75-9162-13421D78026C}" type="pres">
      <dgm:prSet presAssocID="{CCC92083-3B8B-495E-8B82-0FB2BBC9BEA8}" presName="imgShp" presStyleLbl="fgImgPlace1" presStyleIdx="5" presStyleCnt="6"/>
      <dgm:spPr/>
    </dgm:pt>
    <dgm:pt modelId="{905CB0D1-8656-4EA8-9C54-B0F55454D3B8}" type="pres">
      <dgm:prSet presAssocID="{CCC92083-3B8B-495E-8B82-0FB2BBC9BEA8}" presName="txShp" presStyleLbl="node1" presStyleIdx="5" presStyleCnt="6">
        <dgm:presLayoutVars>
          <dgm:bulletEnabled val="1"/>
        </dgm:presLayoutVars>
      </dgm:prSet>
      <dgm:spPr/>
    </dgm:pt>
  </dgm:ptLst>
  <dgm:cxnLst>
    <dgm:cxn modelId="{6CBCCF09-74F1-46FC-885A-DAB5EDFE2165}" srcId="{A3989176-616B-409B-B1B0-104705666D75}" destId="{7C0EB594-518D-41C8-939D-F0CBAB58D253}" srcOrd="4" destOrd="0" parTransId="{7A69ADAA-7817-4987-8874-A852591EB0E5}" sibTransId="{BF68CDEE-0301-4AE2-8264-0BA567FFB2EE}"/>
    <dgm:cxn modelId="{167A6015-F249-4B2B-8082-613E916C6871}" srcId="{A3989176-616B-409B-B1B0-104705666D75}" destId="{39104572-C96F-4DE0-83A1-FDAAA223F9A6}" srcOrd="2" destOrd="0" parTransId="{740AB26B-8672-49D6-9F3A-9260FDB0E746}" sibTransId="{3CA98A01-307E-4805-A32D-F0D1E4ACB664}"/>
    <dgm:cxn modelId="{D4F63429-0896-4FCC-891F-1C8C24053F6C}" type="presOf" srcId="{877379CB-2092-4FC1-878A-CB48B317C905}" destId="{8563AF51-38AB-4D6C-A8A4-F591138902AD}" srcOrd="0" destOrd="0" presId="urn:microsoft.com/office/officeart/2005/8/layout/vList3"/>
    <dgm:cxn modelId="{B823DE30-243D-4834-B83F-97076AEB2E42}" type="presOf" srcId="{7C0EB594-518D-41C8-939D-F0CBAB58D253}" destId="{4FA65594-3C6A-4C4F-A7B9-8A6A3533245A}" srcOrd="0" destOrd="0" presId="urn:microsoft.com/office/officeart/2005/8/layout/vList3"/>
    <dgm:cxn modelId="{B98C9C5D-53FF-4F16-B5F8-0CBA1EF525B6}" srcId="{A3989176-616B-409B-B1B0-104705666D75}" destId="{CCC92083-3B8B-495E-8B82-0FB2BBC9BEA8}" srcOrd="5" destOrd="0" parTransId="{A73EF65A-0B77-4833-8667-87593C0A07B8}" sibTransId="{F525DB5A-26CC-44B5-A6B0-D41850F88C35}"/>
    <dgm:cxn modelId="{CACAB262-68C9-452B-A7B6-9599420C73DF}" type="presOf" srcId="{CCC92083-3B8B-495E-8B82-0FB2BBC9BEA8}" destId="{905CB0D1-8656-4EA8-9C54-B0F55454D3B8}" srcOrd="0" destOrd="0" presId="urn:microsoft.com/office/officeart/2005/8/layout/vList3"/>
    <dgm:cxn modelId="{4ED52749-D784-4BE0-8DC8-E79156181ADE}" srcId="{A3989176-616B-409B-B1B0-104705666D75}" destId="{877379CB-2092-4FC1-878A-CB48B317C905}" srcOrd="3" destOrd="0" parTransId="{FD630D74-0A2B-488C-B7DC-ED34BF3225E1}" sibTransId="{372C7FD1-69D9-4727-BB80-CEBCA3537212}"/>
    <dgm:cxn modelId="{9652DC70-E170-42B8-8146-52744F53D5B5}" type="presOf" srcId="{A3989176-616B-409B-B1B0-104705666D75}" destId="{6C010E25-3C9E-4B8F-B66C-134B7E6B561C}" srcOrd="0" destOrd="0" presId="urn:microsoft.com/office/officeart/2005/8/layout/vList3"/>
    <dgm:cxn modelId="{DFC57872-ACEB-4347-835D-F42F6364ECA2}" srcId="{A3989176-616B-409B-B1B0-104705666D75}" destId="{8B5E1D8A-5D2F-4682-BD92-332CC648904B}" srcOrd="0" destOrd="0" parTransId="{9C8DA38B-A59A-4775-9342-388079E121B5}" sibTransId="{9592DB86-E283-4380-8724-00D88DD57EDC}"/>
    <dgm:cxn modelId="{6F249DB0-B1BE-4448-A60C-31FF2C7A1FB9}" srcId="{A3989176-616B-409B-B1B0-104705666D75}" destId="{C6825908-5711-409A-BA30-D23A4378CAC6}" srcOrd="1" destOrd="0" parTransId="{264FA7C5-C63B-4231-AF5F-D95B3B8626F3}" sibTransId="{E2A32116-5C35-42A4-9308-80EA4E786214}"/>
    <dgm:cxn modelId="{9A1257BB-6213-4372-BA29-B14179CA9647}" type="presOf" srcId="{39104572-C96F-4DE0-83A1-FDAAA223F9A6}" destId="{F6C1476C-924E-493A-B8D6-5265D52B53BF}" srcOrd="0" destOrd="0" presId="urn:microsoft.com/office/officeart/2005/8/layout/vList3"/>
    <dgm:cxn modelId="{2103FABE-7388-4C7A-A805-EEB2E476D5DC}" type="presOf" srcId="{C6825908-5711-409A-BA30-D23A4378CAC6}" destId="{49C3D95E-40A3-4F0F-ABA3-EAC27B34F04F}" srcOrd="0" destOrd="0" presId="urn:microsoft.com/office/officeart/2005/8/layout/vList3"/>
    <dgm:cxn modelId="{B598F1C4-FF0D-45BC-8C72-D8ED991CD912}" type="presOf" srcId="{8B5E1D8A-5D2F-4682-BD92-332CC648904B}" destId="{0E8AB2DE-72FE-4E3A-9871-BB0A33C0DF87}" srcOrd="0" destOrd="0" presId="urn:microsoft.com/office/officeart/2005/8/layout/vList3"/>
    <dgm:cxn modelId="{DF15D641-C37F-42A1-BC69-5FF483A986CD}" type="presParOf" srcId="{6C010E25-3C9E-4B8F-B66C-134B7E6B561C}" destId="{47BDF2D0-59A7-4FA0-9019-FEDC959B964E}" srcOrd="0" destOrd="0" presId="urn:microsoft.com/office/officeart/2005/8/layout/vList3"/>
    <dgm:cxn modelId="{B206A386-3983-43E9-A633-7685FEC44A22}" type="presParOf" srcId="{47BDF2D0-59A7-4FA0-9019-FEDC959B964E}" destId="{0C54AA0E-A754-46FB-A70A-B6FB551315B4}" srcOrd="0" destOrd="0" presId="urn:microsoft.com/office/officeart/2005/8/layout/vList3"/>
    <dgm:cxn modelId="{E474C0B7-0F9F-4BDC-B269-EF7E41BF076D}" type="presParOf" srcId="{47BDF2D0-59A7-4FA0-9019-FEDC959B964E}" destId="{0E8AB2DE-72FE-4E3A-9871-BB0A33C0DF87}" srcOrd="1" destOrd="0" presId="urn:microsoft.com/office/officeart/2005/8/layout/vList3"/>
    <dgm:cxn modelId="{CDB3D90A-1C20-4B18-9BB8-2ACBED928021}" type="presParOf" srcId="{6C010E25-3C9E-4B8F-B66C-134B7E6B561C}" destId="{0B666016-B724-4FE2-B240-E3319DACFDBD}" srcOrd="1" destOrd="0" presId="urn:microsoft.com/office/officeart/2005/8/layout/vList3"/>
    <dgm:cxn modelId="{B19DF692-A686-4D81-B377-8322269FC978}" type="presParOf" srcId="{6C010E25-3C9E-4B8F-B66C-134B7E6B561C}" destId="{62571613-1695-48D6-8725-7AB524FE7772}" srcOrd="2" destOrd="0" presId="urn:microsoft.com/office/officeart/2005/8/layout/vList3"/>
    <dgm:cxn modelId="{A3657643-D377-43BC-AD00-3402342D34FE}" type="presParOf" srcId="{62571613-1695-48D6-8725-7AB524FE7772}" destId="{91A2A270-BE10-4A62-9F4E-B2F80DCBD0D5}" srcOrd="0" destOrd="0" presId="urn:microsoft.com/office/officeart/2005/8/layout/vList3"/>
    <dgm:cxn modelId="{3D96743A-980A-429F-B9EE-C43343F75184}" type="presParOf" srcId="{62571613-1695-48D6-8725-7AB524FE7772}" destId="{49C3D95E-40A3-4F0F-ABA3-EAC27B34F04F}" srcOrd="1" destOrd="0" presId="urn:microsoft.com/office/officeart/2005/8/layout/vList3"/>
    <dgm:cxn modelId="{6961CAE5-D5B0-491A-A0E8-F6B816A02A75}" type="presParOf" srcId="{6C010E25-3C9E-4B8F-B66C-134B7E6B561C}" destId="{EB4141DC-ED6B-4D8F-8965-33BE658C38B5}" srcOrd="3" destOrd="0" presId="urn:microsoft.com/office/officeart/2005/8/layout/vList3"/>
    <dgm:cxn modelId="{DD737C11-C352-48AF-BFD3-B14B17226CE0}" type="presParOf" srcId="{6C010E25-3C9E-4B8F-B66C-134B7E6B561C}" destId="{EF36837B-853C-4CBC-BA37-0D77EBB7D4C1}" srcOrd="4" destOrd="0" presId="urn:microsoft.com/office/officeart/2005/8/layout/vList3"/>
    <dgm:cxn modelId="{B457207B-183C-4DDC-99AA-8569EF5CBEF0}" type="presParOf" srcId="{EF36837B-853C-4CBC-BA37-0D77EBB7D4C1}" destId="{523DC4EC-5491-4A7C-9E3D-ADB7BD14179E}" srcOrd="0" destOrd="0" presId="urn:microsoft.com/office/officeart/2005/8/layout/vList3"/>
    <dgm:cxn modelId="{D071ECED-F78F-46F0-86A1-2C4D42136715}" type="presParOf" srcId="{EF36837B-853C-4CBC-BA37-0D77EBB7D4C1}" destId="{F6C1476C-924E-493A-B8D6-5265D52B53BF}" srcOrd="1" destOrd="0" presId="urn:microsoft.com/office/officeart/2005/8/layout/vList3"/>
    <dgm:cxn modelId="{1D68EA1E-3426-4619-90AD-F39BDD6F09AF}" type="presParOf" srcId="{6C010E25-3C9E-4B8F-B66C-134B7E6B561C}" destId="{3772A186-C4A5-49AE-8B06-2478CFD4EAE9}" srcOrd="5" destOrd="0" presId="urn:microsoft.com/office/officeart/2005/8/layout/vList3"/>
    <dgm:cxn modelId="{931AF684-8703-42AC-84B5-FD9B6439A09B}" type="presParOf" srcId="{6C010E25-3C9E-4B8F-B66C-134B7E6B561C}" destId="{86A27FA6-663F-410D-9E91-A67CB95F3BA5}" srcOrd="6" destOrd="0" presId="urn:microsoft.com/office/officeart/2005/8/layout/vList3"/>
    <dgm:cxn modelId="{EEA0C266-6005-4844-8931-606A4E994156}" type="presParOf" srcId="{86A27FA6-663F-410D-9E91-A67CB95F3BA5}" destId="{2BC3EEA9-0178-42C4-9F7B-6CB61720F6C9}" srcOrd="0" destOrd="0" presId="urn:microsoft.com/office/officeart/2005/8/layout/vList3"/>
    <dgm:cxn modelId="{E2696AA2-C763-4784-9F2C-D30D87E44EBA}" type="presParOf" srcId="{86A27FA6-663F-410D-9E91-A67CB95F3BA5}" destId="{8563AF51-38AB-4D6C-A8A4-F591138902AD}" srcOrd="1" destOrd="0" presId="urn:microsoft.com/office/officeart/2005/8/layout/vList3"/>
    <dgm:cxn modelId="{E5BD7156-6EA5-4267-BBC0-3F7D91F08632}" type="presParOf" srcId="{6C010E25-3C9E-4B8F-B66C-134B7E6B561C}" destId="{6AB2ED55-3EB3-401F-9C93-432980B7F7C0}" srcOrd="7" destOrd="0" presId="urn:microsoft.com/office/officeart/2005/8/layout/vList3"/>
    <dgm:cxn modelId="{1AFDA894-DD59-4784-AC87-11DB13B3A84E}" type="presParOf" srcId="{6C010E25-3C9E-4B8F-B66C-134B7E6B561C}" destId="{6BE24B45-4CA2-4DA1-BFFD-C7130B422C0A}" srcOrd="8" destOrd="0" presId="urn:microsoft.com/office/officeart/2005/8/layout/vList3"/>
    <dgm:cxn modelId="{826C0A61-B638-4497-8A24-A3C16446F216}" type="presParOf" srcId="{6BE24B45-4CA2-4DA1-BFFD-C7130B422C0A}" destId="{BF3969B7-7BA7-47A6-8735-2225D07555DF}" srcOrd="0" destOrd="0" presId="urn:microsoft.com/office/officeart/2005/8/layout/vList3"/>
    <dgm:cxn modelId="{A3DF320C-77AC-476B-B9B9-5B84AE78B85B}" type="presParOf" srcId="{6BE24B45-4CA2-4DA1-BFFD-C7130B422C0A}" destId="{4FA65594-3C6A-4C4F-A7B9-8A6A3533245A}" srcOrd="1" destOrd="0" presId="urn:microsoft.com/office/officeart/2005/8/layout/vList3"/>
    <dgm:cxn modelId="{2B48581A-5EC1-4864-B5DE-BDBB1C330093}" type="presParOf" srcId="{6C010E25-3C9E-4B8F-B66C-134B7E6B561C}" destId="{7E964D1A-542B-47ED-8F55-73A5A39AD331}" srcOrd="9" destOrd="0" presId="urn:microsoft.com/office/officeart/2005/8/layout/vList3"/>
    <dgm:cxn modelId="{991A8EB5-B643-4DF3-8897-60079F5D3E44}" type="presParOf" srcId="{6C010E25-3C9E-4B8F-B66C-134B7E6B561C}" destId="{FA874326-D4BC-42AA-9CE2-9F35A96D5CAC}" srcOrd="10" destOrd="0" presId="urn:microsoft.com/office/officeart/2005/8/layout/vList3"/>
    <dgm:cxn modelId="{6FF45043-AB6A-40A7-8FED-A286E8432F55}" type="presParOf" srcId="{FA874326-D4BC-42AA-9CE2-9F35A96D5CAC}" destId="{E3992AA0-21F7-4C75-9162-13421D78026C}" srcOrd="0" destOrd="0" presId="urn:microsoft.com/office/officeart/2005/8/layout/vList3"/>
    <dgm:cxn modelId="{B593A270-A60E-4752-8DDA-3262E6790D2D}" type="presParOf" srcId="{FA874326-D4BC-42AA-9CE2-9F35A96D5CAC}" destId="{905CB0D1-8656-4EA8-9C54-B0F55454D3B8}"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670B10-BC94-4F74-B5A9-4E3E10A47CDD}"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819F9878-DEA7-4107-B70D-104ED9A0FADA}">
      <dgm:prSet/>
      <dgm:spPr/>
      <dgm:t>
        <a:bodyPr/>
        <a:lstStyle/>
        <a:p>
          <a:r>
            <a:rPr lang="en-US"/>
            <a:t>There are three important keys to effectively preparing yourself to shine in the interview.</a:t>
          </a:r>
        </a:p>
      </dgm:t>
    </dgm:pt>
    <dgm:pt modelId="{437BA68E-0D17-4E4F-94EA-F38552A2A2BB}" type="parTrans" cxnId="{3FC2BD7F-DDC4-4AD3-8F9E-5807ED15079D}">
      <dgm:prSet/>
      <dgm:spPr/>
      <dgm:t>
        <a:bodyPr/>
        <a:lstStyle/>
        <a:p>
          <a:endParaRPr lang="en-US"/>
        </a:p>
      </dgm:t>
    </dgm:pt>
    <dgm:pt modelId="{670E9075-2E0B-40FD-B326-53ACF99BB92D}" type="sibTrans" cxnId="{3FC2BD7F-DDC4-4AD3-8F9E-5807ED15079D}">
      <dgm:prSet/>
      <dgm:spPr/>
      <dgm:t>
        <a:bodyPr/>
        <a:lstStyle/>
        <a:p>
          <a:endParaRPr lang="en-US"/>
        </a:p>
      </dgm:t>
    </dgm:pt>
    <dgm:pt modelId="{3AA2FAB6-BEE6-4F0C-AD17-6FE494B56EA1}">
      <dgm:prSet/>
      <dgm:spPr/>
      <dgm:t>
        <a:bodyPr/>
        <a:lstStyle/>
        <a:p>
          <a:pPr>
            <a:buNone/>
          </a:pPr>
          <a:r>
            <a:rPr lang="en-US" dirty="0"/>
            <a:t>1) Research the company</a:t>
          </a:r>
        </a:p>
      </dgm:t>
    </dgm:pt>
    <dgm:pt modelId="{CD567846-BBF9-4BD0-BBF2-BC112E6B6F69}" type="parTrans" cxnId="{A51C5B00-8B97-4F6F-9649-1A95844C8552}">
      <dgm:prSet/>
      <dgm:spPr/>
      <dgm:t>
        <a:bodyPr/>
        <a:lstStyle/>
        <a:p>
          <a:endParaRPr lang="en-US"/>
        </a:p>
      </dgm:t>
    </dgm:pt>
    <dgm:pt modelId="{360710DB-EC74-486F-A272-AEB7B031D341}" type="sibTrans" cxnId="{A51C5B00-8B97-4F6F-9649-1A95844C8552}">
      <dgm:prSet/>
      <dgm:spPr/>
      <dgm:t>
        <a:bodyPr/>
        <a:lstStyle/>
        <a:p>
          <a:endParaRPr lang="en-US"/>
        </a:p>
      </dgm:t>
    </dgm:pt>
    <dgm:pt modelId="{072C658A-6B2D-4D5B-AE26-02CCFE73BABC}">
      <dgm:prSet/>
      <dgm:spPr/>
      <dgm:t>
        <a:bodyPr/>
        <a:lstStyle/>
        <a:p>
          <a:pPr>
            <a:buNone/>
          </a:pPr>
          <a:r>
            <a:rPr lang="en-US" dirty="0"/>
            <a:t>2) Dress professional</a:t>
          </a:r>
        </a:p>
      </dgm:t>
    </dgm:pt>
    <dgm:pt modelId="{ACFCD315-5003-4D6A-918C-FD2F3242A0B9}" type="parTrans" cxnId="{3671F773-D9E7-4B65-9365-0A8C5B5F26E2}">
      <dgm:prSet/>
      <dgm:spPr/>
      <dgm:t>
        <a:bodyPr/>
        <a:lstStyle/>
        <a:p>
          <a:endParaRPr lang="en-US"/>
        </a:p>
      </dgm:t>
    </dgm:pt>
    <dgm:pt modelId="{BCB77A6A-D0EE-4BA3-B744-FAD1EEFAD1F6}" type="sibTrans" cxnId="{3671F773-D9E7-4B65-9365-0A8C5B5F26E2}">
      <dgm:prSet/>
      <dgm:spPr/>
      <dgm:t>
        <a:bodyPr/>
        <a:lstStyle/>
        <a:p>
          <a:endParaRPr lang="en-US"/>
        </a:p>
      </dgm:t>
    </dgm:pt>
    <dgm:pt modelId="{E7EB3E9D-3E4E-4731-9ACF-7FD9304164B3}">
      <dgm:prSet/>
      <dgm:spPr/>
      <dgm:t>
        <a:bodyPr/>
        <a:lstStyle/>
        <a:p>
          <a:pPr>
            <a:buNone/>
          </a:pPr>
          <a:r>
            <a:rPr lang="en-US" dirty="0"/>
            <a:t>3) Know your resume</a:t>
          </a:r>
        </a:p>
      </dgm:t>
    </dgm:pt>
    <dgm:pt modelId="{931B35AC-55EF-4568-B90E-4BFFAB6189BB}" type="parTrans" cxnId="{DDE66408-E3BD-4085-B546-5842D73E5973}">
      <dgm:prSet/>
      <dgm:spPr/>
      <dgm:t>
        <a:bodyPr/>
        <a:lstStyle/>
        <a:p>
          <a:endParaRPr lang="en-US"/>
        </a:p>
      </dgm:t>
    </dgm:pt>
    <dgm:pt modelId="{DCA9D350-8B19-4E04-A6B3-E55190A993DF}" type="sibTrans" cxnId="{DDE66408-E3BD-4085-B546-5842D73E5973}">
      <dgm:prSet/>
      <dgm:spPr/>
      <dgm:t>
        <a:bodyPr/>
        <a:lstStyle/>
        <a:p>
          <a:endParaRPr lang="en-US"/>
        </a:p>
      </dgm:t>
    </dgm:pt>
    <dgm:pt modelId="{BB8A276F-A785-4177-90F9-095CA5A7426C}" type="pres">
      <dgm:prSet presAssocID="{C0670B10-BC94-4F74-B5A9-4E3E10A47CDD}" presName="Name0" presStyleCnt="0">
        <dgm:presLayoutVars>
          <dgm:dir/>
          <dgm:animLvl val="lvl"/>
          <dgm:resizeHandles val="exact"/>
        </dgm:presLayoutVars>
      </dgm:prSet>
      <dgm:spPr/>
    </dgm:pt>
    <dgm:pt modelId="{F6CAD903-A43B-4FB6-B331-D2478A02DD22}" type="pres">
      <dgm:prSet presAssocID="{819F9878-DEA7-4107-B70D-104ED9A0FADA}" presName="composite" presStyleCnt="0"/>
      <dgm:spPr/>
    </dgm:pt>
    <dgm:pt modelId="{89D7750B-55F8-46F8-B17A-5FDD1CA28152}" type="pres">
      <dgm:prSet presAssocID="{819F9878-DEA7-4107-B70D-104ED9A0FADA}" presName="parTx" presStyleLbl="alignNode1" presStyleIdx="0" presStyleCnt="1">
        <dgm:presLayoutVars>
          <dgm:chMax val="0"/>
          <dgm:chPref val="0"/>
          <dgm:bulletEnabled val="1"/>
        </dgm:presLayoutVars>
      </dgm:prSet>
      <dgm:spPr/>
    </dgm:pt>
    <dgm:pt modelId="{EF64AA5D-64C8-4D8B-A1C3-0A301F12047F}" type="pres">
      <dgm:prSet presAssocID="{819F9878-DEA7-4107-B70D-104ED9A0FADA}" presName="desTx" presStyleLbl="alignAccFollowNode1" presStyleIdx="0" presStyleCnt="1">
        <dgm:presLayoutVars>
          <dgm:bulletEnabled val="1"/>
        </dgm:presLayoutVars>
      </dgm:prSet>
      <dgm:spPr/>
    </dgm:pt>
  </dgm:ptLst>
  <dgm:cxnLst>
    <dgm:cxn modelId="{A51C5B00-8B97-4F6F-9649-1A95844C8552}" srcId="{819F9878-DEA7-4107-B70D-104ED9A0FADA}" destId="{3AA2FAB6-BEE6-4F0C-AD17-6FE494B56EA1}" srcOrd="0" destOrd="0" parTransId="{CD567846-BBF9-4BD0-BBF2-BC112E6B6F69}" sibTransId="{360710DB-EC74-486F-A272-AEB7B031D341}"/>
    <dgm:cxn modelId="{DDE66408-E3BD-4085-B546-5842D73E5973}" srcId="{819F9878-DEA7-4107-B70D-104ED9A0FADA}" destId="{E7EB3E9D-3E4E-4731-9ACF-7FD9304164B3}" srcOrd="2" destOrd="0" parTransId="{931B35AC-55EF-4568-B90E-4BFFAB6189BB}" sibTransId="{DCA9D350-8B19-4E04-A6B3-E55190A993DF}"/>
    <dgm:cxn modelId="{E3C0985B-7825-46C2-8873-061D5604716C}" type="presOf" srcId="{E7EB3E9D-3E4E-4731-9ACF-7FD9304164B3}" destId="{EF64AA5D-64C8-4D8B-A1C3-0A301F12047F}" srcOrd="0" destOrd="2" presId="urn:microsoft.com/office/officeart/2005/8/layout/hList1"/>
    <dgm:cxn modelId="{12F6734C-1323-4E85-8767-B1E33F3D46A7}" type="presOf" srcId="{819F9878-DEA7-4107-B70D-104ED9A0FADA}" destId="{89D7750B-55F8-46F8-B17A-5FDD1CA28152}" srcOrd="0" destOrd="0" presId="urn:microsoft.com/office/officeart/2005/8/layout/hList1"/>
    <dgm:cxn modelId="{3671F773-D9E7-4B65-9365-0A8C5B5F26E2}" srcId="{819F9878-DEA7-4107-B70D-104ED9A0FADA}" destId="{072C658A-6B2D-4D5B-AE26-02CCFE73BABC}" srcOrd="1" destOrd="0" parTransId="{ACFCD315-5003-4D6A-918C-FD2F3242A0B9}" sibTransId="{BCB77A6A-D0EE-4BA3-B744-FAD1EEFAD1F6}"/>
    <dgm:cxn modelId="{0D4CB87E-0913-4E25-B2EC-21A97CAA6679}" type="presOf" srcId="{072C658A-6B2D-4D5B-AE26-02CCFE73BABC}" destId="{EF64AA5D-64C8-4D8B-A1C3-0A301F12047F}" srcOrd="0" destOrd="1" presId="urn:microsoft.com/office/officeart/2005/8/layout/hList1"/>
    <dgm:cxn modelId="{3FC2BD7F-DDC4-4AD3-8F9E-5807ED15079D}" srcId="{C0670B10-BC94-4F74-B5A9-4E3E10A47CDD}" destId="{819F9878-DEA7-4107-B70D-104ED9A0FADA}" srcOrd="0" destOrd="0" parTransId="{437BA68E-0D17-4E4F-94EA-F38552A2A2BB}" sibTransId="{670E9075-2E0B-40FD-B326-53ACF99BB92D}"/>
    <dgm:cxn modelId="{2872DB92-7CEA-4CC5-AC9E-76BEACC5145C}" type="presOf" srcId="{3AA2FAB6-BEE6-4F0C-AD17-6FE494B56EA1}" destId="{EF64AA5D-64C8-4D8B-A1C3-0A301F12047F}" srcOrd="0" destOrd="0" presId="urn:microsoft.com/office/officeart/2005/8/layout/hList1"/>
    <dgm:cxn modelId="{71D8B8B2-5F0F-42BB-927C-030D06217686}" type="presOf" srcId="{C0670B10-BC94-4F74-B5A9-4E3E10A47CDD}" destId="{BB8A276F-A785-4177-90F9-095CA5A7426C}" srcOrd="0" destOrd="0" presId="urn:microsoft.com/office/officeart/2005/8/layout/hList1"/>
    <dgm:cxn modelId="{E57F00B6-379B-448F-8295-5FEF8A4E9B0A}" type="presParOf" srcId="{BB8A276F-A785-4177-90F9-095CA5A7426C}" destId="{F6CAD903-A43B-4FB6-B331-D2478A02DD22}" srcOrd="0" destOrd="0" presId="urn:microsoft.com/office/officeart/2005/8/layout/hList1"/>
    <dgm:cxn modelId="{1077E435-820E-45C1-BCCC-025F04AEFE0B}" type="presParOf" srcId="{F6CAD903-A43B-4FB6-B331-D2478A02DD22}" destId="{89D7750B-55F8-46F8-B17A-5FDD1CA28152}" srcOrd="0" destOrd="0" presId="urn:microsoft.com/office/officeart/2005/8/layout/hList1"/>
    <dgm:cxn modelId="{D0B33665-03C6-4B1F-A78D-3784DDBC1AAA}" type="presParOf" srcId="{F6CAD903-A43B-4FB6-B331-D2478A02DD22}" destId="{EF64AA5D-64C8-4D8B-A1C3-0A301F12047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573DC7D-6C7D-476E-A5D0-AA3B7D1A285A}"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8FA5E73E-4714-4AA9-84CE-E5ACAC5C4C28}">
      <dgm:prSet/>
      <dgm:spPr/>
      <dgm:t>
        <a:bodyPr/>
        <a:lstStyle/>
        <a:p>
          <a:pPr>
            <a:defRPr cap="all"/>
          </a:pPr>
          <a:r>
            <a:rPr lang="en-US" dirty="0"/>
            <a:t>How well does your resume and your experience fit the job description?</a:t>
          </a:r>
        </a:p>
      </dgm:t>
    </dgm:pt>
    <dgm:pt modelId="{43D9CB6B-294D-4052-AED7-FEBAC0C8EC61}" type="parTrans" cxnId="{434269C3-18AF-4161-AF16-B9918762D162}">
      <dgm:prSet/>
      <dgm:spPr/>
      <dgm:t>
        <a:bodyPr/>
        <a:lstStyle/>
        <a:p>
          <a:endParaRPr lang="en-US"/>
        </a:p>
      </dgm:t>
    </dgm:pt>
    <dgm:pt modelId="{54F16E8D-7006-45F3-A579-1B22185F1F14}" type="sibTrans" cxnId="{434269C3-18AF-4161-AF16-B9918762D162}">
      <dgm:prSet/>
      <dgm:spPr/>
      <dgm:t>
        <a:bodyPr/>
        <a:lstStyle/>
        <a:p>
          <a:endParaRPr lang="en-US"/>
        </a:p>
      </dgm:t>
    </dgm:pt>
    <dgm:pt modelId="{EB6BDEF6-C912-4EA0-A7C0-67E74544B1BF}">
      <dgm:prSet/>
      <dgm:spPr/>
      <dgm:t>
        <a:bodyPr/>
        <a:lstStyle/>
        <a:p>
          <a:pPr>
            <a:defRPr cap="all"/>
          </a:pPr>
          <a:r>
            <a:rPr lang="en-US" dirty="0"/>
            <a:t>What are the skills and experience do you have that can benefit the company?</a:t>
          </a:r>
        </a:p>
      </dgm:t>
    </dgm:pt>
    <dgm:pt modelId="{7843E613-E820-495E-A2AC-70A637399766}" type="parTrans" cxnId="{8CB4A180-C41B-403B-B973-A1B997FD3DF8}">
      <dgm:prSet/>
      <dgm:spPr/>
      <dgm:t>
        <a:bodyPr/>
        <a:lstStyle/>
        <a:p>
          <a:endParaRPr lang="en-US"/>
        </a:p>
      </dgm:t>
    </dgm:pt>
    <dgm:pt modelId="{AFB7FA7C-EC1B-4EFB-A327-BE23EA48EB5F}" type="sibTrans" cxnId="{8CB4A180-C41B-403B-B973-A1B997FD3DF8}">
      <dgm:prSet/>
      <dgm:spPr/>
      <dgm:t>
        <a:bodyPr/>
        <a:lstStyle/>
        <a:p>
          <a:endParaRPr lang="en-US"/>
        </a:p>
      </dgm:t>
    </dgm:pt>
    <dgm:pt modelId="{73E6D96F-3216-4845-89E4-63BAB3DF7F3C}">
      <dgm:prSet/>
      <dgm:spPr/>
      <dgm:t>
        <a:bodyPr/>
        <a:lstStyle/>
        <a:p>
          <a:pPr>
            <a:defRPr cap="all"/>
          </a:pPr>
          <a:r>
            <a:rPr lang="en-US" dirty="0"/>
            <a:t>Why are you the best candidate for the job?</a:t>
          </a:r>
        </a:p>
      </dgm:t>
    </dgm:pt>
    <dgm:pt modelId="{C56EF9E4-E431-42F4-A36B-8AEE53D1384B}" type="parTrans" cxnId="{91F4869B-1796-4161-8D4B-F46407490477}">
      <dgm:prSet/>
      <dgm:spPr/>
      <dgm:t>
        <a:bodyPr/>
        <a:lstStyle/>
        <a:p>
          <a:endParaRPr lang="en-US"/>
        </a:p>
      </dgm:t>
    </dgm:pt>
    <dgm:pt modelId="{6D6BF238-2368-41F4-9332-25F2B2734BAD}" type="sibTrans" cxnId="{91F4869B-1796-4161-8D4B-F46407490477}">
      <dgm:prSet/>
      <dgm:spPr/>
      <dgm:t>
        <a:bodyPr/>
        <a:lstStyle/>
        <a:p>
          <a:endParaRPr lang="en-US"/>
        </a:p>
      </dgm:t>
    </dgm:pt>
    <dgm:pt modelId="{8FC8ED61-7E32-4397-99A5-89B569EF5ECC}" type="pres">
      <dgm:prSet presAssocID="{0573DC7D-6C7D-476E-A5D0-AA3B7D1A285A}" presName="root" presStyleCnt="0">
        <dgm:presLayoutVars>
          <dgm:dir/>
          <dgm:resizeHandles val="exact"/>
        </dgm:presLayoutVars>
      </dgm:prSet>
      <dgm:spPr/>
    </dgm:pt>
    <dgm:pt modelId="{C5C96BB9-63DF-411C-9191-2D09F441FD37}" type="pres">
      <dgm:prSet presAssocID="{8FA5E73E-4714-4AA9-84CE-E5ACAC5C4C28}" presName="compNode" presStyleCnt="0"/>
      <dgm:spPr/>
    </dgm:pt>
    <dgm:pt modelId="{F9E52419-BF6D-4245-9C29-92DC4B609D4F}" type="pres">
      <dgm:prSet presAssocID="{8FA5E73E-4714-4AA9-84CE-E5ACAC5C4C28}" presName="iconBgRect" presStyleLbl="bgShp" presStyleIdx="0" presStyleCnt="3"/>
      <dgm:spPr/>
    </dgm:pt>
    <dgm:pt modelId="{947FEFCA-4655-4BDD-B375-B0FE739E5C8C}" type="pres">
      <dgm:prSet presAssocID="{8FA5E73E-4714-4AA9-84CE-E5ACAC5C4C2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ustache Face with Solid Fill"/>
        </a:ext>
      </dgm:extLst>
    </dgm:pt>
    <dgm:pt modelId="{9D4CD237-A176-4B0E-84C8-52E46796711C}" type="pres">
      <dgm:prSet presAssocID="{8FA5E73E-4714-4AA9-84CE-E5ACAC5C4C28}" presName="spaceRect" presStyleCnt="0"/>
      <dgm:spPr/>
    </dgm:pt>
    <dgm:pt modelId="{76B1C85D-423F-4340-9A32-821E45940BC2}" type="pres">
      <dgm:prSet presAssocID="{8FA5E73E-4714-4AA9-84CE-E5ACAC5C4C28}" presName="textRect" presStyleLbl="revTx" presStyleIdx="0" presStyleCnt="3">
        <dgm:presLayoutVars>
          <dgm:chMax val="1"/>
          <dgm:chPref val="1"/>
        </dgm:presLayoutVars>
      </dgm:prSet>
      <dgm:spPr/>
    </dgm:pt>
    <dgm:pt modelId="{6EAEE046-99B9-4799-95DD-5CEFFD8B8F2B}" type="pres">
      <dgm:prSet presAssocID="{54F16E8D-7006-45F3-A579-1B22185F1F14}" presName="sibTrans" presStyleCnt="0"/>
      <dgm:spPr/>
    </dgm:pt>
    <dgm:pt modelId="{7EBA5BE9-5304-417D-ABAA-BA1EA84BF2E4}" type="pres">
      <dgm:prSet presAssocID="{EB6BDEF6-C912-4EA0-A7C0-67E74544B1BF}" presName="compNode" presStyleCnt="0"/>
      <dgm:spPr/>
    </dgm:pt>
    <dgm:pt modelId="{7F69834E-091E-4C72-9EB6-1968C3460AB3}" type="pres">
      <dgm:prSet presAssocID="{EB6BDEF6-C912-4EA0-A7C0-67E74544B1BF}" presName="iconBgRect" presStyleLbl="bgShp" presStyleIdx="1" presStyleCnt="3"/>
      <dgm:spPr/>
    </dgm:pt>
    <dgm:pt modelId="{05B9AE2E-3294-4221-BBBD-823169A57BD0}" type="pres">
      <dgm:prSet presAssocID="{EB6BDEF6-C912-4EA0-A7C0-67E74544B1B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iefcase"/>
        </a:ext>
      </dgm:extLst>
    </dgm:pt>
    <dgm:pt modelId="{43626D86-2751-4428-B63E-4E23C83EB18B}" type="pres">
      <dgm:prSet presAssocID="{EB6BDEF6-C912-4EA0-A7C0-67E74544B1BF}" presName="spaceRect" presStyleCnt="0"/>
      <dgm:spPr/>
    </dgm:pt>
    <dgm:pt modelId="{AFD88D82-46CE-4FDF-962B-EF41782D2ADB}" type="pres">
      <dgm:prSet presAssocID="{EB6BDEF6-C912-4EA0-A7C0-67E74544B1BF}" presName="textRect" presStyleLbl="revTx" presStyleIdx="1" presStyleCnt="3">
        <dgm:presLayoutVars>
          <dgm:chMax val="1"/>
          <dgm:chPref val="1"/>
        </dgm:presLayoutVars>
      </dgm:prSet>
      <dgm:spPr/>
    </dgm:pt>
    <dgm:pt modelId="{9AE09C3C-C895-40E3-A3D0-FB8B366273D9}" type="pres">
      <dgm:prSet presAssocID="{AFB7FA7C-EC1B-4EFB-A327-BE23EA48EB5F}" presName="sibTrans" presStyleCnt="0"/>
      <dgm:spPr/>
    </dgm:pt>
    <dgm:pt modelId="{9CD43AA9-2AF1-460F-BD58-D8709CCE2817}" type="pres">
      <dgm:prSet presAssocID="{73E6D96F-3216-4845-89E4-63BAB3DF7F3C}" presName="compNode" presStyleCnt="0"/>
      <dgm:spPr/>
    </dgm:pt>
    <dgm:pt modelId="{4BCB23BB-C9C5-4245-B539-C399A4FC632A}" type="pres">
      <dgm:prSet presAssocID="{73E6D96F-3216-4845-89E4-63BAB3DF7F3C}" presName="iconBgRect" presStyleLbl="bgShp" presStyleIdx="2" presStyleCnt="3"/>
      <dgm:spPr/>
    </dgm:pt>
    <dgm:pt modelId="{F0515A1A-AADE-42E6-82F2-1FB13F7F090D}" type="pres">
      <dgm:prSet presAssocID="{73E6D96F-3216-4845-89E4-63BAB3DF7F3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ffice Worker"/>
        </a:ext>
      </dgm:extLst>
    </dgm:pt>
    <dgm:pt modelId="{96848C8A-00D1-40E2-8ABB-E9E87B72DCE4}" type="pres">
      <dgm:prSet presAssocID="{73E6D96F-3216-4845-89E4-63BAB3DF7F3C}" presName="spaceRect" presStyleCnt="0"/>
      <dgm:spPr/>
    </dgm:pt>
    <dgm:pt modelId="{E7A37F77-8332-4B65-A6F5-1A54CC910A68}" type="pres">
      <dgm:prSet presAssocID="{73E6D96F-3216-4845-89E4-63BAB3DF7F3C}" presName="textRect" presStyleLbl="revTx" presStyleIdx="2" presStyleCnt="3">
        <dgm:presLayoutVars>
          <dgm:chMax val="1"/>
          <dgm:chPref val="1"/>
        </dgm:presLayoutVars>
      </dgm:prSet>
      <dgm:spPr/>
    </dgm:pt>
  </dgm:ptLst>
  <dgm:cxnLst>
    <dgm:cxn modelId="{6D569037-B0D7-47A8-83DF-83F9917FA85D}" type="presOf" srcId="{73E6D96F-3216-4845-89E4-63BAB3DF7F3C}" destId="{E7A37F77-8332-4B65-A6F5-1A54CC910A68}" srcOrd="0" destOrd="0" presId="urn:microsoft.com/office/officeart/2018/5/layout/IconCircleLabelList"/>
    <dgm:cxn modelId="{3657EC45-2E57-4425-8037-6F38608532C1}" type="presOf" srcId="{0573DC7D-6C7D-476E-A5D0-AA3B7D1A285A}" destId="{8FC8ED61-7E32-4397-99A5-89B569EF5ECC}" srcOrd="0" destOrd="0" presId="urn:microsoft.com/office/officeart/2018/5/layout/IconCircleLabelList"/>
    <dgm:cxn modelId="{6E93257E-3598-4018-AA1B-B0535B314802}" type="presOf" srcId="{EB6BDEF6-C912-4EA0-A7C0-67E74544B1BF}" destId="{AFD88D82-46CE-4FDF-962B-EF41782D2ADB}" srcOrd="0" destOrd="0" presId="urn:microsoft.com/office/officeart/2018/5/layout/IconCircleLabelList"/>
    <dgm:cxn modelId="{8CB4A180-C41B-403B-B973-A1B997FD3DF8}" srcId="{0573DC7D-6C7D-476E-A5D0-AA3B7D1A285A}" destId="{EB6BDEF6-C912-4EA0-A7C0-67E74544B1BF}" srcOrd="1" destOrd="0" parTransId="{7843E613-E820-495E-A2AC-70A637399766}" sibTransId="{AFB7FA7C-EC1B-4EFB-A327-BE23EA48EB5F}"/>
    <dgm:cxn modelId="{1982B287-AD11-417A-BB94-3FAFD5DA065A}" type="presOf" srcId="{8FA5E73E-4714-4AA9-84CE-E5ACAC5C4C28}" destId="{76B1C85D-423F-4340-9A32-821E45940BC2}" srcOrd="0" destOrd="0" presId="urn:microsoft.com/office/officeart/2018/5/layout/IconCircleLabelList"/>
    <dgm:cxn modelId="{91F4869B-1796-4161-8D4B-F46407490477}" srcId="{0573DC7D-6C7D-476E-A5D0-AA3B7D1A285A}" destId="{73E6D96F-3216-4845-89E4-63BAB3DF7F3C}" srcOrd="2" destOrd="0" parTransId="{C56EF9E4-E431-42F4-A36B-8AEE53D1384B}" sibTransId="{6D6BF238-2368-41F4-9332-25F2B2734BAD}"/>
    <dgm:cxn modelId="{434269C3-18AF-4161-AF16-B9918762D162}" srcId="{0573DC7D-6C7D-476E-A5D0-AA3B7D1A285A}" destId="{8FA5E73E-4714-4AA9-84CE-E5ACAC5C4C28}" srcOrd="0" destOrd="0" parTransId="{43D9CB6B-294D-4052-AED7-FEBAC0C8EC61}" sibTransId="{54F16E8D-7006-45F3-A579-1B22185F1F14}"/>
    <dgm:cxn modelId="{AE72815C-9AF4-464F-8D58-EDF426AE32FE}" type="presParOf" srcId="{8FC8ED61-7E32-4397-99A5-89B569EF5ECC}" destId="{C5C96BB9-63DF-411C-9191-2D09F441FD37}" srcOrd="0" destOrd="0" presId="urn:microsoft.com/office/officeart/2018/5/layout/IconCircleLabelList"/>
    <dgm:cxn modelId="{24CDEEBC-5A19-44F2-B78A-35E81D16B671}" type="presParOf" srcId="{C5C96BB9-63DF-411C-9191-2D09F441FD37}" destId="{F9E52419-BF6D-4245-9C29-92DC4B609D4F}" srcOrd="0" destOrd="0" presId="urn:microsoft.com/office/officeart/2018/5/layout/IconCircleLabelList"/>
    <dgm:cxn modelId="{2F85B05B-0523-414B-97E9-F2B217243C5B}" type="presParOf" srcId="{C5C96BB9-63DF-411C-9191-2D09F441FD37}" destId="{947FEFCA-4655-4BDD-B375-B0FE739E5C8C}" srcOrd="1" destOrd="0" presId="urn:microsoft.com/office/officeart/2018/5/layout/IconCircleLabelList"/>
    <dgm:cxn modelId="{F0B3E341-15B1-4BE7-B91A-A19145F13BCA}" type="presParOf" srcId="{C5C96BB9-63DF-411C-9191-2D09F441FD37}" destId="{9D4CD237-A176-4B0E-84C8-52E46796711C}" srcOrd="2" destOrd="0" presId="urn:microsoft.com/office/officeart/2018/5/layout/IconCircleLabelList"/>
    <dgm:cxn modelId="{69BE5053-225F-4DE3-A2FB-0C517A4EEC4D}" type="presParOf" srcId="{C5C96BB9-63DF-411C-9191-2D09F441FD37}" destId="{76B1C85D-423F-4340-9A32-821E45940BC2}" srcOrd="3" destOrd="0" presId="urn:microsoft.com/office/officeart/2018/5/layout/IconCircleLabelList"/>
    <dgm:cxn modelId="{4F33CED4-5EC6-403F-9EFF-EBFA5B07150F}" type="presParOf" srcId="{8FC8ED61-7E32-4397-99A5-89B569EF5ECC}" destId="{6EAEE046-99B9-4799-95DD-5CEFFD8B8F2B}" srcOrd="1" destOrd="0" presId="urn:microsoft.com/office/officeart/2018/5/layout/IconCircleLabelList"/>
    <dgm:cxn modelId="{F521C6E8-4762-4554-93BC-C4E5B63BF761}" type="presParOf" srcId="{8FC8ED61-7E32-4397-99A5-89B569EF5ECC}" destId="{7EBA5BE9-5304-417D-ABAA-BA1EA84BF2E4}" srcOrd="2" destOrd="0" presId="urn:microsoft.com/office/officeart/2018/5/layout/IconCircleLabelList"/>
    <dgm:cxn modelId="{CD160D09-A7E5-4057-9548-3B7083856653}" type="presParOf" srcId="{7EBA5BE9-5304-417D-ABAA-BA1EA84BF2E4}" destId="{7F69834E-091E-4C72-9EB6-1968C3460AB3}" srcOrd="0" destOrd="0" presId="urn:microsoft.com/office/officeart/2018/5/layout/IconCircleLabelList"/>
    <dgm:cxn modelId="{5B2B58FA-C8E8-41AB-9541-87DFB6FAA374}" type="presParOf" srcId="{7EBA5BE9-5304-417D-ABAA-BA1EA84BF2E4}" destId="{05B9AE2E-3294-4221-BBBD-823169A57BD0}" srcOrd="1" destOrd="0" presId="urn:microsoft.com/office/officeart/2018/5/layout/IconCircleLabelList"/>
    <dgm:cxn modelId="{0BB1573A-5F64-4DFC-9090-477C7D623C5E}" type="presParOf" srcId="{7EBA5BE9-5304-417D-ABAA-BA1EA84BF2E4}" destId="{43626D86-2751-4428-B63E-4E23C83EB18B}" srcOrd="2" destOrd="0" presId="urn:microsoft.com/office/officeart/2018/5/layout/IconCircleLabelList"/>
    <dgm:cxn modelId="{84C7A0FF-CD82-4462-98E5-8712F0514D8E}" type="presParOf" srcId="{7EBA5BE9-5304-417D-ABAA-BA1EA84BF2E4}" destId="{AFD88D82-46CE-4FDF-962B-EF41782D2ADB}" srcOrd="3" destOrd="0" presId="urn:microsoft.com/office/officeart/2018/5/layout/IconCircleLabelList"/>
    <dgm:cxn modelId="{A76CAE01-9BA7-4C4F-9DE5-937345B45C2C}" type="presParOf" srcId="{8FC8ED61-7E32-4397-99A5-89B569EF5ECC}" destId="{9AE09C3C-C895-40E3-A3D0-FB8B366273D9}" srcOrd="3" destOrd="0" presId="urn:microsoft.com/office/officeart/2018/5/layout/IconCircleLabelList"/>
    <dgm:cxn modelId="{B6117818-354E-478C-851D-E807747F8947}" type="presParOf" srcId="{8FC8ED61-7E32-4397-99A5-89B569EF5ECC}" destId="{9CD43AA9-2AF1-460F-BD58-D8709CCE2817}" srcOrd="4" destOrd="0" presId="urn:microsoft.com/office/officeart/2018/5/layout/IconCircleLabelList"/>
    <dgm:cxn modelId="{186BB922-3727-4497-9FC1-3F6854AFEC68}" type="presParOf" srcId="{9CD43AA9-2AF1-460F-BD58-D8709CCE2817}" destId="{4BCB23BB-C9C5-4245-B539-C399A4FC632A}" srcOrd="0" destOrd="0" presId="urn:microsoft.com/office/officeart/2018/5/layout/IconCircleLabelList"/>
    <dgm:cxn modelId="{8C04AE0A-F497-4B3F-BAF4-686FB75D5CE3}" type="presParOf" srcId="{9CD43AA9-2AF1-460F-BD58-D8709CCE2817}" destId="{F0515A1A-AADE-42E6-82F2-1FB13F7F090D}" srcOrd="1" destOrd="0" presId="urn:microsoft.com/office/officeart/2018/5/layout/IconCircleLabelList"/>
    <dgm:cxn modelId="{2CD7B9A6-6773-4AD8-ABE6-8F97CF08678C}" type="presParOf" srcId="{9CD43AA9-2AF1-460F-BD58-D8709CCE2817}" destId="{96848C8A-00D1-40E2-8ABB-E9E87B72DCE4}" srcOrd="2" destOrd="0" presId="urn:microsoft.com/office/officeart/2018/5/layout/IconCircleLabelList"/>
    <dgm:cxn modelId="{4C55D82E-C719-46F0-AF1B-683275CFD0DA}" type="presParOf" srcId="{9CD43AA9-2AF1-460F-BD58-D8709CCE2817}" destId="{E7A37F77-8332-4B65-A6F5-1A54CC910A68}"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00F6BB1-160B-48AF-97DA-D9E6E31B754D}"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6D57BA6C-FA0F-437E-ADD2-7C532568955D}">
      <dgm:prSet/>
      <dgm:spPr/>
      <dgm:t>
        <a:bodyPr/>
        <a:lstStyle/>
        <a:p>
          <a:r>
            <a:rPr lang="en-US"/>
            <a:t>Prepare a folder of important documents</a:t>
          </a:r>
        </a:p>
      </dgm:t>
    </dgm:pt>
    <dgm:pt modelId="{E3236F88-FD42-445A-92A9-94D080FEA74A}" type="parTrans" cxnId="{619A7DB5-F67D-4E2D-9A90-A6881FEEFFF7}">
      <dgm:prSet/>
      <dgm:spPr/>
      <dgm:t>
        <a:bodyPr/>
        <a:lstStyle/>
        <a:p>
          <a:endParaRPr lang="en-US"/>
        </a:p>
      </dgm:t>
    </dgm:pt>
    <dgm:pt modelId="{1BB6DA50-4699-4E94-9789-422FCC9CCEFB}" type="sibTrans" cxnId="{619A7DB5-F67D-4E2D-9A90-A6881FEEFFF7}">
      <dgm:prSet/>
      <dgm:spPr/>
      <dgm:t>
        <a:bodyPr/>
        <a:lstStyle/>
        <a:p>
          <a:endParaRPr lang="en-US"/>
        </a:p>
      </dgm:t>
    </dgm:pt>
    <dgm:pt modelId="{D65978A6-37C8-4CC8-9897-FE5320A7B17F}">
      <dgm:prSet/>
      <dgm:spPr/>
      <dgm:t>
        <a:bodyPr/>
        <a:lstStyle/>
        <a:p>
          <a:r>
            <a:rPr lang="en-US" dirty="0"/>
            <a:t>Name, address and phone number of the organization and  your contact</a:t>
          </a:r>
        </a:p>
      </dgm:t>
    </dgm:pt>
    <dgm:pt modelId="{29DEF0C0-EA68-4E4E-B7CD-82DEF39DA3D9}" type="parTrans" cxnId="{8F2393A4-7D86-45F0-A034-D2E39FAEB056}">
      <dgm:prSet/>
      <dgm:spPr/>
      <dgm:t>
        <a:bodyPr/>
        <a:lstStyle/>
        <a:p>
          <a:endParaRPr lang="en-US"/>
        </a:p>
      </dgm:t>
    </dgm:pt>
    <dgm:pt modelId="{E03ED7F8-1DBA-4C84-8915-EDF27CF99C1C}" type="sibTrans" cxnId="{8F2393A4-7D86-45F0-A034-D2E39FAEB056}">
      <dgm:prSet/>
      <dgm:spPr/>
      <dgm:t>
        <a:bodyPr/>
        <a:lstStyle/>
        <a:p>
          <a:endParaRPr lang="en-US"/>
        </a:p>
      </dgm:t>
    </dgm:pt>
    <dgm:pt modelId="{DC61A945-732C-4FEB-A8FA-1B8DFB234FCA}">
      <dgm:prSet/>
      <dgm:spPr/>
      <dgm:t>
        <a:bodyPr/>
        <a:lstStyle/>
        <a:p>
          <a:r>
            <a:rPr lang="en-US" dirty="0"/>
            <a:t>Directions – plan your commute before you go.</a:t>
          </a:r>
        </a:p>
      </dgm:t>
    </dgm:pt>
    <dgm:pt modelId="{136DB595-87CA-49C3-90E9-B0D876833B46}" type="parTrans" cxnId="{28F860A3-282B-446B-B04C-7A7820A94986}">
      <dgm:prSet/>
      <dgm:spPr/>
      <dgm:t>
        <a:bodyPr/>
        <a:lstStyle/>
        <a:p>
          <a:endParaRPr lang="en-US"/>
        </a:p>
      </dgm:t>
    </dgm:pt>
    <dgm:pt modelId="{98CF2192-F6E1-453E-A148-151A8FDD1203}" type="sibTrans" cxnId="{28F860A3-282B-446B-B04C-7A7820A94986}">
      <dgm:prSet/>
      <dgm:spPr/>
      <dgm:t>
        <a:bodyPr/>
        <a:lstStyle/>
        <a:p>
          <a:endParaRPr lang="en-US"/>
        </a:p>
      </dgm:t>
    </dgm:pt>
    <dgm:pt modelId="{8103DA48-F1D6-4FE6-B8D2-3ED439B482F4}">
      <dgm:prSet/>
      <dgm:spPr/>
      <dgm:t>
        <a:bodyPr/>
        <a:lstStyle/>
        <a:p>
          <a:r>
            <a:rPr lang="en-US" dirty="0"/>
            <a:t>Extra copies of your resume and reference list</a:t>
          </a:r>
        </a:p>
      </dgm:t>
    </dgm:pt>
    <dgm:pt modelId="{D74217D7-ABB6-4ED1-B786-AED0B9E1D9D6}" type="parTrans" cxnId="{BEA68722-BEDB-4EE8-A2CA-DB7978E5AE26}">
      <dgm:prSet/>
      <dgm:spPr/>
      <dgm:t>
        <a:bodyPr/>
        <a:lstStyle/>
        <a:p>
          <a:endParaRPr lang="en-US"/>
        </a:p>
      </dgm:t>
    </dgm:pt>
    <dgm:pt modelId="{C461DB85-1880-4A5C-9DC8-2476BB280237}" type="sibTrans" cxnId="{BEA68722-BEDB-4EE8-A2CA-DB7978E5AE26}">
      <dgm:prSet/>
      <dgm:spPr/>
      <dgm:t>
        <a:bodyPr/>
        <a:lstStyle/>
        <a:p>
          <a:endParaRPr lang="en-US"/>
        </a:p>
      </dgm:t>
    </dgm:pt>
    <dgm:pt modelId="{1F1D904C-7A68-492B-A579-DF7FB39DA396}">
      <dgm:prSet/>
      <dgm:spPr/>
      <dgm:t>
        <a:bodyPr/>
        <a:lstStyle/>
        <a:p>
          <a:r>
            <a:rPr lang="en-US" dirty="0"/>
            <a:t>paper and pen</a:t>
          </a:r>
        </a:p>
      </dgm:t>
    </dgm:pt>
    <dgm:pt modelId="{E7B89185-6ABB-4410-BD17-BF01A7DC6845}" type="parTrans" cxnId="{0D5E2FF4-8072-4F2E-9BD4-823264E4564E}">
      <dgm:prSet/>
      <dgm:spPr/>
      <dgm:t>
        <a:bodyPr/>
        <a:lstStyle/>
        <a:p>
          <a:endParaRPr lang="en-US"/>
        </a:p>
      </dgm:t>
    </dgm:pt>
    <dgm:pt modelId="{7BD9AF33-6A0D-4D3E-B869-E927C2BAFEF4}" type="sibTrans" cxnId="{0D5E2FF4-8072-4F2E-9BD4-823264E4564E}">
      <dgm:prSet/>
      <dgm:spPr/>
      <dgm:t>
        <a:bodyPr/>
        <a:lstStyle/>
        <a:p>
          <a:endParaRPr lang="en-US"/>
        </a:p>
      </dgm:t>
    </dgm:pt>
    <dgm:pt modelId="{49A4432F-EFAC-4872-B1D6-1CC2D9C6DE5F}">
      <dgm:prSet/>
      <dgm:spPr/>
      <dgm:t>
        <a:bodyPr/>
        <a:lstStyle/>
        <a:p>
          <a:r>
            <a:rPr lang="en-US" dirty="0"/>
            <a:t>List of questions you will ask</a:t>
          </a:r>
        </a:p>
      </dgm:t>
    </dgm:pt>
    <dgm:pt modelId="{6593EF31-DB2A-45AC-98B5-D3043C8AABDC}" type="parTrans" cxnId="{B1B7FCDB-CDDE-434A-A620-CCEBB512C95B}">
      <dgm:prSet/>
      <dgm:spPr/>
      <dgm:t>
        <a:bodyPr/>
        <a:lstStyle/>
        <a:p>
          <a:endParaRPr lang="en-US"/>
        </a:p>
      </dgm:t>
    </dgm:pt>
    <dgm:pt modelId="{BC043B8C-35BC-4A85-9D78-F7824A09C797}" type="sibTrans" cxnId="{B1B7FCDB-CDDE-434A-A620-CCEBB512C95B}">
      <dgm:prSet/>
      <dgm:spPr/>
      <dgm:t>
        <a:bodyPr/>
        <a:lstStyle/>
        <a:p>
          <a:endParaRPr lang="en-US"/>
        </a:p>
      </dgm:t>
    </dgm:pt>
    <dgm:pt modelId="{9D11D070-25AC-405F-921D-FB4E7C4DD16F}">
      <dgm:prSet/>
      <dgm:spPr/>
      <dgm:t>
        <a:bodyPr/>
        <a:lstStyle/>
        <a:p>
          <a:r>
            <a:rPr lang="en-US" dirty="0"/>
            <a:t>Professional portfolio (if applicable)</a:t>
          </a:r>
        </a:p>
      </dgm:t>
    </dgm:pt>
    <dgm:pt modelId="{B71B1058-4FB2-4997-91CE-B25B3D376FD6}" type="parTrans" cxnId="{C70CA00B-F9FD-4A6B-8509-01B75719FF4C}">
      <dgm:prSet/>
      <dgm:spPr/>
      <dgm:t>
        <a:bodyPr/>
        <a:lstStyle/>
        <a:p>
          <a:endParaRPr lang="en-US"/>
        </a:p>
      </dgm:t>
    </dgm:pt>
    <dgm:pt modelId="{D8842934-F17D-4852-A23A-D9251FD8E7CF}" type="sibTrans" cxnId="{C70CA00B-F9FD-4A6B-8509-01B75719FF4C}">
      <dgm:prSet/>
      <dgm:spPr/>
      <dgm:t>
        <a:bodyPr/>
        <a:lstStyle/>
        <a:p>
          <a:endParaRPr lang="en-US"/>
        </a:p>
      </dgm:t>
    </dgm:pt>
    <dgm:pt modelId="{F1A84057-BF27-43A4-8D0E-0B9DE5585178}" type="pres">
      <dgm:prSet presAssocID="{400F6BB1-160B-48AF-97DA-D9E6E31B754D}" presName="vert0" presStyleCnt="0">
        <dgm:presLayoutVars>
          <dgm:dir/>
          <dgm:animOne val="branch"/>
          <dgm:animLvl val="lvl"/>
        </dgm:presLayoutVars>
      </dgm:prSet>
      <dgm:spPr/>
    </dgm:pt>
    <dgm:pt modelId="{76A7A8A5-CCB4-40F7-B2FC-F3846EB75538}" type="pres">
      <dgm:prSet presAssocID="{6D57BA6C-FA0F-437E-ADD2-7C532568955D}" presName="thickLine" presStyleLbl="alignNode1" presStyleIdx="0" presStyleCnt="1"/>
      <dgm:spPr/>
    </dgm:pt>
    <dgm:pt modelId="{F150CC7B-76F5-4725-904C-948A7347D834}" type="pres">
      <dgm:prSet presAssocID="{6D57BA6C-FA0F-437E-ADD2-7C532568955D}" presName="horz1" presStyleCnt="0"/>
      <dgm:spPr/>
    </dgm:pt>
    <dgm:pt modelId="{0807FF1E-F2C6-4473-8AA8-B73E593E63FC}" type="pres">
      <dgm:prSet presAssocID="{6D57BA6C-FA0F-437E-ADD2-7C532568955D}" presName="tx1" presStyleLbl="revTx" presStyleIdx="0" presStyleCnt="7"/>
      <dgm:spPr/>
    </dgm:pt>
    <dgm:pt modelId="{F1E64CA9-705F-4F17-93C9-CE348085191F}" type="pres">
      <dgm:prSet presAssocID="{6D57BA6C-FA0F-437E-ADD2-7C532568955D}" presName="vert1" presStyleCnt="0"/>
      <dgm:spPr/>
    </dgm:pt>
    <dgm:pt modelId="{25C2F1D9-AFEC-4FAE-A256-98CB51EA5411}" type="pres">
      <dgm:prSet presAssocID="{D65978A6-37C8-4CC8-9897-FE5320A7B17F}" presName="vertSpace2a" presStyleCnt="0"/>
      <dgm:spPr/>
    </dgm:pt>
    <dgm:pt modelId="{1A9BC442-2951-40A3-9081-6D4638D6C748}" type="pres">
      <dgm:prSet presAssocID="{D65978A6-37C8-4CC8-9897-FE5320A7B17F}" presName="horz2" presStyleCnt="0"/>
      <dgm:spPr/>
    </dgm:pt>
    <dgm:pt modelId="{F9192134-2C05-406A-A831-B731440252F4}" type="pres">
      <dgm:prSet presAssocID="{D65978A6-37C8-4CC8-9897-FE5320A7B17F}" presName="horzSpace2" presStyleCnt="0"/>
      <dgm:spPr/>
    </dgm:pt>
    <dgm:pt modelId="{73B9CB52-8987-4DBF-858A-8019A77EFAEE}" type="pres">
      <dgm:prSet presAssocID="{D65978A6-37C8-4CC8-9897-FE5320A7B17F}" presName="tx2" presStyleLbl="revTx" presStyleIdx="1" presStyleCnt="7"/>
      <dgm:spPr/>
    </dgm:pt>
    <dgm:pt modelId="{7CBFCB6F-B0BE-4269-854A-527183689B3C}" type="pres">
      <dgm:prSet presAssocID="{D65978A6-37C8-4CC8-9897-FE5320A7B17F}" presName="vert2" presStyleCnt="0"/>
      <dgm:spPr/>
    </dgm:pt>
    <dgm:pt modelId="{B01923C3-0D32-47E7-B090-FB6C055B6963}" type="pres">
      <dgm:prSet presAssocID="{D65978A6-37C8-4CC8-9897-FE5320A7B17F}" presName="thinLine2b" presStyleLbl="callout" presStyleIdx="0" presStyleCnt="6"/>
      <dgm:spPr/>
    </dgm:pt>
    <dgm:pt modelId="{C31DC491-0D5C-49E2-91E4-CF5DCB2193D6}" type="pres">
      <dgm:prSet presAssocID="{D65978A6-37C8-4CC8-9897-FE5320A7B17F}" presName="vertSpace2b" presStyleCnt="0"/>
      <dgm:spPr/>
    </dgm:pt>
    <dgm:pt modelId="{274208D6-AFC1-46C6-9956-82D11BA3056A}" type="pres">
      <dgm:prSet presAssocID="{DC61A945-732C-4FEB-A8FA-1B8DFB234FCA}" presName="horz2" presStyleCnt="0"/>
      <dgm:spPr/>
    </dgm:pt>
    <dgm:pt modelId="{305F4A52-1E87-4D03-BBAC-A85B122C6EF9}" type="pres">
      <dgm:prSet presAssocID="{DC61A945-732C-4FEB-A8FA-1B8DFB234FCA}" presName="horzSpace2" presStyleCnt="0"/>
      <dgm:spPr/>
    </dgm:pt>
    <dgm:pt modelId="{D4526E82-0878-494E-A8EA-D0F10FEADD38}" type="pres">
      <dgm:prSet presAssocID="{DC61A945-732C-4FEB-A8FA-1B8DFB234FCA}" presName="tx2" presStyleLbl="revTx" presStyleIdx="2" presStyleCnt="7"/>
      <dgm:spPr/>
    </dgm:pt>
    <dgm:pt modelId="{851DF4DB-8670-4482-A39C-19DB9FCE46D8}" type="pres">
      <dgm:prSet presAssocID="{DC61A945-732C-4FEB-A8FA-1B8DFB234FCA}" presName="vert2" presStyleCnt="0"/>
      <dgm:spPr/>
    </dgm:pt>
    <dgm:pt modelId="{0E1CE839-93ED-48A1-9E51-F83B10954C88}" type="pres">
      <dgm:prSet presAssocID="{DC61A945-732C-4FEB-A8FA-1B8DFB234FCA}" presName="thinLine2b" presStyleLbl="callout" presStyleIdx="1" presStyleCnt="6"/>
      <dgm:spPr/>
    </dgm:pt>
    <dgm:pt modelId="{885AC2BC-764D-42CE-B280-2987B8BB44BA}" type="pres">
      <dgm:prSet presAssocID="{DC61A945-732C-4FEB-A8FA-1B8DFB234FCA}" presName="vertSpace2b" presStyleCnt="0"/>
      <dgm:spPr/>
    </dgm:pt>
    <dgm:pt modelId="{F3865D57-19D9-41D5-BAE6-03CFA7D25C14}" type="pres">
      <dgm:prSet presAssocID="{8103DA48-F1D6-4FE6-B8D2-3ED439B482F4}" presName="horz2" presStyleCnt="0"/>
      <dgm:spPr/>
    </dgm:pt>
    <dgm:pt modelId="{E1333BEF-AA0F-48CF-8F87-66C74BB77F28}" type="pres">
      <dgm:prSet presAssocID="{8103DA48-F1D6-4FE6-B8D2-3ED439B482F4}" presName="horzSpace2" presStyleCnt="0"/>
      <dgm:spPr/>
    </dgm:pt>
    <dgm:pt modelId="{D3780DDA-B2B4-476B-9725-71B1487651D6}" type="pres">
      <dgm:prSet presAssocID="{8103DA48-F1D6-4FE6-B8D2-3ED439B482F4}" presName="tx2" presStyleLbl="revTx" presStyleIdx="3" presStyleCnt="7"/>
      <dgm:spPr/>
    </dgm:pt>
    <dgm:pt modelId="{781BDCF8-B417-4F16-B40F-76D981472851}" type="pres">
      <dgm:prSet presAssocID="{8103DA48-F1D6-4FE6-B8D2-3ED439B482F4}" presName="vert2" presStyleCnt="0"/>
      <dgm:spPr/>
    </dgm:pt>
    <dgm:pt modelId="{E94BD6A6-678F-4717-9095-927C24554F60}" type="pres">
      <dgm:prSet presAssocID="{8103DA48-F1D6-4FE6-B8D2-3ED439B482F4}" presName="thinLine2b" presStyleLbl="callout" presStyleIdx="2" presStyleCnt="6"/>
      <dgm:spPr/>
    </dgm:pt>
    <dgm:pt modelId="{BF842BB1-09DF-4195-A366-7DB26EBDA01D}" type="pres">
      <dgm:prSet presAssocID="{8103DA48-F1D6-4FE6-B8D2-3ED439B482F4}" presName="vertSpace2b" presStyleCnt="0"/>
      <dgm:spPr/>
    </dgm:pt>
    <dgm:pt modelId="{A9A53BFD-4393-4023-AC09-BA30EAEEF7B5}" type="pres">
      <dgm:prSet presAssocID="{1F1D904C-7A68-492B-A579-DF7FB39DA396}" presName="horz2" presStyleCnt="0"/>
      <dgm:spPr/>
    </dgm:pt>
    <dgm:pt modelId="{C22522FF-E104-4515-8563-6D06530F68CE}" type="pres">
      <dgm:prSet presAssocID="{1F1D904C-7A68-492B-A579-DF7FB39DA396}" presName="horzSpace2" presStyleCnt="0"/>
      <dgm:spPr/>
    </dgm:pt>
    <dgm:pt modelId="{BD7D9071-3ABB-4FC7-B634-370D078384C3}" type="pres">
      <dgm:prSet presAssocID="{1F1D904C-7A68-492B-A579-DF7FB39DA396}" presName="tx2" presStyleLbl="revTx" presStyleIdx="4" presStyleCnt="7"/>
      <dgm:spPr/>
    </dgm:pt>
    <dgm:pt modelId="{E96E6B2F-B6D7-454E-9DA7-100AC73EE868}" type="pres">
      <dgm:prSet presAssocID="{1F1D904C-7A68-492B-A579-DF7FB39DA396}" presName="vert2" presStyleCnt="0"/>
      <dgm:spPr/>
    </dgm:pt>
    <dgm:pt modelId="{9769B312-7D91-4C3D-8D5E-C53560C7B3D9}" type="pres">
      <dgm:prSet presAssocID="{1F1D904C-7A68-492B-A579-DF7FB39DA396}" presName="thinLine2b" presStyleLbl="callout" presStyleIdx="3" presStyleCnt="6"/>
      <dgm:spPr/>
    </dgm:pt>
    <dgm:pt modelId="{29B285D4-3E0F-4484-9D29-678635DF396A}" type="pres">
      <dgm:prSet presAssocID="{1F1D904C-7A68-492B-A579-DF7FB39DA396}" presName="vertSpace2b" presStyleCnt="0"/>
      <dgm:spPr/>
    </dgm:pt>
    <dgm:pt modelId="{18493466-E5A8-465D-ABF7-D9DF9DF40E28}" type="pres">
      <dgm:prSet presAssocID="{49A4432F-EFAC-4872-B1D6-1CC2D9C6DE5F}" presName="horz2" presStyleCnt="0"/>
      <dgm:spPr/>
    </dgm:pt>
    <dgm:pt modelId="{73D60278-E77A-4305-ADE1-AAA200EF92CB}" type="pres">
      <dgm:prSet presAssocID="{49A4432F-EFAC-4872-B1D6-1CC2D9C6DE5F}" presName="horzSpace2" presStyleCnt="0"/>
      <dgm:spPr/>
    </dgm:pt>
    <dgm:pt modelId="{D93B19F7-6998-40AF-9D16-FE2E2567B0D1}" type="pres">
      <dgm:prSet presAssocID="{49A4432F-EFAC-4872-B1D6-1CC2D9C6DE5F}" presName="tx2" presStyleLbl="revTx" presStyleIdx="5" presStyleCnt="7"/>
      <dgm:spPr/>
    </dgm:pt>
    <dgm:pt modelId="{BD1FE4BB-F4FF-4815-A58C-832016EB6F9F}" type="pres">
      <dgm:prSet presAssocID="{49A4432F-EFAC-4872-B1D6-1CC2D9C6DE5F}" presName="vert2" presStyleCnt="0"/>
      <dgm:spPr/>
    </dgm:pt>
    <dgm:pt modelId="{12491A90-3298-4D9B-B734-91B6E2264FCB}" type="pres">
      <dgm:prSet presAssocID="{49A4432F-EFAC-4872-B1D6-1CC2D9C6DE5F}" presName="thinLine2b" presStyleLbl="callout" presStyleIdx="4" presStyleCnt="6"/>
      <dgm:spPr/>
    </dgm:pt>
    <dgm:pt modelId="{A1636A37-6518-45C7-AC25-DE196D5247A7}" type="pres">
      <dgm:prSet presAssocID="{49A4432F-EFAC-4872-B1D6-1CC2D9C6DE5F}" presName="vertSpace2b" presStyleCnt="0"/>
      <dgm:spPr/>
    </dgm:pt>
    <dgm:pt modelId="{E99C2BC7-0D95-4C95-9B65-C6BFC3316CF6}" type="pres">
      <dgm:prSet presAssocID="{9D11D070-25AC-405F-921D-FB4E7C4DD16F}" presName="horz2" presStyleCnt="0"/>
      <dgm:spPr/>
    </dgm:pt>
    <dgm:pt modelId="{6FF5489F-4926-46BA-8DE0-993C76026DA9}" type="pres">
      <dgm:prSet presAssocID="{9D11D070-25AC-405F-921D-FB4E7C4DD16F}" presName="horzSpace2" presStyleCnt="0"/>
      <dgm:spPr/>
    </dgm:pt>
    <dgm:pt modelId="{95518D2E-63D8-4433-8344-7E9695D8D599}" type="pres">
      <dgm:prSet presAssocID="{9D11D070-25AC-405F-921D-FB4E7C4DD16F}" presName="tx2" presStyleLbl="revTx" presStyleIdx="6" presStyleCnt="7"/>
      <dgm:spPr/>
    </dgm:pt>
    <dgm:pt modelId="{D9FF0596-46ED-457A-B6F8-3332E2E88284}" type="pres">
      <dgm:prSet presAssocID="{9D11D070-25AC-405F-921D-FB4E7C4DD16F}" presName="vert2" presStyleCnt="0"/>
      <dgm:spPr/>
    </dgm:pt>
    <dgm:pt modelId="{52A6C96A-BD09-4A10-804D-DC781FEBAD99}" type="pres">
      <dgm:prSet presAssocID="{9D11D070-25AC-405F-921D-FB4E7C4DD16F}" presName="thinLine2b" presStyleLbl="callout" presStyleIdx="5" presStyleCnt="6"/>
      <dgm:spPr/>
    </dgm:pt>
    <dgm:pt modelId="{49563D53-FB68-4A35-9FF4-C67A95611970}" type="pres">
      <dgm:prSet presAssocID="{9D11D070-25AC-405F-921D-FB4E7C4DD16F}" presName="vertSpace2b" presStyleCnt="0"/>
      <dgm:spPr/>
    </dgm:pt>
  </dgm:ptLst>
  <dgm:cxnLst>
    <dgm:cxn modelId="{F6670206-4173-4391-9918-EBA410C403DE}" type="presOf" srcId="{D65978A6-37C8-4CC8-9897-FE5320A7B17F}" destId="{73B9CB52-8987-4DBF-858A-8019A77EFAEE}" srcOrd="0" destOrd="0" presId="urn:microsoft.com/office/officeart/2008/layout/LinedList"/>
    <dgm:cxn modelId="{C70CA00B-F9FD-4A6B-8509-01B75719FF4C}" srcId="{6D57BA6C-FA0F-437E-ADD2-7C532568955D}" destId="{9D11D070-25AC-405F-921D-FB4E7C4DD16F}" srcOrd="5" destOrd="0" parTransId="{B71B1058-4FB2-4997-91CE-B25B3D376FD6}" sibTransId="{D8842934-F17D-4852-A23A-D9251FD8E7CF}"/>
    <dgm:cxn modelId="{8955D319-0FD8-4E5E-82EC-61EB0DE77178}" type="presOf" srcId="{9D11D070-25AC-405F-921D-FB4E7C4DD16F}" destId="{95518D2E-63D8-4433-8344-7E9695D8D599}" srcOrd="0" destOrd="0" presId="urn:microsoft.com/office/officeart/2008/layout/LinedList"/>
    <dgm:cxn modelId="{BEA68722-BEDB-4EE8-A2CA-DB7978E5AE26}" srcId="{6D57BA6C-FA0F-437E-ADD2-7C532568955D}" destId="{8103DA48-F1D6-4FE6-B8D2-3ED439B482F4}" srcOrd="2" destOrd="0" parTransId="{D74217D7-ABB6-4ED1-B786-AED0B9E1D9D6}" sibTransId="{C461DB85-1880-4A5C-9DC8-2476BB280237}"/>
    <dgm:cxn modelId="{C4898F2B-0558-4FA2-9203-72ACD42FA8AC}" type="presOf" srcId="{8103DA48-F1D6-4FE6-B8D2-3ED439B482F4}" destId="{D3780DDA-B2B4-476B-9725-71B1487651D6}" srcOrd="0" destOrd="0" presId="urn:microsoft.com/office/officeart/2008/layout/LinedList"/>
    <dgm:cxn modelId="{9EE55A2F-709D-42D7-9AD3-CDF54111271F}" type="presOf" srcId="{1F1D904C-7A68-492B-A579-DF7FB39DA396}" destId="{BD7D9071-3ABB-4FC7-B634-370D078384C3}" srcOrd="0" destOrd="0" presId="urn:microsoft.com/office/officeart/2008/layout/LinedList"/>
    <dgm:cxn modelId="{966B4B68-C6B8-463F-8B71-C933467F9E5F}" type="presOf" srcId="{400F6BB1-160B-48AF-97DA-D9E6E31B754D}" destId="{F1A84057-BF27-43A4-8D0E-0B9DE5585178}" srcOrd="0" destOrd="0" presId="urn:microsoft.com/office/officeart/2008/layout/LinedList"/>
    <dgm:cxn modelId="{2B13126A-815C-4385-A823-F299A54F3B8E}" type="presOf" srcId="{49A4432F-EFAC-4872-B1D6-1CC2D9C6DE5F}" destId="{D93B19F7-6998-40AF-9D16-FE2E2567B0D1}" srcOrd="0" destOrd="0" presId="urn:microsoft.com/office/officeart/2008/layout/LinedList"/>
    <dgm:cxn modelId="{74F9DB7C-E493-44D3-A4CC-B7FE4FC4DF40}" type="presOf" srcId="{DC61A945-732C-4FEB-A8FA-1B8DFB234FCA}" destId="{D4526E82-0878-494E-A8EA-D0F10FEADD38}" srcOrd="0" destOrd="0" presId="urn:microsoft.com/office/officeart/2008/layout/LinedList"/>
    <dgm:cxn modelId="{28F860A3-282B-446B-B04C-7A7820A94986}" srcId="{6D57BA6C-FA0F-437E-ADD2-7C532568955D}" destId="{DC61A945-732C-4FEB-A8FA-1B8DFB234FCA}" srcOrd="1" destOrd="0" parTransId="{136DB595-87CA-49C3-90E9-B0D876833B46}" sibTransId="{98CF2192-F6E1-453E-A148-151A8FDD1203}"/>
    <dgm:cxn modelId="{8F2393A4-7D86-45F0-A034-D2E39FAEB056}" srcId="{6D57BA6C-FA0F-437E-ADD2-7C532568955D}" destId="{D65978A6-37C8-4CC8-9897-FE5320A7B17F}" srcOrd="0" destOrd="0" parTransId="{29DEF0C0-EA68-4E4E-B7CD-82DEF39DA3D9}" sibTransId="{E03ED7F8-1DBA-4C84-8915-EDF27CF99C1C}"/>
    <dgm:cxn modelId="{619A7DB5-F67D-4E2D-9A90-A6881FEEFFF7}" srcId="{400F6BB1-160B-48AF-97DA-D9E6E31B754D}" destId="{6D57BA6C-FA0F-437E-ADD2-7C532568955D}" srcOrd="0" destOrd="0" parTransId="{E3236F88-FD42-445A-92A9-94D080FEA74A}" sibTransId="{1BB6DA50-4699-4E94-9789-422FCC9CCEFB}"/>
    <dgm:cxn modelId="{DB3B90C8-9B24-4E14-9308-8340E092AC09}" type="presOf" srcId="{6D57BA6C-FA0F-437E-ADD2-7C532568955D}" destId="{0807FF1E-F2C6-4473-8AA8-B73E593E63FC}" srcOrd="0" destOrd="0" presId="urn:microsoft.com/office/officeart/2008/layout/LinedList"/>
    <dgm:cxn modelId="{B1B7FCDB-CDDE-434A-A620-CCEBB512C95B}" srcId="{6D57BA6C-FA0F-437E-ADD2-7C532568955D}" destId="{49A4432F-EFAC-4872-B1D6-1CC2D9C6DE5F}" srcOrd="4" destOrd="0" parTransId="{6593EF31-DB2A-45AC-98B5-D3043C8AABDC}" sibTransId="{BC043B8C-35BC-4A85-9D78-F7824A09C797}"/>
    <dgm:cxn modelId="{0D5E2FF4-8072-4F2E-9BD4-823264E4564E}" srcId="{6D57BA6C-FA0F-437E-ADD2-7C532568955D}" destId="{1F1D904C-7A68-492B-A579-DF7FB39DA396}" srcOrd="3" destOrd="0" parTransId="{E7B89185-6ABB-4410-BD17-BF01A7DC6845}" sibTransId="{7BD9AF33-6A0D-4D3E-B869-E927C2BAFEF4}"/>
    <dgm:cxn modelId="{F06149B2-4907-4F18-B35C-7DA08E8F942D}" type="presParOf" srcId="{F1A84057-BF27-43A4-8D0E-0B9DE5585178}" destId="{76A7A8A5-CCB4-40F7-B2FC-F3846EB75538}" srcOrd="0" destOrd="0" presId="urn:microsoft.com/office/officeart/2008/layout/LinedList"/>
    <dgm:cxn modelId="{1655B38A-262C-4092-BC94-606B031FBACB}" type="presParOf" srcId="{F1A84057-BF27-43A4-8D0E-0B9DE5585178}" destId="{F150CC7B-76F5-4725-904C-948A7347D834}" srcOrd="1" destOrd="0" presId="urn:microsoft.com/office/officeart/2008/layout/LinedList"/>
    <dgm:cxn modelId="{CE2D2D9B-EED1-449C-9926-1BEEADB0D8A2}" type="presParOf" srcId="{F150CC7B-76F5-4725-904C-948A7347D834}" destId="{0807FF1E-F2C6-4473-8AA8-B73E593E63FC}" srcOrd="0" destOrd="0" presId="urn:microsoft.com/office/officeart/2008/layout/LinedList"/>
    <dgm:cxn modelId="{142575C5-F3A1-4F34-B7CB-A82711EDA82B}" type="presParOf" srcId="{F150CC7B-76F5-4725-904C-948A7347D834}" destId="{F1E64CA9-705F-4F17-93C9-CE348085191F}" srcOrd="1" destOrd="0" presId="urn:microsoft.com/office/officeart/2008/layout/LinedList"/>
    <dgm:cxn modelId="{733C12FE-134A-4F2C-94B0-A118308A1380}" type="presParOf" srcId="{F1E64CA9-705F-4F17-93C9-CE348085191F}" destId="{25C2F1D9-AFEC-4FAE-A256-98CB51EA5411}" srcOrd="0" destOrd="0" presId="urn:microsoft.com/office/officeart/2008/layout/LinedList"/>
    <dgm:cxn modelId="{5AC559A9-D3D5-4FA5-B7C7-0E7E9B760942}" type="presParOf" srcId="{F1E64CA9-705F-4F17-93C9-CE348085191F}" destId="{1A9BC442-2951-40A3-9081-6D4638D6C748}" srcOrd="1" destOrd="0" presId="urn:microsoft.com/office/officeart/2008/layout/LinedList"/>
    <dgm:cxn modelId="{00F1A6E6-ADA0-4D28-92C1-C26C2F6AD6E4}" type="presParOf" srcId="{1A9BC442-2951-40A3-9081-6D4638D6C748}" destId="{F9192134-2C05-406A-A831-B731440252F4}" srcOrd="0" destOrd="0" presId="urn:microsoft.com/office/officeart/2008/layout/LinedList"/>
    <dgm:cxn modelId="{036F90B6-795B-4870-ACED-132E3B58774D}" type="presParOf" srcId="{1A9BC442-2951-40A3-9081-6D4638D6C748}" destId="{73B9CB52-8987-4DBF-858A-8019A77EFAEE}" srcOrd="1" destOrd="0" presId="urn:microsoft.com/office/officeart/2008/layout/LinedList"/>
    <dgm:cxn modelId="{2EFD5624-61ED-41B1-AB70-742AAE4C0953}" type="presParOf" srcId="{1A9BC442-2951-40A3-9081-6D4638D6C748}" destId="{7CBFCB6F-B0BE-4269-854A-527183689B3C}" srcOrd="2" destOrd="0" presId="urn:microsoft.com/office/officeart/2008/layout/LinedList"/>
    <dgm:cxn modelId="{26D91A43-F05B-4D90-89E8-0ABD5BC01F73}" type="presParOf" srcId="{F1E64CA9-705F-4F17-93C9-CE348085191F}" destId="{B01923C3-0D32-47E7-B090-FB6C055B6963}" srcOrd="2" destOrd="0" presId="urn:microsoft.com/office/officeart/2008/layout/LinedList"/>
    <dgm:cxn modelId="{C3C19709-B80D-4C98-9295-956C06B79810}" type="presParOf" srcId="{F1E64CA9-705F-4F17-93C9-CE348085191F}" destId="{C31DC491-0D5C-49E2-91E4-CF5DCB2193D6}" srcOrd="3" destOrd="0" presId="urn:microsoft.com/office/officeart/2008/layout/LinedList"/>
    <dgm:cxn modelId="{C45FF2BA-CA99-4D4D-B585-5E70545DE4EC}" type="presParOf" srcId="{F1E64CA9-705F-4F17-93C9-CE348085191F}" destId="{274208D6-AFC1-46C6-9956-82D11BA3056A}" srcOrd="4" destOrd="0" presId="urn:microsoft.com/office/officeart/2008/layout/LinedList"/>
    <dgm:cxn modelId="{0ED3C1C4-A850-4BE4-A905-21B39FD94AA6}" type="presParOf" srcId="{274208D6-AFC1-46C6-9956-82D11BA3056A}" destId="{305F4A52-1E87-4D03-BBAC-A85B122C6EF9}" srcOrd="0" destOrd="0" presId="urn:microsoft.com/office/officeart/2008/layout/LinedList"/>
    <dgm:cxn modelId="{A69C8DEF-B4DE-47F3-BE2C-5B626C2E91B8}" type="presParOf" srcId="{274208D6-AFC1-46C6-9956-82D11BA3056A}" destId="{D4526E82-0878-494E-A8EA-D0F10FEADD38}" srcOrd="1" destOrd="0" presId="urn:microsoft.com/office/officeart/2008/layout/LinedList"/>
    <dgm:cxn modelId="{618C1A12-DC70-4421-8B6D-CEA1C9A7D22F}" type="presParOf" srcId="{274208D6-AFC1-46C6-9956-82D11BA3056A}" destId="{851DF4DB-8670-4482-A39C-19DB9FCE46D8}" srcOrd="2" destOrd="0" presId="urn:microsoft.com/office/officeart/2008/layout/LinedList"/>
    <dgm:cxn modelId="{E705F92A-867C-481E-8FD3-E2560BFD4D5B}" type="presParOf" srcId="{F1E64CA9-705F-4F17-93C9-CE348085191F}" destId="{0E1CE839-93ED-48A1-9E51-F83B10954C88}" srcOrd="5" destOrd="0" presId="urn:microsoft.com/office/officeart/2008/layout/LinedList"/>
    <dgm:cxn modelId="{745229CD-7390-4671-BBBB-C93D415E494B}" type="presParOf" srcId="{F1E64CA9-705F-4F17-93C9-CE348085191F}" destId="{885AC2BC-764D-42CE-B280-2987B8BB44BA}" srcOrd="6" destOrd="0" presId="urn:microsoft.com/office/officeart/2008/layout/LinedList"/>
    <dgm:cxn modelId="{98100A65-CBA1-4C9C-BF92-61A8F18D068F}" type="presParOf" srcId="{F1E64CA9-705F-4F17-93C9-CE348085191F}" destId="{F3865D57-19D9-41D5-BAE6-03CFA7D25C14}" srcOrd="7" destOrd="0" presId="urn:microsoft.com/office/officeart/2008/layout/LinedList"/>
    <dgm:cxn modelId="{D3D165DC-5EEE-4A93-80C8-B63659B1E977}" type="presParOf" srcId="{F3865D57-19D9-41D5-BAE6-03CFA7D25C14}" destId="{E1333BEF-AA0F-48CF-8F87-66C74BB77F28}" srcOrd="0" destOrd="0" presId="urn:microsoft.com/office/officeart/2008/layout/LinedList"/>
    <dgm:cxn modelId="{D0D690E0-4787-4396-8B6B-BECE726787E5}" type="presParOf" srcId="{F3865D57-19D9-41D5-BAE6-03CFA7D25C14}" destId="{D3780DDA-B2B4-476B-9725-71B1487651D6}" srcOrd="1" destOrd="0" presId="urn:microsoft.com/office/officeart/2008/layout/LinedList"/>
    <dgm:cxn modelId="{FEE2E54A-D00F-4A94-96C4-7CDBF2204E53}" type="presParOf" srcId="{F3865D57-19D9-41D5-BAE6-03CFA7D25C14}" destId="{781BDCF8-B417-4F16-B40F-76D981472851}" srcOrd="2" destOrd="0" presId="urn:microsoft.com/office/officeart/2008/layout/LinedList"/>
    <dgm:cxn modelId="{AFCB0B2C-895B-4A69-8554-E4515DB52FDD}" type="presParOf" srcId="{F1E64CA9-705F-4F17-93C9-CE348085191F}" destId="{E94BD6A6-678F-4717-9095-927C24554F60}" srcOrd="8" destOrd="0" presId="urn:microsoft.com/office/officeart/2008/layout/LinedList"/>
    <dgm:cxn modelId="{A188C0C9-52F1-4EE9-93CC-C1AB628F613C}" type="presParOf" srcId="{F1E64CA9-705F-4F17-93C9-CE348085191F}" destId="{BF842BB1-09DF-4195-A366-7DB26EBDA01D}" srcOrd="9" destOrd="0" presId="urn:microsoft.com/office/officeart/2008/layout/LinedList"/>
    <dgm:cxn modelId="{290E473B-120C-4F26-AB48-74EB9AF778C5}" type="presParOf" srcId="{F1E64CA9-705F-4F17-93C9-CE348085191F}" destId="{A9A53BFD-4393-4023-AC09-BA30EAEEF7B5}" srcOrd="10" destOrd="0" presId="urn:microsoft.com/office/officeart/2008/layout/LinedList"/>
    <dgm:cxn modelId="{4A77564F-64C8-4D90-BE9B-0B9CD16F991E}" type="presParOf" srcId="{A9A53BFD-4393-4023-AC09-BA30EAEEF7B5}" destId="{C22522FF-E104-4515-8563-6D06530F68CE}" srcOrd="0" destOrd="0" presId="urn:microsoft.com/office/officeart/2008/layout/LinedList"/>
    <dgm:cxn modelId="{B11A00EA-9325-459F-87D7-A463C98E8451}" type="presParOf" srcId="{A9A53BFD-4393-4023-AC09-BA30EAEEF7B5}" destId="{BD7D9071-3ABB-4FC7-B634-370D078384C3}" srcOrd="1" destOrd="0" presId="urn:microsoft.com/office/officeart/2008/layout/LinedList"/>
    <dgm:cxn modelId="{C1210588-CD76-4EEC-B450-BB66D5B0972D}" type="presParOf" srcId="{A9A53BFD-4393-4023-AC09-BA30EAEEF7B5}" destId="{E96E6B2F-B6D7-454E-9DA7-100AC73EE868}" srcOrd="2" destOrd="0" presId="urn:microsoft.com/office/officeart/2008/layout/LinedList"/>
    <dgm:cxn modelId="{3A55D782-0258-40DE-ADCD-70B9F494BAFC}" type="presParOf" srcId="{F1E64CA9-705F-4F17-93C9-CE348085191F}" destId="{9769B312-7D91-4C3D-8D5E-C53560C7B3D9}" srcOrd="11" destOrd="0" presId="urn:microsoft.com/office/officeart/2008/layout/LinedList"/>
    <dgm:cxn modelId="{EAE0E011-877A-4A90-B13A-F913F718BC9D}" type="presParOf" srcId="{F1E64CA9-705F-4F17-93C9-CE348085191F}" destId="{29B285D4-3E0F-4484-9D29-678635DF396A}" srcOrd="12" destOrd="0" presId="urn:microsoft.com/office/officeart/2008/layout/LinedList"/>
    <dgm:cxn modelId="{EB570E07-0E71-43C0-8703-DEFB8189BA01}" type="presParOf" srcId="{F1E64CA9-705F-4F17-93C9-CE348085191F}" destId="{18493466-E5A8-465D-ABF7-D9DF9DF40E28}" srcOrd="13" destOrd="0" presId="urn:microsoft.com/office/officeart/2008/layout/LinedList"/>
    <dgm:cxn modelId="{484A506A-AABE-4750-84FC-48DE094A87BA}" type="presParOf" srcId="{18493466-E5A8-465D-ABF7-D9DF9DF40E28}" destId="{73D60278-E77A-4305-ADE1-AAA200EF92CB}" srcOrd="0" destOrd="0" presId="urn:microsoft.com/office/officeart/2008/layout/LinedList"/>
    <dgm:cxn modelId="{E4F11099-16C4-4E1D-A0DA-24EA20C778E5}" type="presParOf" srcId="{18493466-E5A8-465D-ABF7-D9DF9DF40E28}" destId="{D93B19F7-6998-40AF-9D16-FE2E2567B0D1}" srcOrd="1" destOrd="0" presId="urn:microsoft.com/office/officeart/2008/layout/LinedList"/>
    <dgm:cxn modelId="{2A8FDBF1-3A1B-42FD-AAA3-C3C1481C8B0E}" type="presParOf" srcId="{18493466-E5A8-465D-ABF7-D9DF9DF40E28}" destId="{BD1FE4BB-F4FF-4815-A58C-832016EB6F9F}" srcOrd="2" destOrd="0" presId="urn:microsoft.com/office/officeart/2008/layout/LinedList"/>
    <dgm:cxn modelId="{9FACCC2D-01CE-4A4A-B4A1-DE3487CB9218}" type="presParOf" srcId="{F1E64CA9-705F-4F17-93C9-CE348085191F}" destId="{12491A90-3298-4D9B-B734-91B6E2264FCB}" srcOrd="14" destOrd="0" presId="urn:microsoft.com/office/officeart/2008/layout/LinedList"/>
    <dgm:cxn modelId="{D3A48740-7F8C-47F8-979C-B7C11A46A5AB}" type="presParOf" srcId="{F1E64CA9-705F-4F17-93C9-CE348085191F}" destId="{A1636A37-6518-45C7-AC25-DE196D5247A7}" srcOrd="15" destOrd="0" presId="urn:microsoft.com/office/officeart/2008/layout/LinedList"/>
    <dgm:cxn modelId="{CE5F3BBA-9C88-4CF5-994B-0EB104CFBD00}" type="presParOf" srcId="{F1E64CA9-705F-4F17-93C9-CE348085191F}" destId="{E99C2BC7-0D95-4C95-9B65-C6BFC3316CF6}" srcOrd="16" destOrd="0" presId="urn:microsoft.com/office/officeart/2008/layout/LinedList"/>
    <dgm:cxn modelId="{874FBBDD-E1A0-428D-AB20-98F0407829EC}" type="presParOf" srcId="{E99C2BC7-0D95-4C95-9B65-C6BFC3316CF6}" destId="{6FF5489F-4926-46BA-8DE0-993C76026DA9}" srcOrd="0" destOrd="0" presId="urn:microsoft.com/office/officeart/2008/layout/LinedList"/>
    <dgm:cxn modelId="{200A9F8C-E1F1-433D-A497-3F5BFAF09C85}" type="presParOf" srcId="{E99C2BC7-0D95-4C95-9B65-C6BFC3316CF6}" destId="{95518D2E-63D8-4433-8344-7E9695D8D599}" srcOrd="1" destOrd="0" presId="urn:microsoft.com/office/officeart/2008/layout/LinedList"/>
    <dgm:cxn modelId="{1EBAB036-E848-4C14-8B0A-B8280AD77306}" type="presParOf" srcId="{E99C2BC7-0D95-4C95-9B65-C6BFC3316CF6}" destId="{D9FF0596-46ED-457A-B6F8-3332E2E88284}" srcOrd="2" destOrd="0" presId="urn:microsoft.com/office/officeart/2008/layout/LinedList"/>
    <dgm:cxn modelId="{54E0F99C-C2A6-4C08-A1AE-609AE1805FB2}" type="presParOf" srcId="{F1E64CA9-705F-4F17-93C9-CE348085191F}" destId="{52A6C96A-BD09-4A10-804D-DC781FEBAD99}" srcOrd="17" destOrd="0" presId="urn:microsoft.com/office/officeart/2008/layout/LinedList"/>
    <dgm:cxn modelId="{BE1C6E1A-1D3C-4FEB-A6CF-8FB87079A7AC}" type="presParOf" srcId="{F1E64CA9-705F-4F17-93C9-CE348085191F}" destId="{49563D53-FB68-4A35-9FF4-C67A95611970}" srcOrd="18"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A445DAC-9A91-4C21-B87C-5A76D6E09719}"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82495D8B-F638-493A-9001-B2BCECBD4EDD}">
      <dgm:prSet/>
      <dgm:spPr/>
      <dgm:t>
        <a:bodyPr/>
        <a:lstStyle/>
        <a:p>
          <a:r>
            <a:rPr lang="en-US"/>
            <a:t>Employers expect you to know about their company, what  services they provide. </a:t>
          </a:r>
        </a:p>
      </dgm:t>
    </dgm:pt>
    <dgm:pt modelId="{79CF86AC-A8D4-4048-A2C7-D7D9EEA6A2DE}" type="parTrans" cxnId="{649FDD82-2A70-4903-A949-4FEFDA664775}">
      <dgm:prSet/>
      <dgm:spPr/>
      <dgm:t>
        <a:bodyPr/>
        <a:lstStyle/>
        <a:p>
          <a:endParaRPr lang="en-US"/>
        </a:p>
      </dgm:t>
    </dgm:pt>
    <dgm:pt modelId="{BA29F921-553B-4E50-978E-10F69997EC6A}" type="sibTrans" cxnId="{649FDD82-2A70-4903-A949-4FEFDA664775}">
      <dgm:prSet/>
      <dgm:spPr/>
      <dgm:t>
        <a:bodyPr/>
        <a:lstStyle/>
        <a:p>
          <a:endParaRPr lang="en-US"/>
        </a:p>
      </dgm:t>
    </dgm:pt>
    <dgm:pt modelId="{D097CAF8-8DF0-4768-B8F0-C7B7397F3890}">
      <dgm:prSet/>
      <dgm:spPr/>
      <dgm:t>
        <a:bodyPr/>
        <a:lstStyle/>
        <a:p>
          <a:r>
            <a:rPr lang="en-US"/>
            <a:t>How does the job fit in with your future plans</a:t>
          </a:r>
        </a:p>
      </dgm:t>
    </dgm:pt>
    <dgm:pt modelId="{12C83818-7B5C-4D86-B700-5E9C6A8408F7}" type="parTrans" cxnId="{0F4AAD5F-FBCE-445B-B7C9-56CCAA396180}">
      <dgm:prSet/>
      <dgm:spPr/>
      <dgm:t>
        <a:bodyPr/>
        <a:lstStyle/>
        <a:p>
          <a:endParaRPr lang="en-US"/>
        </a:p>
      </dgm:t>
    </dgm:pt>
    <dgm:pt modelId="{74F70D70-B71C-40FE-85B5-CD29EDA47AE2}" type="sibTrans" cxnId="{0F4AAD5F-FBCE-445B-B7C9-56CCAA396180}">
      <dgm:prSet/>
      <dgm:spPr/>
      <dgm:t>
        <a:bodyPr/>
        <a:lstStyle/>
        <a:p>
          <a:endParaRPr lang="en-US"/>
        </a:p>
      </dgm:t>
    </dgm:pt>
    <dgm:pt modelId="{6993000C-0EAD-4302-9FAD-E9AC27266A9A}">
      <dgm:prSet/>
      <dgm:spPr/>
      <dgm:t>
        <a:bodyPr/>
        <a:lstStyle/>
        <a:p>
          <a:r>
            <a:rPr lang="en-US"/>
            <a:t>Is the Company financially secure?</a:t>
          </a:r>
        </a:p>
      </dgm:t>
    </dgm:pt>
    <dgm:pt modelId="{EFD77705-8B04-42F6-8209-20B2B4DB3F41}" type="parTrans" cxnId="{23E07158-69C4-4FFF-BC5D-0F14CE1F2D59}">
      <dgm:prSet/>
      <dgm:spPr/>
      <dgm:t>
        <a:bodyPr/>
        <a:lstStyle/>
        <a:p>
          <a:endParaRPr lang="en-US"/>
        </a:p>
      </dgm:t>
    </dgm:pt>
    <dgm:pt modelId="{D21E6BA6-E77A-4A60-9A20-02BC948E3C95}" type="sibTrans" cxnId="{23E07158-69C4-4FFF-BC5D-0F14CE1F2D59}">
      <dgm:prSet/>
      <dgm:spPr/>
      <dgm:t>
        <a:bodyPr/>
        <a:lstStyle/>
        <a:p>
          <a:endParaRPr lang="en-US"/>
        </a:p>
      </dgm:t>
    </dgm:pt>
    <dgm:pt modelId="{18C45A42-E4EC-4D5C-8D99-78497D5FDD81}">
      <dgm:prSet/>
      <dgm:spPr/>
      <dgm:t>
        <a:bodyPr/>
        <a:lstStyle/>
        <a:p>
          <a:r>
            <a:rPr lang="en-US"/>
            <a:t>Be able to talk about you have learned about their organization. Integrate what you know into the questions you ask.</a:t>
          </a:r>
        </a:p>
      </dgm:t>
    </dgm:pt>
    <dgm:pt modelId="{A6D75E67-CCAD-4C06-82FA-8894E3F61550}" type="parTrans" cxnId="{1A6DFC82-FEAE-4AD2-B427-9FEAEC30AC2E}">
      <dgm:prSet/>
      <dgm:spPr/>
      <dgm:t>
        <a:bodyPr/>
        <a:lstStyle/>
        <a:p>
          <a:endParaRPr lang="en-US"/>
        </a:p>
      </dgm:t>
    </dgm:pt>
    <dgm:pt modelId="{AAE5D051-1DD6-4B63-B182-E803EDD1765B}" type="sibTrans" cxnId="{1A6DFC82-FEAE-4AD2-B427-9FEAEC30AC2E}">
      <dgm:prSet/>
      <dgm:spPr/>
      <dgm:t>
        <a:bodyPr/>
        <a:lstStyle/>
        <a:p>
          <a:endParaRPr lang="en-US"/>
        </a:p>
      </dgm:t>
    </dgm:pt>
    <dgm:pt modelId="{497C45A2-9920-4F59-AE66-C2389501A93B}">
      <dgm:prSet/>
      <dgm:spPr/>
      <dgm:t>
        <a:bodyPr/>
        <a:lstStyle/>
        <a:p>
          <a:r>
            <a:rPr lang="en-US"/>
            <a:t>Use the company’s Web site, Glass Door, and Google Alert to find information.</a:t>
          </a:r>
        </a:p>
      </dgm:t>
    </dgm:pt>
    <dgm:pt modelId="{DC0BC560-4139-4F05-BD06-98C7EDA36233}" type="parTrans" cxnId="{5E3F7D6F-48CB-4D0B-BE7F-599BE8B91B71}">
      <dgm:prSet/>
      <dgm:spPr/>
      <dgm:t>
        <a:bodyPr/>
        <a:lstStyle/>
        <a:p>
          <a:endParaRPr lang="en-US"/>
        </a:p>
      </dgm:t>
    </dgm:pt>
    <dgm:pt modelId="{3B6F7034-9C23-4FAC-A398-445A441070B4}" type="sibTrans" cxnId="{5E3F7D6F-48CB-4D0B-BE7F-599BE8B91B71}">
      <dgm:prSet/>
      <dgm:spPr/>
      <dgm:t>
        <a:bodyPr/>
        <a:lstStyle/>
        <a:p>
          <a:endParaRPr lang="en-US"/>
        </a:p>
      </dgm:t>
    </dgm:pt>
    <dgm:pt modelId="{047C64A8-551D-483E-97C1-70F6B2A5677C}" type="pres">
      <dgm:prSet presAssocID="{BA445DAC-9A91-4C21-B87C-5A76D6E09719}" presName="Name0" presStyleCnt="0">
        <dgm:presLayoutVars>
          <dgm:dir/>
          <dgm:animLvl val="lvl"/>
          <dgm:resizeHandles val="exact"/>
        </dgm:presLayoutVars>
      </dgm:prSet>
      <dgm:spPr/>
    </dgm:pt>
    <dgm:pt modelId="{41546C06-45D2-4B35-9ADF-B2068AD09058}" type="pres">
      <dgm:prSet presAssocID="{497C45A2-9920-4F59-AE66-C2389501A93B}" presName="boxAndChildren" presStyleCnt="0"/>
      <dgm:spPr/>
    </dgm:pt>
    <dgm:pt modelId="{F1668C84-D5C2-48DF-8801-9EB4D86F4546}" type="pres">
      <dgm:prSet presAssocID="{497C45A2-9920-4F59-AE66-C2389501A93B}" presName="parentTextBox" presStyleLbl="node1" presStyleIdx="0" presStyleCnt="5"/>
      <dgm:spPr/>
    </dgm:pt>
    <dgm:pt modelId="{F55A97E3-8C06-45DB-A8A8-C5C8B5CF10A7}" type="pres">
      <dgm:prSet presAssocID="{AAE5D051-1DD6-4B63-B182-E803EDD1765B}" presName="sp" presStyleCnt="0"/>
      <dgm:spPr/>
    </dgm:pt>
    <dgm:pt modelId="{225DADB0-7AD5-4B27-BF70-A9BEE571F658}" type="pres">
      <dgm:prSet presAssocID="{18C45A42-E4EC-4D5C-8D99-78497D5FDD81}" presName="arrowAndChildren" presStyleCnt="0"/>
      <dgm:spPr/>
    </dgm:pt>
    <dgm:pt modelId="{E29B7C88-C8DE-4E6A-8129-0E3ABA2BB8FF}" type="pres">
      <dgm:prSet presAssocID="{18C45A42-E4EC-4D5C-8D99-78497D5FDD81}" presName="parentTextArrow" presStyleLbl="node1" presStyleIdx="1" presStyleCnt="5"/>
      <dgm:spPr/>
    </dgm:pt>
    <dgm:pt modelId="{6FB0E144-D8EC-4BAA-B6E1-6431AB65E4EB}" type="pres">
      <dgm:prSet presAssocID="{D21E6BA6-E77A-4A60-9A20-02BC948E3C95}" presName="sp" presStyleCnt="0"/>
      <dgm:spPr/>
    </dgm:pt>
    <dgm:pt modelId="{54439955-2CCA-461E-B5B4-2C6B3CA91B48}" type="pres">
      <dgm:prSet presAssocID="{6993000C-0EAD-4302-9FAD-E9AC27266A9A}" presName="arrowAndChildren" presStyleCnt="0"/>
      <dgm:spPr/>
    </dgm:pt>
    <dgm:pt modelId="{18E465C2-5D7A-4686-BE7C-8F48C8CFC8A8}" type="pres">
      <dgm:prSet presAssocID="{6993000C-0EAD-4302-9FAD-E9AC27266A9A}" presName="parentTextArrow" presStyleLbl="node1" presStyleIdx="2" presStyleCnt="5"/>
      <dgm:spPr/>
    </dgm:pt>
    <dgm:pt modelId="{07330256-B22A-45BC-8EBC-0D720F031F56}" type="pres">
      <dgm:prSet presAssocID="{74F70D70-B71C-40FE-85B5-CD29EDA47AE2}" presName="sp" presStyleCnt="0"/>
      <dgm:spPr/>
    </dgm:pt>
    <dgm:pt modelId="{45BBE798-14FF-46C6-9014-3E08DC9DE38B}" type="pres">
      <dgm:prSet presAssocID="{D097CAF8-8DF0-4768-B8F0-C7B7397F3890}" presName="arrowAndChildren" presStyleCnt="0"/>
      <dgm:spPr/>
    </dgm:pt>
    <dgm:pt modelId="{1B329BB7-0308-461F-80A9-FDD6CB22A146}" type="pres">
      <dgm:prSet presAssocID="{D097CAF8-8DF0-4768-B8F0-C7B7397F3890}" presName="parentTextArrow" presStyleLbl="node1" presStyleIdx="3" presStyleCnt="5"/>
      <dgm:spPr/>
    </dgm:pt>
    <dgm:pt modelId="{C7D0863E-F755-4A23-BBBD-6999800FE34C}" type="pres">
      <dgm:prSet presAssocID="{BA29F921-553B-4E50-978E-10F69997EC6A}" presName="sp" presStyleCnt="0"/>
      <dgm:spPr/>
    </dgm:pt>
    <dgm:pt modelId="{CDC42FDF-44D0-45F5-9066-55F92FA8E342}" type="pres">
      <dgm:prSet presAssocID="{82495D8B-F638-493A-9001-B2BCECBD4EDD}" presName="arrowAndChildren" presStyleCnt="0"/>
      <dgm:spPr/>
    </dgm:pt>
    <dgm:pt modelId="{14F9876A-FA57-47FA-B699-64E752675B4F}" type="pres">
      <dgm:prSet presAssocID="{82495D8B-F638-493A-9001-B2BCECBD4EDD}" presName="parentTextArrow" presStyleLbl="node1" presStyleIdx="4" presStyleCnt="5"/>
      <dgm:spPr/>
    </dgm:pt>
  </dgm:ptLst>
  <dgm:cxnLst>
    <dgm:cxn modelId="{0F4AAD5F-FBCE-445B-B7C9-56CCAA396180}" srcId="{BA445DAC-9A91-4C21-B87C-5A76D6E09719}" destId="{D097CAF8-8DF0-4768-B8F0-C7B7397F3890}" srcOrd="1" destOrd="0" parTransId="{12C83818-7B5C-4D86-B700-5E9C6A8408F7}" sibTransId="{74F70D70-B71C-40FE-85B5-CD29EDA47AE2}"/>
    <dgm:cxn modelId="{5E3F7D6F-48CB-4D0B-BE7F-599BE8B91B71}" srcId="{BA445DAC-9A91-4C21-B87C-5A76D6E09719}" destId="{497C45A2-9920-4F59-AE66-C2389501A93B}" srcOrd="4" destOrd="0" parTransId="{DC0BC560-4139-4F05-BD06-98C7EDA36233}" sibTransId="{3B6F7034-9C23-4FAC-A398-445A441070B4}"/>
    <dgm:cxn modelId="{23E07158-69C4-4FFF-BC5D-0F14CE1F2D59}" srcId="{BA445DAC-9A91-4C21-B87C-5A76D6E09719}" destId="{6993000C-0EAD-4302-9FAD-E9AC27266A9A}" srcOrd="2" destOrd="0" parTransId="{EFD77705-8B04-42F6-8209-20B2B4DB3F41}" sibTransId="{D21E6BA6-E77A-4A60-9A20-02BC948E3C95}"/>
    <dgm:cxn modelId="{649FDD82-2A70-4903-A949-4FEFDA664775}" srcId="{BA445DAC-9A91-4C21-B87C-5A76D6E09719}" destId="{82495D8B-F638-493A-9001-B2BCECBD4EDD}" srcOrd="0" destOrd="0" parTransId="{79CF86AC-A8D4-4048-A2C7-D7D9EEA6A2DE}" sibTransId="{BA29F921-553B-4E50-978E-10F69997EC6A}"/>
    <dgm:cxn modelId="{1A6DFC82-FEAE-4AD2-B427-9FEAEC30AC2E}" srcId="{BA445DAC-9A91-4C21-B87C-5A76D6E09719}" destId="{18C45A42-E4EC-4D5C-8D99-78497D5FDD81}" srcOrd="3" destOrd="0" parTransId="{A6D75E67-CCAD-4C06-82FA-8894E3F61550}" sibTransId="{AAE5D051-1DD6-4B63-B182-E803EDD1765B}"/>
    <dgm:cxn modelId="{AF87098F-8A18-41B1-B0AE-587D1031288F}" type="presOf" srcId="{18C45A42-E4EC-4D5C-8D99-78497D5FDD81}" destId="{E29B7C88-C8DE-4E6A-8129-0E3ABA2BB8FF}" srcOrd="0" destOrd="0" presId="urn:microsoft.com/office/officeart/2005/8/layout/process4"/>
    <dgm:cxn modelId="{8EA740A5-BC5A-4DAB-9BF4-4B4BED1C944A}" type="presOf" srcId="{6993000C-0EAD-4302-9FAD-E9AC27266A9A}" destId="{18E465C2-5D7A-4686-BE7C-8F48C8CFC8A8}" srcOrd="0" destOrd="0" presId="urn:microsoft.com/office/officeart/2005/8/layout/process4"/>
    <dgm:cxn modelId="{A60604E0-37A4-4192-9CD9-48B214AED135}" type="presOf" srcId="{BA445DAC-9A91-4C21-B87C-5A76D6E09719}" destId="{047C64A8-551D-483E-97C1-70F6B2A5677C}" srcOrd="0" destOrd="0" presId="urn:microsoft.com/office/officeart/2005/8/layout/process4"/>
    <dgm:cxn modelId="{72087FE6-DE67-4EDC-A288-4CC12513622A}" type="presOf" srcId="{D097CAF8-8DF0-4768-B8F0-C7B7397F3890}" destId="{1B329BB7-0308-461F-80A9-FDD6CB22A146}" srcOrd="0" destOrd="0" presId="urn:microsoft.com/office/officeart/2005/8/layout/process4"/>
    <dgm:cxn modelId="{0380E9F4-132F-4DDA-A018-5C10C9BA4316}" type="presOf" srcId="{497C45A2-9920-4F59-AE66-C2389501A93B}" destId="{F1668C84-D5C2-48DF-8801-9EB4D86F4546}" srcOrd="0" destOrd="0" presId="urn:microsoft.com/office/officeart/2005/8/layout/process4"/>
    <dgm:cxn modelId="{261B50FF-AF16-4B98-9934-FC742364318A}" type="presOf" srcId="{82495D8B-F638-493A-9001-B2BCECBD4EDD}" destId="{14F9876A-FA57-47FA-B699-64E752675B4F}" srcOrd="0" destOrd="0" presId="urn:microsoft.com/office/officeart/2005/8/layout/process4"/>
    <dgm:cxn modelId="{59C0228C-62FE-4560-BABC-094BDA49F975}" type="presParOf" srcId="{047C64A8-551D-483E-97C1-70F6B2A5677C}" destId="{41546C06-45D2-4B35-9ADF-B2068AD09058}" srcOrd="0" destOrd="0" presId="urn:microsoft.com/office/officeart/2005/8/layout/process4"/>
    <dgm:cxn modelId="{E4D28621-6B26-4950-A75A-027F7CBE1AA6}" type="presParOf" srcId="{41546C06-45D2-4B35-9ADF-B2068AD09058}" destId="{F1668C84-D5C2-48DF-8801-9EB4D86F4546}" srcOrd="0" destOrd="0" presId="urn:microsoft.com/office/officeart/2005/8/layout/process4"/>
    <dgm:cxn modelId="{1DD6921F-CD33-480E-A1DA-D7F841CE806D}" type="presParOf" srcId="{047C64A8-551D-483E-97C1-70F6B2A5677C}" destId="{F55A97E3-8C06-45DB-A8A8-C5C8B5CF10A7}" srcOrd="1" destOrd="0" presId="urn:microsoft.com/office/officeart/2005/8/layout/process4"/>
    <dgm:cxn modelId="{D39244E6-2654-4BE5-B01A-5D63AAE95588}" type="presParOf" srcId="{047C64A8-551D-483E-97C1-70F6B2A5677C}" destId="{225DADB0-7AD5-4B27-BF70-A9BEE571F658}" srcOrd="2" destOrd="0" presId="urn:microsoft.com/office/officeart/2005/8/layout/process4"/>
    <dgm:cxn modelId="{E62CAC13-E24D-4E93-A95F-FD708034F7EE}" type="presParOf" srcId="{225DADB0-7AD5-4B27-BF70-A9BEE571F658}" destId="{E29B7C88-C8DE-4E6A-8129-0E3ABA2BB8FF}" srcOrd="0" destOrd="0" presId="urn:microsoft.com/office/officeart/2005/8/layout/process4"/>
    <dgm:cxn modelId="{822394F8-FDFC-4498-AE08-65C4B25BD103}" type="presParOf" srcId="{047C64A8-551D-483E-97C1-70F6B2A5677C}" destId="{6FB0E144-D8EC-4BAA-B6E1-6431AB65E4EB}" srcOrd="3" destOrd="0" presId="urn:microsoft.com/office/officeart/2005/8/layout/process4"/>
    <dgm:cxn modelId="{441286E0-C3B5-4510-A20F-E84205FD6502}" type="presParOf" srcId="{047C64A8-551D-483E-97C1-70F6B2A5677C}" destId="{54439955-2CCA-461E-B5B4-2C6B3CA91B48}" srcOrd="4" destOrd="0" presId="urn:microsoft.com/office/officeart/2005/8/layout/process4"/>
    <dgm:cxn modelId="{A5B03B21-C9B3-4780-9A37-3FE9BB7DAB89}" type="presParOf" srcId="{54439955-2CCA-461E-B5B4-2C6B3CA91B48}" destId="{18E465C2-5D7A-4686-BE7C-8F48C8CFC8A8}" srcOrd="0" destOrd="0" presId="urn:microsoft.com/office/officeart/2005/8/layout/process4"/>
    <dgm:cxn modelId="{3062B379-8043-4539-92FF-8540D4F07FE9}" type="presParOf" srcId="{047C64A8-551D-483E-97C1-70F6B2A5677C}" destId="{07330256-B22A-45BC-8EBC-0D720F031F56}" srcOrd="5" destOrd="0" presId="urn:microsoft.com/office/officeart/2005/8/layout/process4"/>
    <dgm:cxn modelId="{127B64B4-3612-4663-8CFE-6BD8BB2F8344}" type="presParOf" srcId="{047C64A8-551D-483E-97C1-70F6B2A5677C}" destId="{45BBE798-14FF-46C6-9014-3E08DC9DE38B}" srcOrd="6" destOrd="0" presId="urn:microsoft.com/office/officeart/2005/8/layout/process4"/>
    <dgm:cxn modelId="{3CC56460-0626-47A2-BAAB-2D1E4FEA1EC0}" type="presParOf" srcId="{45BBE798-14FF-46C6-9014-3E08DC9DE38B}" destId="{1B329BB7-0308-461F-80A9-FDD6CB22A146}" srcOrd="0" destOrd="0" presId="urn:microsoft.com/office/officeart/2005/8/layout/process4"/>
    <dgm:cxn modelId="{AC825424-D623-4EC5-B493-0F8A10DD0AFA}" type="presParOf" srcId="{047C64A8-551D-483E-97C1-70F6B2A5677C}" destId="{C7D0863E-F755-4A23-BBBD-6999800FE34C}" srcOrd="7" destOrd="0" presId="urn:microsoft.com/office/officeart/2005/8/layout/process4"/>
    <dgm:cxn modelId="{0DDB4626-CFE3-4696-983D-36D6AD2582EB}" type="presParOf" srcId="{047C64A8-551D-483E-97C1-70F6B2A5677C}" destId="{CDC42FDF-44D0-45F5-9066-55F92FA8E342}" srcOrd="8" destOrd="0" presId="urn:microsoft.com/office/officeart/2005/8/layout/process4"/>
    <dgm:cxn modelId="{666FD615-2FF7-4496-B26E-E4B02A2E68A3}" type="presParOf" srcId="{CDC42FDF-44D0-45F5-9066-55F92FA8E342}" destId="{14F9876A-FA57-47FA-B699-64E752675B4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ADFFE0C-2E2E-401B-915C-EC30DE493283}" type="doc">
      <dgm:prSet loTypeId="urn:microsoft.com/office/officeart/2016/7/layout/BasicLinearProcessNumbered" loCatId="process" qsTypeId="urn:microsoft.com/office/officeart/2005/8/quickstyle/simple1" qsCatId="simple" csTypeId="urn:microsoft.com/office/officeart/2005/8/colors/colorful2" csCatId="colorful"/>
      <dgm:spPr/>
      <dgm:t>
        <a:bodyPr/>
        <a:lstStyle/>
        <a:p>
          <a:endParaRPr lang="en-US"/>
        </a:p>
      </dgm:t>
    </dgm:pt>
    <dgm:pt modelId="{BED1CC21-A5AB-413B-B628-31AB53AAF67D}">
      <dgm:prSet/>
      <dgm:spPr/>
      <dgm:t>
        <a:bodyPr/>
        <a:lstStyle/>
        <a:p>
          <a:r>
            <a:rPr lang="en-US" dirty="0"/>
            <a:t>Describe yourself professionally, not personally.</a:t>
          </a:r>
        </a:p>
      </dgm:t>
    </dgm:pt>
    <dgm:pt modelId="{8CC44700-0D3F-4E92-A62F-0D6E7EEC5EE2}" type="parTrans" cxnId="{3F225EDA-3CF3-4CD4-A830-194B7D21A36F}">
      <dgm:prSet/>
      <dgm:spPr/>
      <dgm:t>
        <a:bodyPr/>
        <a:lstStyle/>
        <a:p>
          <a:endParaRPr lang="en-US"/>
        </a:p>
      </dgm:t>
    </dgm:pt>
    <dgm:pt modelId="{7CDA7E0A-8BDA-4135-B5BD-A5F442204517}" type="sibTrans" cxnId="{3F225EDA-3CF3-4CD4-A830-194B7D21A36F}">
      <dgm:prSet phldrT="1" phldr="0"/>
      <dgm:spPr/>
      <dgm:t>
        <a:bodyPr/>
        <a:lstStyle/>
        <a:p>
          <a:r>
            <a:rPr lang="en-US"/>
            <a:t>1</a:t>
          </a:r>
        </a:p>
      </dgm:t>
    </dgm:pt>
    <dgm:pt modelId="{E522631E-B9DC-4B8C-8AF9-F2B9A503CD22}">
      <dgm:prSet/>
      <dgm:spPr/>
      <dgm:t>
        <a:bodyPr/>
        <a:lstStyle/>
        <a:p>
          <a:r>
            <a:rPr lang="en-US" dirty="0"/>
            <a:t>Consider your answer a “30-second commercial” or an “elevator moment” that is about your professional accomplishments.</a:t>
          </a:r>
        </a:p>
      </dgm:t>
    </dgm:pt>
    <dgm:pt modelId="{730EE727-E2CD-4E3B-89D4-1C9BFAD97EC1}" type="parTrans" cxnId="{F195E6E9-D014-4879-8214-2E63573E573C}">
      <dgm:prSet/>
      <dgm:spPr/>
      <dgm:t>
        <a:bodyPr/>
        <a:lstStyle/>
        <a:p>
          <a:endParaRPr lang="en-US"/>
        </a:p>
      </dgm:t>
    </dgm:pt>
    <dgm:pt modelId="{5179CA64-8AE4-4B62-9BC7-D7214385D3B8}" type="sibTrans" cxnId="{F195E6E9-D014-4879-8214-2E63573E573C}">
      <dgm:prSet phldrT="2" phldr="0"/>
      <dgm:spPr/>
      <dgm:t>
        <a:bodyPr/>
        <a:lstStyle/>
        <a:p>
          <a:r>
            <a:rPr lang="en-US"/>
            <a:t>2</a:t>
          </a:r>
        </a:p>
      </dgm:t>
    </dgm:pt>
    <dgm:pt modelId="{1BED530A-7097-4A6A-86E1-BE1E4CA057AA}">
      <dgm:prSet/>
      <dgm:spPr/>
      <dgm:t>
        <a:bodyPr/>
        <a:lstStyle/>
        <a:p>
          <a:r>
            <a:rPr lang="en-US" dirty="0"/>
            <a:t>State your skills and experience and how they relate to the position.</a:t>
          </a:r>
        </a:p>
      </dgm:t>
    </dgm:pt>
    <dgm:pt modelId="{914A2F33-F041-4C83-8062-4B4976405C8E}" type="parTrans" cxnId="{E1E34DF1-4E49-48C3-9056-1F7C9C37DC69}">
      <dgm:prSet/>
      <dgm:spPr/>
      <dgm:t>
        <a:bodyPr/>
        <a:lstStyle/>
        <a:p>
          <a:endParaRPr lang="en-US"/>
        </a:p>
      </dgm:t>
    </dgm:pt>
    <dgm:pt modelId="{2E80BE6A-0E7C-4746-B5BD-2AD01C027E3E}" type="sibTrans" cxnId="{E1E34DF1-4E49-48C3-9056-1F7C9C37DC69}">
      <dgm:prSet phldrT="3" phldr="0"/>
      <dgm:spPr/>
      <dgm:t>
        <a:bodyPr/>
        <a:lstStyle/>
        <a:p>
          <a:r>
            <a:rPr lang="en-US"/>
            <a:t>3</a:t>
          </a:r>
        </a:p>
      </dgm:t>
    </dgm:pt>
    <dgm:pt modelId="{B884F08A-7DA7-49D3-A694-B4885F9CE235}" type="pres">
      <dgm:prSet presAssocID="{DADFFE0C-2E2E-401B-915C-EC30DE493283}" presName="Name0" presStyleCnt="0">
        <dgm:presLayoutVars>
          <dgm:animLvl val="lvl"/>
          <dgm:resizeHandles val="exact"/>
        </dgm:presLayoutVars>
      </dgm:prSet>
      <dgm:spPr/>
    </dgm:pt>
    <dgm:pt modelId="{041A0447-0A3C-4B01-9083-63F3B3D60E0D}" type="pres">
      <dgm:prSet presAssocID="{BED1CC21-A5AB-413B-B628-31AB53AAF67D}" presName="compositeNode" presStyleCnt="0">
        <dgm:presLayoutVars>
          <dgm:bulletEnabled val="1"/>
        </dgm:presLayoutVars>
      </dgm:prSet>
      <dgm:spPr/>
    </dgm:pt>
    <dgm:pt modelId="{666538D5-8B37-4349-85D4-FD4087AA8E03}" type="pres">
      <dgm:prSet presAssocID="{BED1CC21-A5AB-413B-B628-31AB53AAF67D}" presName="bgRect" presStyleLbl="bgAccFollowNode1" presStyleIdx="0" presStyleCnt="3"/>
      <dgm:spPr/>
    </dgm:pt>
    <dgm:pt modelId="{21924C5B-9602-4974-8952-33AC85B222F9}" type="pres">
      <dgm:prSet presAssocID="{7CDA7E0A-8BDA-4135-B5BD-A5F442204517}" presName="sibTransNodeCircle" presStyleLbl="alignNode1" presStyleIdx="0" presStyleCnt="6">
        <dgm:presLayoutVars>
          <dgm:chMax val="0"/>
          <dgm:bulletEnabled/>
        </dgm:presLayoutVars>
      </dgm:prSet>
      <dgm:spPr/>
    </dgm:pt>
    <dgm:pt modelId="{93F1B949-8665-46CE-BF1D-D29029DBBA12}" type="pres">
      <dgm:prSet presAssocID="{BED1CC21-A5AB-413B-B628-31AB53AAF67D}" presName="bottomLine" presStyleLbl="alignNode1" presStyleIdx="1" presStyleCnt="6">
        <dgm:presLayoutVars/>
      </dgm:prSet>
      <dgm:spPr/>
    </dgm:pt>
    <dgm:pt modelId="{787435A5-AC0E-4DD7-9860-FBA8113496FD}" type="pres">
      <dgm:prSet presAssocID="{BED1CC21-A5AB-413B-B628-31AB53AAF67D}" presName="nodeText" presStyleLbl="bgAccFollowNode1" presStyleIdx="0" presStyleCnt="3">
        <dgm:presLayoutVars>
          <dgm:bulletEnabled val="1"/>
        </dgm:presLayoutVars>
      </dgm:prSet>
      <dgm:spPr/>
    </dgm:pt>
    <dgm:pt modelId="{C67333F0-E6D1-45DC-B114-FD6167D96741}" type="pres">
      <dgm:prSet presAssocID="{7CDA7E0A-8BDA-4135-B5BD-A5F442204517}" presName="sibTrans" presStyleCnt="0"/>
      <dgm:spPr/>
    </dgm:pt>
    <dgm:pt modelId="{BE5F6EC0-D5CB-4F0C-B2AA-4B84DBEF7EB6}" type="pres">
      <dgm:prSet presAssocID="{E522631E-B9DC-4B8C-8AF9-F2B9A503CD22}" presName="compositeNode" presStyleCnt="0">
        <dgm:presLayoutVars>
          <dgm:bulletEnabled val="1"/>
        </dgm:presLayoutVars>
      </dgm:prSet>
      <dgm:spPr/>
    </dgm:pt>
    <dgm:pt modelId="{EB49807E-0FDD-4488-AC4C-1ADA2A6061A6}" type="pres">
      <dgm:prSet presAssocID="{E522631E-B9DC-4B8C-8AF9-F2B9A503CD22}" presName="bgRect" presStyleLbl="bgAccFollowNode1" presStyleIdx="1" presStyleCnt="3"/>
      <dgm:spPr/>
    </dgm:pt>
    <dgm:pt modelId="{ECB0E9EE-C97E-42A1-AB73-3D61D7DFCAAE}" type="pres">
      <dgm:prSet presAssocID="{5179CA64-8AE4-4B62-9BC7-D7214385D3B8}" presName="sibTransNodeCircle" presStyleLbl="alignNode1" presStyleIdx="2" presStyleCnt="6">
        <dgm:presLayoutVars>
          <dgm:chMax val="0"/>
          <dgm:bulletEnabled/>
        </dgm:presLayoutVars>
      </dgm:prSet>
      <dgm:spPr/>
    </dgm:pt>
    <dgm:pt modelId="{6A7DDD63-BC58-4695-BC13-A39A0CB9ABA3}" type="pres">
      <dgm:prSet presAssocID="{E522631E-B9DC-4B8C-8AF9-F2B9A503CD22}" presName="bottomLine" presStyleLbl="alignNode1" presStyleIdx="3" presStyleCnt="6">
        <dgm:presLayoutVars/>
      </dgm:prSet>
      <dgm:spPr/>
    </dgm:pt>
    <dgm:pt modelId="{FAF23035-FBEF-4EFD-94F1-385CE1B65259}" type="pres">
      <dgm:prSet presAssocID="{E522631E-B9DC-4B8C-8AF9-F2B9A503CD22}" presName="nodeText" presStyleLbl="bgAccFollowNode1" presStyleIdx="1" presStyleCnt="3">
        <dgm:presLayoutVars>
          <dgm:bulletEnabled val="1"/>
        </dgm:presLayoutVars>
      </dgm:prSet>
      <dgm:spPr/>
    </dgm:pt>
    <dgm:pt modelId="{69BD98BF-A695-498A-B7C0-B9F4C6D0E606}" type="pres">
      <dgm:prSet presAssocID="{5179CA64-8AE4-4B62-9BC7-D7214385D3B8}" presName="sibTrans" presStyleCnt="0"/>
      <dgm:spPr/>
    </dgm:pt>
    <dgm:pt modelId="{8F41E237-95DA-4ACB-AF16-A9679A2634B5}" type="pres">
      <dgm:prSet presAssocID="{1BED530A-7097-4A6A-86E1-BE1E4CA057AA}" presName="compositeNode" presStyleCnt="0">
        <dgm:presLayoutVars>
          <dgm:bulletEnabled val="1"/>
        </dgm:presLayoutVars>
      </dgm:prSet>
      <dgm:spPr/>
    </dgm:pt>
    <dgm:pt modelId="{9C5ABFFC-4826-45B9-A909-78F96EEB473C}" type="pres">
      <dgm:prSet presAssocID="{1BED530A-7097-4A6A-86E1-BE1E4CA057AA}" presName="bgRect" presStyleLbl="bgAccFollowNode1" presStyleIdx="2" presStyleCnt="3"/>
      <dgm:spPr/>
    </dgm:pt>
    <dgm:pt modelId="{9DA1403C-575D-40F5-A915-7A506DB5AACF}" type="pres">
      <dgm:prSet presAssocID="{2E80BE6A-0E7C-4746-B5BD-2AD01C027E3E}" presName="sibTransNodeCircle" presStyleLbl="alignNode1" presStyleIdx="4" presStyleCnt="6">
        <dgm:presLayoutVars>
          <dgm:chMax val="0"/>
          <dgm:bulletEnabled/>
        </dgm:presLayoutVars>
      </dgm:prSet>
      <dgm:spPr/>
    </dgm:pt>
    <dgm:pt modelId="{3E120319-517C-4CEF-8317-ADCF11C9590F}" type="pres">
      <dgm:prSet presAssocID="{1BED530A-7097-4A6A-86E1-BE1E4CA057AA}" presName="bottomLine" presStyleLbl="alignNode1" presStyleIdx="5" presStyleCnt="6">
        <dgm:presLayoutVars/>
      </dgm:prSet>
      <dgm:spPr/>
    </dgm:pt>
    <dgm:pt modelId="{A10C7A04-304B-4203-A634-680AC4AC4BDF}" type="pres">
      <dgm:prSet presAssocID="{1BED530A-7097-4A6A-86E1-BE1E4CA057AA}" presName="nodeText" presStyleLbl="bgAccFollowNode1" presStyleIdx="2" presStyleCnt="3">
        <dgm:presLayoutVars>
          <dgm:bulletEnabled val="1"/>
        </dgm:presLayoutVars>
      </dgm:prSet>
      <dgm:spPr/>
    </dgm:pt>
  </dgm:ptLst>
  <dgm:cxnLst>
    <dgm:cxn modelId="{0C7B9B14-2EC7-4642-B9C5-BD0DE25AB930}" type="presOf" srcId="{BED1CC21-A5AB-413B-B628-31AB53AAF67D}" destId="{666538D5-8B37-4349-85D4-FD4087AA8E03}" srcOrd="0" destOrd="0" presId="urn:microsoft.com/office/officeart/2016/7/layout/BasicLinearProcessNumbered"/>
    <dgm:cxn modelId="{20E63327-E534-4EC1-85A3-2C5DC6CCC8E6}" type="presOf" srcId="{E522631E-B9DC-4B8C-8AF9-F2B9A503CD22}" destId="{FAF23035-FBEF-4EFD-94F1-385CE1B65259}" srcOrd="1" destOrd="0" presId="urn:microsoft.com/office/officeart/2016/7/layout/BasicLinearProcessNumbered"/>
    <dgm:cxn modelId="{C3BAD135-B018-43EE-920B-EEE9270A9EF0}" type="presOf" srcId="{5179CA64-8AE4-4B62-9BC7-D7214385D3B8}" destId="{ECB0E9EE-C97E-42A1-AB73-3D61D7DFCAAE}" srcOrd="0" destOrd="0" presId="urn:microsoft.com/office/officeart/2016/7/layout/BasicLinearProcessNumbered"/>
    <dgm:cxn modelId="{23A9A83F-7F97-462B-B7EE-E4B578E213BD}" type="presOf" srcId="{2E80BE6A-0E7C-4746-B5BD-2AD01C027E3E}" destId="{9DA1403C-575D-40F5-A915-7A506DB5AACF}" srcOrd="0" destOrd="0" presId="urn:microsoft.com/office/officeart/2016/7/layout/BasicLinearProcessNumbered"/>
    <dgm:cxn modelId="{F262A24D-0433-4AE8-8DE8-87BB398ACD6B}" type="presOf" srcId="{7CDA7E0A-8BDA-4135-B5BD-A5F442204517}" destId="{21924C5B-9602-4974-8952-33AC85B222F9}" srcOrd="0" destOrd="0" presId="urn:microsoft.com/office/officeart/2016/7/layout/BasicLinearProcessNumbered"/>
    <dgm:cxn modelId="{3146F54F-B5F6-4689-A671-59F14259E2DF}" type="presOf" srcId="{BED1CC21-A5AB-413B-B628-31AB53AAF67D}" destId="{787435A5-AC0E-4DD7-9860-FBA8113496FD}" srcOrd="1" destOrd="0" presId="urn:microsoft.com/office/officeart/2016/7/layout/BasicLinearProcessNumbered"/>
    <dgm:cxn modelId="{E2F06C59-DFEE-4462-8948-3155EF101934}" type="presOf" srcId="{1BED530A-7097-4A6A-86E1-BE1E4CA057AA}" destId="{A10C7A04-304B-4203-A634-680AC4AC4BDF}" srcOrd="1" destOrd="0" presId="urn:microsoft.com/office/officeart/2016/7/layout/BasicLinearProcessNumbered"/>
    <dgm:cxn modelId="{08E2B87F-3667-402F-B46F-340FF7828D63}" type="presOf" srcId="{DADFFE0C-2E2E-401B-915C-EC30DE493283}" destId="{B884F08A-7DA7-49D3-A694-B4885F9CE235}" srcOrd="0" destOrd="0" presId="urn:microsoft.com/office/officeart/2016/7/layout/BasicLinearProcessNumbered"/>
    <dgm:cxn modelId="{1CE1A186-1072-4BAD-AE8B-29FAA6F5CAAE}" type="presOf" srcId="{E522631E-B9DC-4B8C-8AF9-F2B9A503CD22}" destId="{EB49807E-0FDD-4488-AC4C-1ADA2A6061A6}" srcOrd="0" destOrd="0" presId="urn:microsoft.com/office/officeart/2016/7/layout/BasicLinearProcessNumbered"/>
    <dgm:cxn modelId="{0F5954D9-1AF6-49D8-9D67-FAAD84264E97}" type="presOf" srcId="{1BED530A-7097-4A6A-86E1-BE1E4CA057AA}" destId="{9C5ABFFC-4826-45B9-A909-78F96EEB473C}" srcOrd="0" destOrd="0" presId="urn:microsoft.com/office/officeart/2016/7/layout/BasicLinearProcessNumbered"/>
    <dgm:cxn modelId="{3F225EDA-3CF3-4CD4-A830-194B7D21A36F}" srcId="{DADFFE0C-2E2E-401B-915C-EC30DE493283}" destId="{BED1CC21-A5AB-413B-B628-31AB53AAF67D}" srcOrd="0" destOrd="0" parTransId="{8CC44700-0D3F-4E92-A62F-0D6E7EEC5EE2}" sibTransId="{7CDA7E0A-8BDA-4135-B5BD-A5F442204517}"/>
    <dgm:cxn modelId="{F195E6E9-D014-4879-8214-2E63573E573C}" srcId="{DADFFE0C-2E2E-401B-915C-EC30DE493283}" destId="{E522631E-B9DC-4B8C-8AF9-F2B9A503CD22}" srcOrd="1" destOrd="0" parTransId="{730EE727-E2CD-4E3B-89D4-1C9BFAD97EC1}" sibTransId="{5179CA64-8AE4-4B62-9BC7-D7214385D3B8}"/>
    <dgm:cxn modelId="{E1E34DF1-4E49-48C3-9056-1F7C9C37DC69}" srcId="{DADFFE0C-2E2E-401B-915C-EC30DE493283}" destId="{1BED530A-7097-4A6A-86E1-BE1E4CA057AA}" srcOrd="2" destOrd="0" parTransId="{914A2F33-F041-4C83-8062-4B4976405C8E}" sibTransId="{2E80BE6A-0E7C-4746-B5BD-2AD01C027E3E}"/>
    <dgm:cxn modelId="{0651B495-666F-4289-A0AF-30291F7976C5}" type="presParOf" srcId="{B884F08A-7DA7-49D3-A694-B4885F9CE235}" destId="{041A0447-0A3C-4B01-9083-63F3B3D60E0D}" srcOrd="0" destOrd="0" presId="urn:microsoft.com/office/officeart/2016/7/layout/BasicLinearProcessNumbered"/>
    <dgm:cxn modelId="{7EE849CC-267F-4E14-998B-0B896DE60744}" type="presParOf" srcId="{041A0447-0A3C-4B01-9083-63F3B3D60E0D}" destId="{666538D5-8B37-4349-85D4-FD4087AA8E03}" srcOrd="0" destOrd="0" presId="urn:microsoft.com/office/officeart/2016/7/layout/BasicLinearProcessNumbered"/>
    <dgm:cxn modelId="{47734B1C-1DF1-428C-8B45-61B1AC1AE060}" type="presParOf" srcId="{041A0447-0A3C-4B01-9083-63F3B3D60E0D}" destId="{21924C5B-9602-4974-8952-33AC85B222F9}" srcOrd="1" destOrd="0" presId="urn:microsoft.com/office/officeart/2016/7/layout/BasicLinearProcessNumbered"/>
    <dgm:cxn modelId="{57B3367D-D11C-4A1F-9992-B765BF999661}" type="presParOf" srcId="{041A0447-0A3C-4B01-9083-63F3B3D60E0D}" destId="{93F1B949-8665-46CE-BF1D-D29029DBBA12}" srcOrd="2" destOrd="0" presId="urn:microsoft.com/office/officeart/2016/7/layout/BasicLinearProcessNumbered"/>
    <dgm:cxn modelId="{7D45605C-928A-44D6-B258-D46BCB92225A}" type="presParOf" srcId="{041A0447-0A3C-4B01-9083-63F3B3D60E0D}" destId="{787435A5-AC0E-4DD7-9860-FBA8113496FD}" srcOrd="3" destOrd="0" presId="urn:microsoft.com/office/officeart/2016/7/layout/BasicLinearProcessNumbered"/>
    <dgm:cxn modelId="{AC04D649-7A54-4B38-9E1D-7B912FE1FA0D}" type="presParOf" srcId="{B884F08A-7DA7-49D3-A694-B4885F9CE235}" destId="{C67333F0-E6D1-45DC-B114-FD6167D96741}" srcOrd="1" destOrd="0" presId="urn:microsoft.com/office/officeart/2016/7/layout/BasicLinearProcessNumbered"/>
    <dgm:cxn modelId="{CA164A8C-0BFB-473D-AA79-DFBEEB97FA05}" type="presParOf" srcId="{B884F08A-7DA7-49D3-A694-B4885F9CE235}" destId="{BE5F6EC0-D5CB-4F0C-B2AA-4B84DBEF7EB6}" srcOrd="2" destOrd="0" presId="urn:microsoft.com/office/officeart/2016/7/layout/BasicLinearProcessNumbered"/>
    <dgm:cxn modelId="{47872871-F221-49ED-B8B1-2ADC4303BA18}" type="presParOf" srcId="{BE5F6EC0-D5CB-4F0C-B2AA-4B84DBEF7EB6}" destId="{EB49807E-0FDD-4488-AC4C-1ADA2A6061A6}" srcOrd="0" destOrd="0" presId="urn:microsoft.com/office/officeart/2016/7/layout/BasicLinearProcessNumbered"/>
    <dgm:cxn modelId="{D59E9FB3-2976-4528-859D-573BE07EB4E7}" type="presParOf" srcId="{BE5F6EC0-D5CB-4F0C-B2AA-4B84DBEF7EB6}" destId="{ECB0E9EE-C97E-42A1-AB73-3D61D7DFCAAE}" srcOrd="1" destOrd="0" presId="urn:microsoft.com/office/officeart/2016/7/layout/BasicLinearProcessNumbered"/>
    <dgm:cxn modelId="{86961469-664C-489A-A0D5-5EF5BDC6AC5D}" type="presParOf" srcId="{BE5F6EC0-D5CB-4F0C-B2AA-4B84DBEF7EB6}" destId="{6A7DDD63-BC58-4695-BC13-A39A0CB9ABA3}" srcOrd="2" destOrd="0" presId="urn:microsoft.com/office/officeart/2016/7/layout/BasicLinearProcessNumbered"/>
    <dgm:cxn modelId="{3E007D19-96EE-40ED-863F-08F3DB19BF89}" type="presParOf" srcId="{BE5F6EC0-D5CB-4F0C-B2AA-4B84DBEF7EB6}" destId="{FAF23035-FBEF-4EFD-94F1-385CE1B65259}" srcOrd="3" destOrd="0" presId="urn:microsoft.com/office/officeart/2016/7/layout/BasicLinearProcessNumbered"/>
    <dgm:cxn modelId="{E11E710B-004D-452D-A55F-88476BC7CBFE}" type="presParOf" srcId="{B884F08A-7DA7-49D3-A694-B4885F9CE235}" destId="{69BD98BF-A695-498A-B7C0-B9F4C6D0E606}" srcOrd="3" destOrd="0" presId="urn:microsoft.com/office/officeart/2016/7/layout/BasicLinearProcessNumbered"/>
    <dgm:cxn modelId="{3407AB72-61B5-4AE2-899B-6207501563AA}" type="presParOf" srcId="{B884F08A-7DA7-49D3-A694-B4885F9CE235}" destId="{8F41E237-95DA-4ACB-AF16-A9679A2634B5}" srcOrd="4" destOrd="0" presId="urn:microsoft.com/office/officeart/2016/7/layout/BasicLinearProcessNumbered"/>
    <dgm:cxn modelId="{ADB9184B-832A-439B-9361-1AA9C423757F}" type="presParOf" srcId="{8F41E237-95DA-4ACB-AF16-A9679A2634B5}" destId="{9C5ABFFC-4826-45B9-A909-78F96EEB473C}" srcOrd="0" destOrd="0" presId="urn:microsoft.com/office/officeart/2016/7/layout/BasicLinearProcessNumbered"/>
    <dgm:cxn modelId="{8BA8DEB0-1143-4D31-A836-237D1496EF81}" type="presParOf" srcId="{8F41E237-95DA-4ACB-AF16-A9679A2634B5}" destId="{9DA1403C-575D-40F5-A915-7A506DB5AACF}" srcOrd="1" destOrd="0" presId="urn:microsoft.com/office/officeart/2016/7/layout/BasicLinearProcessNumbered"/>
    <dgm:cxn modelId="{DF255469-A918-49C3-9246-CE639BF05B5E}" type="presParOf" srcId="{8F41E237-95DA-4ACB-AF16-A9679A2634B5}" destId="{3E120319-517C-4CEF-8317-ADCF11C9590F}" srcOrd="2" destOrd="0" presId="urn:microsoft.com/office/officeart/2016/7/layout/BasicLinearProcessNumbered"/>
    <dgm:cxn modelId="{4FCEE582-E742-400A-8659-B6BCBACBA463}" type="presParOf" srcId="{8F41E237-95DA-4ACB-AF16-A9679A2634B5}" destId="{A10C7A04-304B-4203-A634-680AC4AC4BDF}"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058A3AF-6607-4A0E-AA79-13C02354958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56814D6-16E2-4F03-9087-ACC0DBDB4DDF}">
      <dgm:prSet/>
      <dgm:spPr/>
      <dgm:t>
        <a:bodyPr/>
        <a:lstStyle/>
        <a:p>
          <a:pPr>
            <a:lnSpc>
              <a:spcPct val="100000"/>
            </a:lnSpc>
          </a:pPr>
          <a:r>
            <a:rPr lang="en-US" dirty="0"/>
            <a:t>Ask permission to take a few notes during the interview in case you need clarification at the end of the interview.</a:t>
          </a:r>
        </a:p>
      </dgm:t>
    </dgm:pt>
    <dgm:pt modelId="{0B3A32DD-2AED-41A4-8714-A3A99B500A6A}" type="parTrans" cxnId="{83954B7F-ED18-42F8-8495-BD7472515F3A}">
      <dgm:prSet/>
      <dgm:spPr/>
      <dgm:t>
        <a:bodyPr/>
        <a:lstStyle/>
        <a:p>
          <a:endParaRPr lang="en-US"/>
        </a:p>
      </dgm:t>
    </dgm:pt>
    <dgm:pt modelId="{C9A7EBB2-A6E2-415A-B37C-E195F1F71501}" type="sibTrans" cxnId="{83954B7F-ED18-42F8-8495-BD7472515F3A}">
      <dgm:prSet/>
      <dgm:spPr/>
      <dgm:t>
        <a:bodyPr/>
        <a:lstStyle/>
        <a:p>
          <a:endParaRPr lang="en-US"/>
        </a:p>
      </dgm:t>
    </dgm:pt>
    <dgm:pt modelId="{2FBD27B7-D856-4D8D-A2CE-102067DEDE4D}">
      <dgm:prSet/>
      <dgm:spPr/>
      <dgm:t>
        <a:bodyPr/>
        <a:lstStyle/>
        <a:p>
          <a:pPr>
            <a:lnSpc>
              <a:spcPct val="100000"/>
            </a:lnSpc>
          </a:pPr>
          <a:r>
            <a:rPr lang="en-US" dirty="0"/>
            <a:t>Listen carefully to questions. It’s okay to ask for clarification </a:t>
          </a:r>
        </a:p>
      </dgm:t>
    </dgm:pt>
    <dgm:pt modelId="{06C74E2E-9D17-4DC2-BDB5-A46C1F16326E}" type="parTrans" cxnId="{E800F1DC-1477-4852-93EF-46ACB4F66859}">
      <dgm:prSet/>
      <dgm:spPr/>
      <dgm:t>
        <a:bodyPr/>
        <a:lstStyle/>
        <a:p>
          <a:endParaRPr lang="en-US"/>
        </a:p>
      </dgm:t>
    </dgm:pt>
    <dgm:pt modelId="{68BE4BAE-0165-4E2B-A8F7-F55E6B2FE255}" type="sibTrans" cxnId="{E800F1DC-1477-4852-93EF-46ACB4F66859}">
      <dgm:prSet/>
      <dgm:spPr/>
      <dgm:t>
        <a:bodyPr/>
        <a:lstStyle/>
        <a:p>
          <a:endParaRPr lang="en-US"/>
        </a:p>
      </dgm:t>
    </dgm:pt>
    <dgm:pt modelId="{B4BF0F2C-B383-4BE4-B6CA-1540FF7D2941}">
      <dgm:prSet/>
      <dgm:spPr/>
      <dgm:t>
        <a:bodyPr/>
        <a:lstStyle/>
        <a:p>
          <a:pPr>
            <a:lnSpc>
              <a:spcPct val="100000"/>
            </a:lnSpc>
          </a:pPr>
          <a:r>
            <a:rPr lang="en-US" dirty="0"/>
            <a:t>Use 5-second fillers to help you remember such as:</a:t>
          </a:r>
        </a:p>
      </dgm:t>
    </dgm:pt>
    <dgm:pt modelId="{B396099F-4464-41AF-9ED9-0623964BC9CD}" type="parTrans" cxnId="{37873301-69EB-4908-A60C-5F6CD203DA45}">
      <dgm:prSet/>
      <dgm:spPr/>
      <dgm:t>
        <a:bodyPr/>
        <a:lstStyle/>
        <a:p>
          <a:endParaRPr lang="en-US"/>
        </a:p>
      </dgm:t>
    </dgm:pt>
    <dgm:pt modelId="{5203CD36-50F8-4C96-ADCB-CB13F607FB3B}" type="sibTrans" cxnId="{37873301-69EB-4908-A60C-5F6CD203DA45}">
      <dgm:prSet/>
      <dgm:spPr/>
      <dgm:t>
        <a:bodyPr/>
        <a:lstStyle/>
        <a:p>
          <a:endParaRPr lang="en-US"/>
        </a:p>
      </dgm:t>
    </dgm:pt>
    <dgm:pt modelId="{3A5B1BF9-DD32-49F0-AD99-6771A5FA9F1C}">
      <dgm:prSet/>
      <dgm:spPr/>
      <dgm:t>
        <a:bodyPr/>
        <a:lstStyle/>
        <a:p>
          <a:pPr>
            <a:lnSpc>
              <a:spcPct val="100000"/>
            </a:lnSpc>
          </a:pPr>
          <a:r>
            <a:rPr lang="en-US" dirty="0"/>
            <a:t>That is a good question</a:t>
          </a:r>
        </a:p>
      </dgm:t>
    </dgm:pt>
    <dgm:pt modelId="{A12FD548-901D-4594-8A8F-E20D2ECFE67D}" type="parTrans" cxnId="{37C87151-48E0-4764-BCAE-822854299760}">
      <dgm:prSet/>
      <dgm:spPr/>
      <dgm:t>
        <a:bodyPr/>
        <a:lstStyle/>
        <a:p>
          <a:endParaRPr lang="en-US"/>
        </a:p>
      </dgm:t>
    </dgm:pt>
    <dgm:pt modelId="{68B2F308-610D-48EC-821D-75452BC54498}" type="sibTrans" cxnId="{37C87151-48E0-4764-BCAE-822854299760}">
      <dgm:prSet/>
      <dgm:spPr/>
      <dgm:t>
        <a:bodyPr/>
        <a:lstStyle/>
        <a:p>
          <a:endParaRPr lang="en-US"/>
        </a:p>
      </dgm:t>
    </dgm:pt>
    <dgm:pt modelId="{A569C421-4FC8-4C3B-8485-2A959BED4E26}">
      <dgm:prSet/>
      <dgm:spPr/>
      <dgm:t>
        <a:bodyPr/>
        <a:lstStyle/>
        <a:p>
          <a:pPr>
            <a:lnSpc>
              <a:spcPct val="100000"/>
            </a:lnSpc>
          </a:pPr>
          <a:r>
            <a:rPr lang="en-US" dirty="0"/>
            <a:t>let me think about it for a moment</a:t>
          </a:r>
        </a:p>
      </dgm:t>
    </dgm:pt>
    <dgm:pt modelId="{9CF2E928-766C-47E1-A36A-D3BF725BC4F0}" type="parTrans" cxnId="{1D3B01D9-A1EE-4AF5-B15A-0E979D5DAB17}">
      <dgm:prSet/>
      <dgm:spPr/>
      <dgm:t>
        <a:bodyPr/>
        <a:lstStyle/>
        <a:p>
          <a:endParaRPr lang="en-US"/>
        </a:p>
      </dgm:t>
    </dgm:pt>
    <dgm:pt modelId="{F61427F2-2914-4B42-8FFC-C81A2D374E8C}" type="sibTrans" cxnId="{1D3B01D9-A1EE-4AF5-B15A-0E979D5DAB17}">
      <dgm:prSet/>
      <dgm:spPr/>
      <dgm:t>
        <a:bodyPr/>
        <a:lstStyle/>
        <a:p>
          <a:endParaRPr lang="en-US"/>
        </a:p>
      </dgm:t>
    </dgm:pt>
    <dgm:pt modelId="{B086310C-270F-4969-B7E7-BE8B3E6D5B27}">
      <dgm:prSet/>
      <dgm:spPr/>
      <dgm:t>
        <a:bodyPr/>
        <a:lstStyle/>
        <a:p>
          <a:pPr>
            <a:lnSpc>
              <a:spcPct val="100000"/>
            </a:lnSpc>
          </a:pPr>
          <a:r>
            <a:rPr lang="en-US" dirty="0"/>
            <a:t>Would you please repeat your question?</a:t>
          </a:r>
        </a:p>
      </dgm:t>
    </dgm:pt>
    <dgm:pt modelId="{A1A9E694-EC99-439A-8456-1E4FD0B426F9}" type="parTrans" cxnId="{8E1FFD57-E1D0-4534-8E55-274EE5E35949}">
      <dgm:prSet/>
      <dgm:spPr/>
      <dgm:t>
        <a:bodyPr/>
        <a:lstStyle/>
        <a:p>
          <a:endParaRPr lang="en-US"/>
        </a:p>
      </dgm:t>
    </dgm:pt>
    <dgm:pt modelId="{28C19FEC-973A-4B78-A20F-21D61D653A32}" type="sibTrans" cxnId="{8E1FFD57-E1D0-4534-8E55-274EE5E35949}">
      <dgm:prSet/>
      <dgm:spPr/>
      <dgm:t>
        <a:bodyPr/>
        <a:lstStyle/>
        <a:p>
          <a:endParaRPr lang="en-US"/>
        </a:p>
      </dgm:t>
    </dgm:pt>
    <dgm:pt modelId="{9041A2CF-F1F5-4D95-8143-4E56C5343CC0}">
      <dgm:prSet/>
      <dgm:spPr/>
      <dgm:t>
        <a:bodyPr/>
        <a:lstStyle/>
        <a:p>
          <a:pPr>
            <a:lnSpc>
              <a:spcPct val="100000"/>
            </a:lnSpc>
          </a:pPr>
          <a:r>
            <a:rPr lang="en-US" dirty="0"/>
            <a:t>Show interest in the position through your eye contact, posture and attentiveness. </a:t>
          </a:r>
        </a:p>
      </dgm:t>
    </dgm:pt>
    <dgm:pt modelId="{167CBBE5-65A2-4D65-8DAB-05468F1655AC}" type="parTrans" cxnId="{C0AEDB27-4DA5-4516-B410-1767FC09280B}">
      <dgm:prSet/>
      <dgm:spPr/>
      <dgm:t>
        <a:bodyPr/>
        <a:lstStyle/>
        <a:p>
          <a:endParaRPr lang="en-US"/>
        </a:p>
      </dgm:t>
    </dgm:pt>
    <dgm:pt modelId="{10AA83D8-FEE1-491E-96EB-F1BE4D621AF1}" type="sibTrans" cxnId="{C0AEDB27-4DA5-4516-B410-1767FC09280B}">
      <dgm:prSet/>
      <dgm:spPr/>
      <dgm:t>
        <a:bodyPr/>
        <a:lstStyle/>
        <a:p>
          <a:endParaRPr lang="en-US"/>
        </a:p>
      </dgm:t>
    </dgm:pt>
    <dgm:pt modelId="{3619262A-6836-480F-B27D-5918F21ACECB}">
      <dgm:prSet/>
      <dgm:spPr/>
      <dgm:t>
        <a:bodyPr/>
        <a:lstStyle/>
        <a:p>
          <a:pPr>
            <a:lnSpc>
              <a:spcPct val="100000"/>
            </a:lnSpc>
          </a:pPr>
          <a:r>
            <a:rPr lang="en-US" dirty="0"/>
            <a:t>If you are interviewed by several people, make eye contact with each one as you respond to questions.</a:t>
          </a:r>
        </a:p>
      </dgm:t>
    </dgm:pt>
    <dgm:pt modelId="{3D4F0A46-8243-4E11-89DE-412320B6B71C}" type="parTrans" cxnId="{1F1EAA7E-6747-4BB0-953B-F188485A43E6}">
      <dgm:prSet/>
      <dgm:spPr/>
      <dgm:t>
        <a:bodyPr/>
        <a:lstStyle/>
        <a:p>
          <a:endParaRPr lang="en-US"/>
        </a:p>
      </dgm:t>
    </dgm:pt>
    <dgm:pt modelId="{6B84A008-1B09-485F-B5F6-590FBA5BB9D0}" type="sibTrans" cxnId="{1F1EAA7E-6747-4BB0-953B-F188485A43E6}">
      <dgm:prSet/>
      <dgm:spPr/>
      <dgm:t>
        <a:bodyPr/>
        <a:lstStyle/>
        <a:p>
          <a:endParaRPr lang="en-US"/>
        </a:p>
      </dgm:t>
    </dgm:pt>
    <dgm:pt modelId="{F8B9DB63-A4CE-4DCA-A87F-8975C6F02846}">
      <dgm:prSet/>
      <dgm:spPr/>
      <dgm:t>
        <a:bodyPr/>
        <a:lstStyle/>
        <a:p>
          <a:pPr>
            <a:lnSpc>
              <a:spcPct val="100000"/>
            </a:lnSpc>
          </a:pPr>
          <a:r>
            <a:rPr lang="en-US" dirty="0"/>
            <a:t>Build bridges, do not burn them. You are interviewing the organization as well as being interviewed. You may meet the recruiter again in another organization.</a:t>
          </a:r>
        </a:p>
      </dgm:t>
    </dgm:pt>
    <dgm:pt modelId="{5F0831DD-151E-40A0-8B80-9A25F651CA3A}" type="parTrans" cxnId="{594D42DF-0311-45D0-83F7-2164D2873409}">
      <dgm:prSet/>
      <dgm:spPr/>
      <dgm:t>
        <a:bodyPr/>
        <a:lstStyle/>
        <a:p>
          <a:endParaRPr lang="en-US"/>
        </a:p>
      </dgm:t>
    </dgm:pt>
    <dgm:pt modelId="{45E384ED-4624-4CCC-B121-5BDC6289355B}" type="sibTrans" cxnId="{594D42DF-0311-45D0-83F7-2164D2873409}">
      <dgm:prSet/>
      <dgm:spPr/>
      <dgm:t>
        <a:bodyPr/>
        <a:lstStyle/>
        <a:p>
          <a:endParaRPr lang="en-US"/>
        </a:p>
      </dgm:t>
    </dgm:pt>
    <dgm:pt modelId="{805B918E-53A1-44C8-81D5-7D3A0DE32DFE}" type="pres">
      <dgm:prSet presAssocID="{2058A3AF-6607-4A0E-AA79-13C023549583}" presName="root" presStyleCnt="0">
        <dgm:presLayoutVars>
          <dgm:dir/>
          <dgm:resizeHandles val="exact"/>
        </dgm:presLayoutVars>
      </dgm:prSet>
      <dgm:spPr/>
    </dgm:pt>
    <dgm:pt modelId="{70CF4634-B590-447D-A2A3-F31135A72F38}" type="pres">
      <dgm:prSet presAssocID="{C56814D6-16E2-4F03-9087-ACC0DBDB4DDF}" presName="compNode" presStyleCnt="0"/>
      <dgm:spPr/>
    </dgm:pt>
    <dgm:pt modelId="{2BAC7897-BA6F-433F-89F9-E72DB67B916E}" type="pres">
      <dgm:prSet presAssocID="{C56814D6-16E2-4F03-9087-ACC0DBDB4DDF}" presName="bgRect" presStyleLbl="bgShp" presStyleIdx="0" presStyleCnt="4"/>
      <dgm:spPr/>
    </dgm:pt>
    <dgm:pt modelId="{A1DDC838-5C51-489C-9848-9DB487B9773B}" type="pres">
      <dgm:prSet presAssocID="{C56814D6-16E2-4F03-9087-ACC0DBDB4DD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ign Language"/>
        </a:ext>
      </dgm:extLst>
    </dgm:pt>
    <dgm:pt modelId="{57A69F06-7FF1-444E-A936-B2AAE6352A5E}" type="pres">
      <dgm:prSet presAssocID="{C56814D6-16E2-4F03-9087-ACC0DBDB4DDF}" presName="spaceRect" presStyleCnt="0"/>
      <dgm:spPr/>
    </dgm:pt>
    <dgm:pt modelId="{549A287E-E3CC-479A-871B-88FCB6A3F9B0}" type="pres">
      <dgm:prSet presAssocID="{C56814D6-16E2-4F03-9087-ACC0DBDB4DDF}" presName="parTx" presStyleLbl="revTx" presStyleIdx="0" presStyleCnt="6">
        <dgm:presLayoutVars>
          <dgm:chMax val="0"/>
          <dgm:chPref val="0"/>
        </dgm:presLayoutVars>
      </dgm:prSet>
      <dgm:spPr/>
    </dgm:pt>
    <dgm:pt modelId="{089B944E-67B5-4997-9A3B-A784FC48D154}" type="pres">
      <dgm:prSet presAssocID="{C9A7EBB2-A6E2-415A-B37C-E195F1F71501}" presName="sibTrans" presStyleCnt="0"/>
      <dgm:spPr/>
    </dgm:pt>
    <dgm:pt modelId="{8B915199-5ACB-4025-8C22-D52EEF2B9D08}" type="pres">
      <dgm:prSet presAssocID="{2FBD27B7-D856-4D8D-A2CE-102067DEDE4D}" presName="compNode" presStyleCnt="0"/>
      <dgm:spPr/>
    </dgm:pt>
    <dgm:pt modelId="{A25B2DFD-8733-47C2-8B9F-09C18C35E99F}" type="pres">
      <dgm:prSet presAssocID="{2FBD27B7-D856-4D8D-A2CE-102067DEDE4D}" presName="bgRect" presStyleLbl="bgShp" presStyleIdx="1" presStyleCnt="4"/>
      <dgm:spPr/>
    </dgm:pt>
    <dgm:pt modelId="{2AF95826-85DC-4309-A2EC-1A8FE9C6F0BF}" type="pres">
      <dgm:prSet presAssocID="{2FBD27B7-D856-4D8D-A2CE-102067DEDE4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9381FEBA-7E95-499B-B91C-241F487CC254}" type="pres">
      <dgm:prSet presAssocID="{2FBD27B7-D856-4D8D-A2CE-102067DEDE4D}" presName="spaceRect" presStyleCnt="0"/>
      <dgm:spPr/>
    </dgm:pt>
    <dgm:pt modelId="{EC8423B9-30A4-4212-A8D5-A7D4C99E3129}" type="pres">
      <dgm:prSet presAssocID="{2FBD27B7-D856-4D8D-A2CE-102067DEDE4D}" presName="parTx" presStyleLbl="revTx" presStyleIdx="1" presStyleCnt="6">
        <dgm:presLayoutVars>
          <dgm:chMax val="0"/>
          <dgm:chPref val="0"/>
        </dgm:presLayoutVars>
      </dgm:prSet>
      <dgm:spPr/>
    </dgm:pt>
    <dgm:pt modelId="{1492976C-6ACB-48F6-8F43-4DAE5892CCAD}" type="pres">
      <dgm:prSet presAssocID="{68BE4BAE-0165-4E2B-A8F7-F55E6B2FE255}" presName="sibTrans" presStyleCnt="0"/>
      <dgm:spPr/>
    </dgm:pt>
    <dgm:pt modelId="{6203D54F-F9A3-44BD-B876-0EFFF724C94D}" type="pres">
      <dgm:prSet presAssocID="{B4BF0F2C-B383-4BE4-B6CA-1540FF7D2941}" presName="compNode" presStyleCnt="0"/>
      <dgm:spPr/>
    </dgm:pt>
    <dgm:pt modelId="{08A21242-4306-4820-9BF1-22B77F9A329E}" type="pres">
      <dgm:prSet presAssocID="{B4BF0F2C-B383-4BE4-B6CA-1540FF7D2941}" presName="bgRect" presStyleLbl="bgShp" presStyleIdx="2" presStyleCnt="4"/>
      <dgm:spPr/>
    </dgm:pt>
    <dgm:pt modelId="{7800F0F4-0C88-4BAD-A2A3-C1BF1B1D1774}" type="pres">
      <dgm:prSet presAssocID="{B4BF0F2C-B383-4BE4-B6CA-1540FF7D294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ght Bulb and Gear"/>
        </a:ext>
      </dgm:extLst>
    </dgm:pt>
    <dgm:pt modelId="{589023BE-25E7-4973-887B-DFFD39890177}" type="pres">
      <dgm:prSet presAssocID="{B4BF0F2C-B383-4BE4-B6CA-1540FF7D2941}" presName="spaceRect" presStyleCnt="0"/>
      <dgm:spPr/>
    </dgm:pt>
    <dgm:pt modelId="{D7C8FC4B-D065-4CCF-BA4B-017ED612CA28}" type="pres">
      <dgm:prSet presAssocID="{B4BF0F2C-B383-4BE4-B6CA-1540FF7D2941}" presName="parTx" presStyleLbl="revTx" presStyleIdx="2" presStyleCnt="6">
        <dgm:presLayoutVars>
          <dgm:chMax val="0"/>
          <dgm:chPref val="0"/>
        </dgm:presLayoutVars>
      </dgm:prSet>
      <dgm:spPr/>
    </dgm:pt>
    <dgm:pt modelId="{0D1E908A-0F26-42C7-A316-4E29695D4C0F}" type="pres">
      <dgm:prSet presAssocID="{B4BF0F2C-B383-4BE4-B6CA-1540FF7D2941}" presName="desTx" presStyleLbl="revTx" presStyleIdx="3" presStyleCnt="6">
        <dgm:presLayoutVars/>
      </dgm:prSet>
      <dgm:spPr/>
    </dgm:pt>
    <dgm:pt modelId="{FC2CFEE7-8F6D-4236-8CEB-DC42CE10A0B9}" type="pres">
      <dgm:prSet presAssocID="{5203CD36-50F8-4C96-ADCB-CB13F607FB3B}" presName="sibTrans" presStyleCnt="0"/>
      <dgm:spPr/>
    </dgm:pt>
    <dgm:pt modelId="{4688BBEB-7B33-44AE-A10F-F104953A9818}" type="pres">
      <dgm:prSet presAssocID="{9041A2CF-F1F5-4D95-8143-4E56C5343CC0}" presName="compNode" presStyleCnt="0"/>
      <dgm:spPr/>
    </dgm:pt>
    <dgm:pt modelId="{55A50D0B-DFEC-4B16-BDC5-460CFEF94078}" type="pres">
      <dgm:prSet presAssocID="{9041A2CF-F1F5-4D95-8143-4E56C5343CC0}" presName="bgRect" presStyleLbl="bgShp" presStyleIdx="3" presStyleCnt="4"/>
      <dgm:spPr/>
    </dgm:pt>
    <dgm:pt modelId="{8EA9BFD5-9448-4E17-AAB8-DD8868B674C2}" type="pres">
      <dgm:prSet presAssocID="{9041A2CF-F1F5-4D95-8143-4E56C5343CC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 Network"/>
        </a:ext>
      </dgm:extLst>
    </dgm:pt>
    <dgm:pt modelId="{C1BC9387-6394-43BB-BDEA-8C8305683DDE}" type="pres">
      <dgm:prSet presAssocID="{9041A2CF-F1F5-4D95-8143-4E56C5343CC0}" presName="spaceRect" presStyleCnt="0"/>
      <dgm:spPr/>
    </dgm:pt>
    <dgm:pt modelId="{D4ADE536-C147-4361-A7CA-F6B1D6A14075}" type="pres">
      <dgm:prSet presAssocID="{9041A2CF-F1F5-4D95-8143-4E56C5343CC0}" presName="parTx" presStyleLbl="revTx" presStyleIdx="4" presStyleCnt="6">
        <dgm:presLayoutVars>
          <dgm:chMax val="0"/>
          <dgm:chPref val="0"/>
        </dgm:presLayoutVars>
      </dgm:prSet>
      <dgm:spPr/>
    </dgm:pt>
    <dgm:pt modelId="{C95A3EFC-BDD8-457A-8453-C5B72D76A74E}" type="pres">
      <dgm:prSet presAssocID="{9041A2CF-F1F5-4D95-8143-4E56C5343CC0}" presName="desTx" presStyleLbl="revTx" presStyleIdx="5" presStyleCnt="6">
        <dgm:presLayoutVars/>
      </dgm:prSet>
      <dgm:spPr/>
    </dgm:pt>
  </dgm:ptLst>
  <dgm:cxnLst>
    <dgm:cxn modelId="{37873301-69EB-4908-A60C-5F6CD203DA45}" srcId="{2058A3AF-6607-4A0E-AA79-13C023549583}" destId="{B4BF0F2C-B383-4BE4-B6CA-1540FF7D2941}" srcOrd="2" destOrd="0" parTransId="{B396099F-4464-41AF-9ED9-0623964BC9CD}" sibTransId="{5203CD36-50F8-4C96-ADCB-CB13F607FB3B}"/>
    <dgm:cxn modelId="{993F3B07-CEA4-4E13-92BE-6EF312C6CA6C}" type="presOf" srcId="{B4BF0F2C-B383-4BE4-B6CA-1540FF7D2941}" destId="{D7C8FC4B-D065-4CCF-BA4B-017ED612CA28}" srcOrd="0" destOrd="0" presId="urn:microsoft.com/office/officeart/2018/2/layout/IconVerticalSolidList"/>
    <dgm:cxn modelId="{4CC37808-0DF1-42DE-878B-4D21651E9548}" type="presOf" srcId="{2FBD27B7-D856-4D8D-A2CE-102067DEDE4D}" destId="{EC8423B9-30A4-4212-A8D5-A7D4C99E3129}" srcOrd="0" destOrd="0" presId="urn:microsoft.com/office/officeart/2018/2/layout/IconVerticalSolidList"/>
    <dgm:cxn modelId="{C0AEDB27-4DA5-4516-B410-1767FC09280B}" srcId="{2058A3AF-6607-4A0E-AA79-13C023549583}" destId="{9041A2CF-F1F5-4D95-8143-4E56C5343CC0}" srcOrd="3" destOrd="0" parTransId="{167CBBE5-65A2-4D65-8DAB-05468F1655AC}" sibTransId="{10AA83D8-FEE1-491E-96EB-F1BE4D621AF1}"/>
    <dgm:cxn modelId="{91180230-FB85-4542-AEC9-49A3C3EB40D0}" type="presOf" srcId="{C56814D6-16E2-4F03-9087-ACC0DBDB4DDF}" destId="{549A287E-E3CC-479A-871B-88FCB6A3F9B0}" srcOrd="0" destOrd="0" presId="urn:microsoft.com/office/officeart/2018/2/layout/IconVerticalSolidList"/>
    <dgm:cxn modelId="{0CD43E32-5D12-461F-B783-FD97EEE2A5DF}" type="presOf" srcId="{3A5B1BF9-DD32-49F0-AD99-6771A5FA9F1C}" destId="{0D1E908A-0F26-42C7-A316-4E29695D4C0F}" srcOrd="0" destOrd="0" presId="urn:microsoft.com/office/officeart/2018/2/layout/IconVerticalSolidList"/>
    <dgm:cxn modelId="{A97BD35B-7EEA-4DD4-9D9C-6CFC321BEF72}" type="presOf" srcId="{F8B9DB63-A4CE-4DCA-A87F-8975C6F02846}" destId="{C95A3EFC-BDD8-457A-8453-C5B72D76A74E}" srcOrd="0" destOrd="1" presId="urn:microsoft.com/office/officeart/2018/2/layout/IconVerticalSolidList"/>
    <dgm:cxn modelId="{8510B55C-C0BE-47DC-A3DC-4FAB1E4BE390}" type="presOf" srcId="{2058A3AF-6607-4A0E-AA79-13C023549583}" destId="{805B918E-53A1-44C8-81D5-7D3A0DE32DFE}" srcOrd="0" destOrd="0" presId="urn:microsoft.com/office/officeart/2018/2/layout/IconVerticalSolidList"/>
    <dgm:cxn modelId="{62A1784F-70BA-42DB-B159-530C6AFD490F}" type="presOf" srcId="{3619262A-6836-480F-B27D-5918F21ACECB}" destId="{C95A3EFC-BDD8-457A-8453-C5B72D76A74E}" srcOrd="0" destOrd="0" presId="urn:microsoft.com/office/officeart/2018/2/layout/IconVerticalSolidList"/>
    <dgm:cxn modelId="{37C87151-48E0-4764-BCAE-822854299760}" srcId="{B4BF0F2C-B383-4BE4-B6CA-1540FF7D2941}" destId="{3A5B1BF9-DD32-49F0-AD99-6771A5FA9F1C}" srcOrd="0" destOrd="0" parTransId="{A12FD548-901D-4594-8A8F-E20D2ECFE67D}" sibTransId="{68B2F308-610D-48EC-821D-75452BC54498}"/>
    <dgm:cxn modelId="{EB994775-E481-4E2D-87A0-8CDD033B0A74}" type="presOf" srcId="{A569C421-4FC8-4C3B-8485-2A959BED4E26}" destId="{0D1E908A-0F26-42C7-A316-4E29695D4C0F}" srcOrd="0" destOrd="1" presId="urn:microsoft.com/office/officeart/2018/2/layout/IconVerticalSolidList"/>
    <dgm:cxn modelId="{8E1FFD57-E1D0-4534-8E55-274EE5E35949}" srcId="{B4BF0F2C-B383-4BE4-B6CA-1540FF7D2941}" destId="{B086310C-270F-4969-B7E7-BE8B3E6D5B27}" srcOrd="2" destOrd="0" parTransId="{A1A9E694-EC99-439A-8456-1E4FD0B426F9}" sibTransId="{28C19FEC-973A-4B78-A20F-21D61D653A32}"/>
    <dgm:cxn modelId="{1F1EAA7E-6747-4BB0-953B-F188485A43E6}" srcId="{9041A2CF-F1F5-4D95-8143-4E56C5343CC0}" destId="{3619262A-6836-480F-B27D-5918F21ACECB}" srcOrd="0" destOrd="0" parTransId="{3D4F0A46-8243-4E11-89DE-412320B6B71C}" sibTransId="{6B84A008-1B09-485F-B5F6-590FBA5BB9D0}"/>
    <dgm:cxn modelId="{83954B7F-ED18-42F8-8495-BD7472515F3A}" srcId="{2058A3AF-6607-4A0E-AA79-13C023549583}" destId="{C56814D6-16E2-4F03-9087-ACC0DBDB4DDF}" srcOrd="0" destOrd="0" parTransId="{0B3A32DD-2AED-41A4-8714-A3A99B500A6A}" sibTransId="{C9A7EBB2-A6E2-415A-B37C-E195F1F71501}"/>
    <dgm:cxn modelId="{75CE7597-A6FB-4C86-B910-1D5A7F925C9D}" type="presOf" srcId="{B086310C-270F-4969-B7E7-BE8B3E6D5B27}" destId="{0D1E908A-0F26-42C7-A316-4E29695D4C0F}" srcOrd="0" destOrd="2" presId="urn:microsoft.com/office/officeart/2018/2/layout/IconVerticalSolidList"/>
    <dgm:cxn modelId="{6B4318BD-F356-4435-81B1-A89BF717807E}" type="presOf" srcId="{9041A2CF-F1F5-4D95-8143-4E56C5343CC0}" destId="{D4ADE536-C147-4361-A7CA-F6B1D6A14075}" srcOrd="0" destOrd="0" presId="urn:microsoft.com/office/officeart/2018/2/layout/IconVerticalSolidList"/>
    <dgm:cxn modelId="{1D3B01D9-A1EE-4AF5-B15A-0E979D5DAB17}" srcId="{B4BF0F2C-B383-4BE4-B6CA-1540FF7D2941}" destId="{A569C421-4FC8-4C3B-8485-2A959BED4E26}" srcOrd="1" destOrd="0" parTransId="{9CF2E928-766C-47E1-A36A-D3BF725BC4F0}" sibTransId="{F61427F2-2914-4B42-8FFC-C81A2D374E8C}"/>
    <dgm:cxn modelId="{E800F1DC-1477-4852-93EF-46ACB4F66859}" srcId="{2058A3AF-6607-4A0E-AA79-13C023549583}" destId="{2FBD27B7-D856-4D8D-A2CE-102067DEDE4D}" srcOrd="1" destOrd="0" parTransId="{06C74E2E-9D17-4DC2-BDB5-A46C1F16326E}" sibTransId="{68BE4BAE-0165-4E2B-A8F7-F55E6B2FE255}"/>
    <dgm:cxn modelId="{594D42DF-0311-45D0-83F7-2164D2873409}" srcId="{9041A2CF-F1F5-4D95-8143-4E56C5343CC0}" destId="{F8B9DB63-A4CE-4DCA-A87F-8975C6F02846}" srcOrd="1" destOrd="0" parTransId="{5F0831DD-151E-40A0-8B80-9A25F651CA3A}" sibTransId="{45E384ED-4624-4CCC-B121-5BDC6289355B}"/>
    <dgm:cxn modelId="{5D76C31C-649D-4FF5-A66A-8C63983F2041}" type="presParOf" srcId="{805B918E-53A1-44C8-81D5-7D3A0DE32DFE}" destId="{70CF4634-B590-447D-A2A3-F31135A72F38}" srcOrd="0" destOrd="0" presId="urn:microsoft.com/office/officeart/2018/2/layout/IconVerticalSolidList"/>
    <dgm:cxn modelId="{3DFA41CE-F402-4242-8914-E7B5A432FEDA}" type="presParOf" srcId="{70CF4634-B590-447D-A2A3-F31135A72F38}" destId="{2BAC7897-BA6F-433F-89F9-E72DB67B916E}" srcOrd="0" destOrd="0" presId="urn:microsoft.com/office/officeart/2018/2/layout/IconVerticalSolidList"/>
    <dgm:cxn modelId="{120B3BC8-BEB3-4DEC-8592-BAE23A39C07F}" type="presParOf" srcId="{70CF4634-B590-447D-A2A3-F31135A72F38}" destId="{A1DDC838-5C51-489C-9848-9DB487B9773B}" srcOrd="1" destOrd="0" presId="urn:microsoft.com/office/officeart/2018/2/layout/IconVerticalSolidList"/>
    <dgm:cxn modelId="{F440C56E-3534-4426-A3DF-A78AEA34E995}" type="presParOf" srcId="{70CF4634-B590-447D-A2A3-F31135A72F38}" destId="{57A69F06-7FF1-444E-A936-B2AAE6352A5E}" srcOrd="2" destOrd="0" presId="urn:microsoft.com/office/officeart/2018/2/layout/IconVerticalSolidList"/>
    <dgm:cxn modelId="{7614F60E-1813-40EB-838E-B8FEF8094E53}" type="presParOf" srcId="{70CF4634-B590-447D-A2A3-F31135A72F38}" destId="{549A287E-E3CC-479A-871B-88FCB6A3F9B0}" srcOrd="3" destOrd="0" presId="urn:microsoft.com/office/officeart/2018/2/layout/IconVerticalSolidList"/>
    <dgm:cxn modelId="{1133D3BB-C4B7-469C-AA62-30A6C95BF919}" type="presParOf" srcId="{805B918E-53A1-44C8-81D5-7D3A0DE32DFE}" destId="{089B944E-67B5-4997-9A3B-A784FC48D154}" srcOrd="1" destOrd="0" presId="urn:microsoft.com/office/officeart/2018/2/layout/IconVerticalSolidList"/>
    <dgm:cxn modelId="{5F08A368-12CA-4A6B-9F26-2418BAA45110}" type="presParOf" srcId="{805B918E-53A1-44C8-81D5-7D3A0DE32DFE}" destId="{8B915199-5ACB-4025-8C22-D52EEF2B9D08}" srcOrd="2" destOrd="0" presId="urn:microsoft.com/office/officeart/2018/2/layout/IconVerticalSolidList"/>
    <dgm:cxn modelId="{A8E2E5B0-F2A2-4365-BB6E-A19FFE88EF12}" type="presParOf" srcId="{8B915199-5ACB-4025-8C22-D52EEF2B9D08}" destId="{A25B2DFD-8733-47C2-8B9F-09C18C35E99F}" srcOrd="0" destOrd="0" presId="urn:microsoft.com/office/officeart/2018/2/layout/IconVerticalSolidList"/>
    <dgm:cxn modelId="{01AECC55-56F5-4CC5-9A23-2619C2BC594D}" type="presParOf" srcId="{8B915199-5ACB-4025-8C22-D52EEF2B9D08}" destId="{2AF95826-85DC-4309-A2EC-1A8FE9C6F0BF}" srcOrd="1" destOrd="0" presId="urn:microsoft.com/office/officeart/2018/2/layout/IconVerticalSolidList"/>
    <dgm:cxn modelId="{E3916237-56FF-4A26-848E-7E85F7276F44}" type="presParOf" srcId="{8B915199-5ACB-4025-8C22-D52EEF2B9D08}" destId="{9381FEBA-7E95-499B-B91C-241F487CC254}" srcOrd="2" destOrd="0" presId="urn:microsoft.com/office/officeart/2018/2/layout/IconVerticalSolidList"/>
    <dgm:cxn modelId="{F39169E9-D4CE-4552-BC78-8B5A49683BAC}" type="presParOf" srcId="{8B915199-5ACB-4025-8C22-D52EEF2B9D08}" destId="{EC8423B9-30A4-4212-A8D5-A7D4C99E3129}" srcOrd="3" destOrd="0" presId="urn:microsoft.com/office/officeart/2018/2/layout/IconVerticalSolidList"/>
    <dgm:cxn modelId="{76AA08AD-B717-4B34-868C-2DEC864BE702}" type="presParOf" srcId="{805B918E-53A1-44C8-81D5-7D3A0DE32DFE}" destId="{1492976C-6ACB-48F6-8F43-4DAE5892CCAD}" srcOrd="3" destOrd="0" presId="urn:microsoft.com/office/officeart/2018/2/layout/IconVerticalSolidList"/>
    <dgm:cxn modelId="{E7672E47-8374-4A21-A4B3-14E97FB365B8}" type="presParOf" srcId="{805B918E-53A1-44C8-81D5-7D3A0DE32DFE}" destId="{6203D54F-F9A3-44BD-B876-0EFFF724C94D}" srcOrd="4" destOrd="0" presId="urn:microsoft.com/office/officeart/2018/2/layout/IconVerticalSolidList"/>
    <dgm:cxn modelId="{65CD6583-1298-412D-8440-974D98EBF4FE}" type="presParOf" srcId="{6203D54F-F9A3-44BD-B876-0EFFF724C94D}" destId="{08A21242-4306-4820-9BF1-22B77F9A329E}" srcOrd="0" destOrd="0" presId="urn:microsoft.com/office/officeart/2018/2/layout/IconVerticalSolidList"/>
    <dgm:cxn modelId="{63186405-77A3-4BFE-B136-7D97E9716855}" type="presParOf" srcId="{6203D54F-F9A3-44BD-B876-0EFFF724C94D}" destId="{7800F0F4-0C88-4BAD-A2A3-C1BF1B1D1774}" srcOrd="1" destOrd="0" presId="urn:microsoft.com/office/officeart/2018/2/layout/IconVerticalSolidList"/>
    <dgm:cxn modelId="{6F260C8B-0B22-431F-9A09-363E0DB922B6}" type="presParOf" srcId="{6203D54F-F9A3-44BD-B876-0EFFF724C94D}" destId="{589023BE-25E7-4973-887B-DFFD39890177}" srcOrd="2" destOrd="0" presId="urn:microsoft.com/office/officeart/2018/2/layout/IconVerticalSolidList"/>
    <dgm:cxn modelId="{7189B651-5ACD-43D3-9890-4711CAC6DE29}" type="presParOf" srcId="{6203D54F-F9A3-44BD-B876-0EFFF724C94D}" destId="{D7C8FC4B-D065-4CCF-BA4B-017ED612CA28}" srcOrd="3" destOrd="0" presId="urn:microsoft.com/office/officeart/2018/2/layout/IconVerticalSolidList"/>
    <dgm:cxn modelId="{F9474AD5-D224-4C19-95D0-CC3A043BC87A}" type="presParOf" srcId="{6203D54F-F9A3-44BD-B876-0EFFF724C94D}" destId="{0D1E908A-0F26-42C7-A316-4E29695D4C0F}" srcOrd="4" destOrd="0" presId="urn:microsoft.com/office/officeart/2018/2/layout/IconVerticalSolidList"/>
    <dgm:cxn modelId="{B2D74A32-80BF-4473-A087-AE9D4050BD59}" type="presParOf" srcId="{805B918E-53A1-44C8-81D5-7D3A0DE32DFE}" destId="{FC2CFEE7-8F6D-4236-8CEB-DC42CE10A0B9}" srcOrd="5" destOrd="0" presId="urn:microsoft.com/office/officeart/2018/2/layout/IconVerticalSolidList"/>
    <dgm:cxn modelId="{4CAA1948-E902-45E9-8456-11EBA540A72B}" type="presParOf" srcId="{805B918E-53A1-44C8-81D5-7D3A0DE32DFE}" destId="{4688BBEB-7B33-44AE-A10F-F104953A9818}" srcOrd="6" destOrd="0" presId="urn:microsoft.com/office/officeart/2018/2/layout/IconVerticalSolidList"/>
    <dgm:cxn modelId="{B7D8B733-D1CD-4D11-8E7C-ABAD58A2845F}" type="presParOf" srcId="{4688BBEB-7B33-44AE-A10F-F104953A9818}" destId="{55A50D0B-DFEC-4B16-BDC5-460CFEF94078}" srcOrd="0" destOrd="0" presId="urn:microsoft.com/office/officeart/2018/2/layout/IconVerticalSolidList"/>
    <dgm:cxn modelId="{4C6CE3DA-2F5C-4425-9F34-1973B98CD125}" type="presParOf" srcId="{4688BBEB-7B33-44AE-A10F-F104953A9818}" destId="{8EA9BFD5-9448-4E17-AAB8-DD8868B674C2}" srcOrd="1" destOrd="0" presId="urn:microsoft.com/office/officeart/2018/2/layout/IconVerticalSolidList"/>
    <dgm:cxn modelId="{CD213F8F-6FC1-4FC8-A7CF-DA15623CCD9C}" type="presParOf" srcId="{4688BBEB-7B33-44AE-A10F-F104953A9818}" destId="{C1BC9387-6394-43BB-BDEA-8C8305683DDE}" srcOrd="2" destOrd="0" presId="urn:microsoft.com/office/officeart/2018/2/layout/IconVerticalSolidList"/>
    <dgm:cxn modelId="{CF623F2D-A23B-432B-B9B1-F340EA1B741E}" type="presParOf" srcId="{4688BBEB-7B33-44AE-A10F-F104953A9818}" destId="{D4ADE536-C147-4361-A7CA-F6B1D6A14075}" srcOrd="3" destOrd="0" presId="urn:microsoft.com/office/officeart/2018/2/layout/IconVerticalSolidList"/>
    <dgm:cxn modelId="{14445695-3751-4F8F-A75F-51201DB1FEEF}" type="presParOf" srcId="{4688BBEB-7B33-44AE-A10F-F104953A9818}" destId="{C95A3EFC-BDD8-457A-8453-C5B72D76A74E}"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F9DF9C-6221-4BF4-9749-24BAF1BD0C2F}">
      <dsp:nvSpPr>
        <dsp:cNvPr id="0" name=""/>
        <dsp:cNvSpPr/>
      </dsp:nvSpPr>
      <dsp:spPr>
        <a:xfrm>
          <a:off x="0" y="4353"/>
          <a:ext cx="5391150" cy="92723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46EFE2-0517-4C87-8D6D-6AB8673FCB08}">
      <dsp:nvSpPr>
        <dsp:cNvPr id="0" name=""/>
        <dsp:cNvSpPr/>
      </dsp:nvSpPr>
      <dsp:spPr>
        <a:xfrm>
          <a:off x="280489" y="212981"/>
          <a:ext cx="509980" cy="5099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64D0589-8548-491A-AA1E-768CE33DD7B7}">
      <dsp:nvSpPr>
        <dsp:cNvPr id="0" name=""/>
        <dsp:cNvSpPr/>
      </dsp:nvSpPr>
      <dsp:spPr>
        <a:xfrm>
          <a:off x="1070958" y="4353"/>
          <a:ext cx="4320191" cy="927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133" tIns="98133" rIns="98133" bIns="98133" numCol="1" spcCol="1270" anchor="ctr" anchorCtr="0">
          <a:noAutofit/>
        </a:bodyPr>
        <a:lstStyle/>
        <a:p>
          <a:pPr marL="0" lvl="0" indent="0" algn="l" defTabSz="844550">
            <a:lnSpc>
              <a:spcPct val="90000"/>
            </a:lnSpc>
            <a:spcBef>
              <a:spcPct val="0"/>
            </a:spcBef>
            <a:spcAft>
              <a:spcPct val="35000"/>
            </a:spcAft>
            <a:buNone/>
          </a:pPr>
          <a:r>
            <a:rPr lang="en-US" sz="1900" kern="1200"/>
            <a:t>Venue</a:t>
          </a:r>
        </a:p>
      </dsp:txBody>
      <dsp:txXfrm>
        <a:off x="1070958" y="4353"/>
        <a:ext cx="4320191" cy="927236"/>
      </dsp:txXfrm>
    </dsp:sp>
    <dsp:sp modelId="{7A48BC13-693E-4095-AC58-C611B40DED5C}">
      <dsp:nvSpPr>
        <dsp:cNvPr id="0" name=""/>
        <dsp:cNvSpPr/>
      </dsp:nvSpPr>
      <dsp:spPr>
        <a:xfrm>
          <a:off x="0" y="1163398"/>
          <a:ext cx="5391150" cy="92723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921F3F-D0AD-432F-8494-5C8FA692C067}">
      <dsp:nvSpPr>
        <dsp:cNvPr id="0" name=""/>
        <dsp:cNvSpPr/>
      </dsp:nvSpPr>
      <dsp:spPr>
        <a:xfrm>
          <a:off x="280489" y="1372026"/>
          <a:ext cx="509980" cy="50998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9A83CCC-AE85-4DD0-97FE-FCD6ED208419}">
      <dsp:nvSpPr>
        <dsp:cNvPr id="0" name=""/>
        <dsp:cNvSpPr/>
      </dsp:nvSpPr>
      <dsp:spPr>
        <a:xfrm>
          <a:off x="1070958" y="1163398"/>
          <a:ext cx="4320191" cy="927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133" tIns="98133" rIns="98133" bIns="98133" numCol="1" spcCol="1270" anchor="ctr" anchorCtr="0">
          <a:noAutofit/>
        </a:bodyPr>
        <a:lstStyle/>
        <a:p>
          <a:pPr marL="0" lvl="0" indent="0" algn="l" defTabSz="844550">
            <a:lnSpc>
              <a:spcPct val="90000"/>
            </a:lnSpc>
            <a:spcBef>
              <a:spcPct val="0"/>
            </a:spcBef>
            <a:spcAft>
              <a:spcPct val="35000"/>
            </a:spcAft>
            <a:buNone/>
          </a:pPr>
          <a:r>
            <a:rPr lang="en-US" sz="1900" kern="1200"/>
            <a:t>Vender</a:t>
          </a:r>
        </a:p>
      </dsp:txBody>
      <dsp:txXfrm>
        <a:off x="1070958" y="1163398"/>
        <a:ext cx="4320191" cy="927236"/>
      </dsp:txXfrm>
    </dsp:sp>
    <dsp:sp modelId="{05A425C7-2D32-45CC-A5B7-6499EA2BA803}">
      <dsp:nvSpPr>
        <dsp:cNvPr id="0" name=""/>
        <dsp:cNvSpPr/>
      </dsp:nvSpPr>
      <dsp:spPr>
        <a:xfrm>
          <a:off x="0" y="2322444"/>
          <a:ext cx="5391150" cy="92723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91B184-447F-4110-BA69-8BE8804840C9}">
      <dsp:nvSpPr>
        <dsp:cNvPr id="0" name=""/>
        <dsp:cNvSpPr/>
      </dsp:nvSpPr>
      <dsp:spPr>
        <a:xfrm>
          <a:off x="280489" y="2531072"/>
          <a:ext cx="509980" cy="50998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420390B-BEDD-4899-919E-E31D71D9091C}">
      <dsp:nvSpPr>
        <dsp:cNvPr id="0" name=""/>
        <dsp:cNvSpPr/>
      </dsp:nvSpPr>
      <dsp:spPr>
        <a:xfrm>
          <a:off x="1070958" y="2322444"/>
          <a:ext cx="4320191" cy="927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133" tIns="98133" rIns="98133" bIns="98133" numCol="1" spcCol="1270" anchor="ctr" anchorCtr="0">
          <a:noAutofit/>
        </a:bodyPr>
        <a:lstStyle/>
        <a:p>
          <a:pPr marL="0" lvl="0" indent="0" algn="l" defTabSz="844550">
            <a:lnSpc>
              <a:spcPct val="90000"/>
            </a:lnSpc>
            <a:spcBef>
              <a:spcPct val="0"/>
            </a:spcBef>
            <a:spcAft>
              <a:spcPct val="35000"/>
            </a:spcAft>
            <a:buNone/>
          </a:pPr>
          <a:r>
            <a:rPr lang="en-US" sz="1900" kern="1200"/>
            <a:t>Manufacturer</a:t>
          </a:r>
        </a:p>
      </dsp:txBody>
      <dsp:txXfrm>
        <a:off x="1070958" y="2322444"/>
        <a:ext cx="4320191" cy="927236"/>
      </dsp:txXfrm>
    </dsp:sp>
    <dsp:sp modelId="{97C3E950-AD83-4BFD-A512-E03C7A266A11}">
      <dsp:nvSpPr>
        <dsp:cNvPr id="0" name=""/>
        <dsp:cNvSpPr/>
      </dsp:nvSpPr>
      <dsp:spPr>
        <a:xfrm>
          <a:off x="0" y="3481489"/>
          <a:ext cx="5391150" cy="92723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3CE6A5-0F58-40BF-B862-C9E703C9BBAA}">
      <dsp:nvSpPr>
        <dsp:cNvPr id="0" name=""/>
        <dsp:cNvSpPr/>
      </dsp:nvSpPr>
      <dsp:spPr>
        <a:xfrm>
          <a:off x="280489" y="3690118"/>
          <a:ext cx="509980" cy="50998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DDBF314-C6A7-4E0F-8F60-7667020DEBC2}">
      <dsp:nvSpPr>
        <dsp:cNvPr id="0" name=""/>
        <dsp:cNvSpPr/>
      </dsp:nvSpPr>
      <dsp:spPr>
        <a:xfrm>
          <a:off x="1070958" y="3481489"/>
          <a:ext cx="4320191" cy="927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133" tIns="98133" rIns="98133" bIns="98133" numCol="1" spcCol="1270" anchor="ctr" anchorCtr="0">
          <a:noAutofit/>
        </a:bodyPr>
        <a:lstStyle/>
        <a:p>
          <a:pPr marL="0" lvl="0" indent="0" algn="l" defTabSz="844550">
            <a:lnSpc>
              <a:spcPct val="90000"/>
            </a:lnSpc>
            <a:spcBef>
              <a:spcPct val="0"/>
            </a:spcBef>
            <a:spcAft>
              <a:spcPct val="35000"/>
            </a:spcAft>
            <a:buNone/>
          </a:pPr>
          <a:r>
            <a:rPr lang="en-US" sz="1900" kern="1200"/>
            <a:t>Theatre company</a:t>
          </a:r>
        </a:p>
      </dsp:txBody>
      <dsp:txXfrm>
        <a:off x="1070958" y="3481489"/>
        <a:ext cx="4320191" cy="927236"/>
      </dsp:txXfrm>
    </dsp:sp>
    <dsp:sp modelId="{D7A63195-BDB0-418A-812E-6B61671BD165}">
      <dsp:nvSpPr>
        <dsp:cNvPr id="0" name=""/>
        <dsp:cNvSpPr/>
      </dsp:nvSpPr>
      <dsp:spPr>
        <a:xfrm>
          <a:off x="0" y="4640535"/>
          <a:ext cx="5391150" cy="927236"/>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5FC9F7-6F82-49D6-A2D6-5B1BC610A81D}">
      <dsp:nvSpPr>
        <dsp:cNvPr id="0" name=""/>
        <dsp:cNvSpPr/>
      </dsp:nvSpPr>
      <dsp:spPr>
        <a:xfrm>
          <a:off x="280489" y="4849163"/>
          <a:ext cx="509980" cy="50998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844D827-FE81-4FD2-9956-81362196E982}">
      <dsp:nvSpPr>
        <dsp:cNvPr id="0" name=""/>
        <dsp:cNvSpPr/>
      </dsp:nvSpPr>
      <dsp:spPr>
        <a:xfrm>
          <a:off x="1070958" y="4640535"/>
          <a:ext cx="4320191" cy="927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133" tIns="98133" rIns="98133" bIns="98133" numCol="1" spcCol="1270" anchor="ctr" anchorCtr="0">
          <a:noAutofit/>
        </a:bodyPr>
        <a:lstStyle/>
        <a:p>
          <a:pPr marL="0" lvl="0" indent="0" algn="l" defTabSz="844550">
            <a:lnSpc>
              <a:spcPct val="90000"/>
            </a:lnSpc>
            <a:spcBef>
              <a:spcPct val="0"/>
            </a:spcBef>
            <a:spcAft>
              <a:spcPct val="35000"/>
            </a:spcAft>
            <a:buNone/>
          </a:pPr>
          <a:r>
            <a:rPr lang="en-US" sz="1900" kern="1200"/>
            <a:t>Independent</a:t>
          </a:r>
        </a:p>
      </dsp:txBody>
      <dsp:txXfrm>
        <a:off x="1070958" y="4640535"/>
        <a:ext cx="4320191" cy="92723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4F9D3C-3341-45DD-B451-BAA522E49F89}">
      <dsp:nvSpPr>
        <dsp:cNvPr id="0" name=""/>
        <dsp:cNvSpPr/>
      </dsp:nvSpPr>
      <dsp:spPr>
        <a:xfrm>
          <a:off x="445033" y="986774"/>
          <a:ext cx="722988" cy="7229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E186E14-7A7A-4EAB-8081-7BAAB92AD389}">
      <dsp:nvSpPr>
        <dsp:cNvPr id="0" name=""/>
        <dsp:cNvSpPr/>
      </dsp:nvSpPr>
      <dsp:spPr>
        <a:xfrm>
          <a:off x="3207" y="1961570"/>
          <a:ext cx="1606640" cy="702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Everyone has a weakness. A weakness is a deficient skill that you have or need to improve. A weakness is not a character flaw. </a:t>
          </a:r>
        </a:p>
      </dsp:txBody>
      <dsp:txXfrm>
        <a:off x="3207" y="1961570"/>
        <a:ext cx="1606640" cy="702905"/>
      </dsp:txXfrm>
    </dsp:sp>
    <dsp:sp modelId="{4209DAD9-037F-4390-B65E-899B434B813A}">
      <dsp:nvSpPr>
        <dsp:cNvPr id="0" name=""/>
        <dsp:cNvSpPr/>
      </dsp:nvSpPr>
      <dsp:spPr>
        <a:xfrm>
          <a:off x="2332836" y="986774"/>
          <a:ext cx="722988" cy="7229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39F56AA-B434-483E-8CA9-AF1656C095F2}">
      <dsp:nvSpPr>
        <dsp:cNvPr id="0" name=""/>
        <dsp:cNvSpPr/>
      </dsp:nvSpPr>
      <dsp:spPr>
        <a:xfrm>
          <a:off x="1891010" y="1961570"/>
          <a:ext cx="1606640" cy="702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Be honest and always use an example that is NOT job-related.</a:t>
          </a:r>
        </a:p>
      </dsp:txBody>
      <dsp:txXfrm>
        <a:off x="1891010" y="1961570"/>
        <a:ext cx="1606640" cy="702905"/>
      </dsp:txXfrm>
    </dsp:sp>
    <dsp:sp modelId="{E5EB696B-1F23-4122-B6A1-744471065D57}">
      <dsp:nvSpPr>
        <dsp:cNvPr id="0" name=""/>
        <dsp:cNvSpPr/>
      </dsp:nvSpPr>
      <dsp:spPr>
        <a:xfrm>
          <a:off x="4220639" y="986774"/>
          <a:ext cx="722988" cy="7229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ED98629-6E0B-467E-B58B-31013FB1BE10}">
      <dsp:nvSpPr>
        <dsp:cNvPr id="0" name=""/>
        <dsp:cNvSpPr/>
      </dsp:nvSpPr>
      <dsp:spPr>
        <a:xfrm>
          <a:off x="3778813" y="1961570"/>
          <a:ext cx="1606640" cy="702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Always describe the weakness in the past tense and discuss briefly how you have improved.</a:t>
          </a:r>
        </a:p>
      </dsp:txBody>
      <dsp:txXfrm>
        <a:off x="3778813" y="1961570"/>
        <a:ext cx="1606640" cy="702905"/>
      </dsp:txXfrm>
    </dsp:sp>
    <dsp:sp modelId="{9D766389-C4A7-4298-8C49-0449678E706A}">
      <dsp:nvSpPr>
        <dsp:cNvPr id="0" name=""/>
        <dsp:cNvSpPr/>
      </dsp:nvSpPr>
      <dsp:spPr>
        <a:xfrm>
          <a:off x="6108441" y="986774"/>
          <a:ext cx="722988" cy="72298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B13DE85-82D2-43FD-BBEC-12E9E69AFCCF}">
      <dsp:nvSpPr>
        <dsp:cNvPr id="0" name=""/>
        <dsp:cNvSpPr/>
      </dsp:nvSpPr>
      <dsp:spPr>
        <a:xfrm>
          <a:off x="5666615" y="1961570"/>
          <a:ext cx="1606640" cy="702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Avoid trite answers such as, “I am a perfectionist.”</a:t>
          </a:r>
        </a:p>
      </dsp:txBody>
      <dsp:txXfrm>
        <a:off x="5666615" y="1961570"/>
        <a:ext cx="1606640" cy="70290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505471-6470-4ACF-ABD5-632B61BFC714}">
      <dsp:nvSpPr>
        <dsp:cNvPr id="0" name=""/>
        <dsp:cNvSpPr/>
      </dsp:nvSpPr>
      <dsp:spPr>
        <a:xfrm>
          <a:off x="1089803" y="20164"/>
          <a:ext cx="1169770" cy="110364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038E420-F719-4F54-8DA7-84B442D35772}">
      <dsp:nvSpPr>
        <dsp:cNvPr id="0" name=""/>
        <dsp:cNvSpPr/>
      </dsp:nvSpPr>
      <dsp:spPr>
        <a:xfrm>
          <a:off x="3587" y="1271938"/>
          <a:ext cx="3342201" cy="472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b="1"/>
          </a:pPr>
          <a:r>
            <a:rPr lang="en-US" sz="1600" kern="1200"/>
            <a:t>Employers cannot ask about the following:</a:t>
          </a:r>
        </a:p>
      </dsp:txBody>
      <dsp:txXfrm>
        <a:off x="3587" y="1271938"/>
        <a:ext cx="3342201" cy="472990"/>
      </dsp:txXfrm>
    </dsp:sp>
    <dsp:sp modelId="{A017B755-228D-4328-836D-7055ABF79B83}">
      <dsp:nvSpPr>
        <dsp:cNvPr id="0" name=""/>
        <dsp:cNvSpPr/>
      </dsp:nvSpPr>
      <dsp:spPr>
        <a:xfrm>
          <a:off x="3587" y="1813826"/>
          <a:ext cx="3342201" cy="1817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kern="1200"/>
            <a:t>Age </a:t>
          </a:r>
        </a:p>
        <a:p>
          <a:pPr marL="0" lvl="0" indent="0" algn="ctr" defTabSz="533400">
            <a:lnSpc>
              <a:spcPct val="90000"/>
            </a:lnSpc>
            <a:spcBef>
              <a:spcPct val="0"/>
            </a:spcBef>
            <a:spcAft>
              <a:spcPct val="35000"/>
            </a:spcAft>
            <a:buNone/>
          </a:pPr>
          <a:r>
            <a:rPr lang="en-US" sz="1200" kern="1200"/>
            <a:t>Race</a:t>
          </a:r>
        </a:p>
        <a:p>
          <a:pPr marL="0" lvl="0" indent="0" algn="ctr" defTabSz="533400">
            <a:lnSpc>
              <a:spcPct val="90000"/>
            </a:lnSpc>
            <a:spcBef>
              <a:spcPct val="0"/>
            </a:spcBef>
            <a:spcAft>
              <a:spcPct val="35000"/>
            </a:spcAft>
            <a:buNone/>
          </a:pPr>
          <a:r>
            <a:rPr lang="en-US" sz="1200" kern="1200"/>
            <a:t>national origin</a:t>
          </a:r>
        </a:p>
        <a:p>
          <a:pPr marL="0" lvl="0" indent="0" algn="ctr" defTabSz="533400">
            <a:lnSpc>
              <a:spcPct val="90000"/>
            </a:lnSpc>
            <a:spcBef>
              <a:spcPct val="0"/>
            </a:spcBef>
            <a:spcAft>
              <a:spcPct val="35000"/>
            </a:spcAft>
            <a:buNone/>
          </a:pPr>
          <a:r>
            <a:rPr lang="en-US" sz="1200" kern="1200"/>
            <a:t>Marital</a:t>
          </a:r>
        </a:p>
        <a:p>
          <a:pPr marL="0" lvl="0" indent="0" algn="ctr" defTabSz="533400">
            <a:lnSpc>
              <a:spcPct val="90000"/>
            </a:lnSpc>
            <a:spcBef>
              <a:spcPct val="0"/>
            </a:spcBef>
            <a:spcAft>
              <a:spcPct val="35000"/>
            </a:spcAft>
            <a:buNone/>
          </a:pPr>
          <a:r>
            <a:rPr lang="en-US" sz="1200" kern="1200"/>
            <a:t>family status</a:t>
          </a:r>
        </a:p>
        <a:p>
          <a:pPr marL="0" lvl="0" indent="0" algn="ctr" defTabSz="533400">
            <a:lnSpc>
              <a:spcPct val="90000"/>
            </a:lnSpc>
            <a:spcBef>
              <a:spcPct val="0"/>
            </a:spcBef>
            <a:spcAft>
              <a:spcPct val="35000"/>
            </a:spcAft>
            <a:buNone/>
          </a:pPr>
          <a:r>
            <a:rPr lang="en-US" sz="1200" kern="1200"/>
            <a:t>sexual orientation</a:t>
          </a:r>
        </a:p>
        <a:p>
          <a:pPr marL="0" lvl="0" indent="0" algn="ctr" defTabSz="533400">
            <a:lnSpc>
              <a:spcPct val="90000"/>
            </a:lnSpc>
            <a:spcBef>
              <a:spcPct val="0"/>
            </a:spcBef>
            <a:spcAft>
              <a:spcPct val="35000"/>
            </a:spcAft>
            <a:buNone/>
          </a:pPr>
          <a:r>
            <a:rPr lang="en-US" sz="1200" kern="1200"/>
            <a:t>medical history</a:t>
          </a:r>
        </a:p>
        <a:p>
          <a:pPr marL="0" lvl="0" indent="0" algn="ctr" defTabSz="533400">
            <a:lnSpc>
              <a:spcPct val="90000"/>
            </a:lnSpc>
            <a:spcBef>
              <a:spcPct val="0"/>
            </a:spcBef>
            <a:spcAft>
              <a:spcPct val="35000"/>
            </a:spcAft>
            <a:buNone/>
          </a:pPr>
          <a:r>
            <a:rPr lang="en-US" sz="1200" kern="1200"/>
            <a:t>disabilities</a:t>
          </a:r>
        </a:p>
      </dsp:txBody>
      <dsp:txXfrm>
        <a:off x="3587" y="1813826"/>
        <a:ext cx="3342201" cy="1817259"/>
      </dsp:txXfrm>
    </dsp:sp>
    <dsp:sp modelId="{7008668D-3B13-4F71-8E45-4548659327FA}">
      <dsp:nvSpPr>
        <dsp:cNvPr id="0" name=""/>
        <dsp:cNvSpPr/>
      </dsp:nvSpPr>
      <dsp:spPr>
        <a:xfrm>
          <a:off x="5016890" y="20164"/>
          <a:ext cx="1169770" cy="110364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CE8B14A-9626-4895-A909-1805D0E9C8FA}">
      <dsp:nvSpPr>
        <dsp:cNvPr id="0" name=""/>
        <dsp:cNvSpPr/>
      </dsp:nvSpPr>
      <dsp:spPr>
        <a:xfrm>
          <a:off x="3930674" y="1271938"/>
          <a:ext cx="3342201" cy="472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b="1"/>
          </a:pPr>
          <a:r>
            <a:rPr lang="en-US" sz="1600" kern="1200"/>
            <a:t>One way to respond: </a:t>
          </a:r>
        </a:p>
      </dsp:txBody>
      <dsp:txXfrm>
        <a:off x="3930674" y="1271938"/>
        <a:ext cx="3342201" cy="472990"/>
      </dsp:txXfrm>
    </dsp:sp>
    <dsp:sp modelId="{AFA3E8F7-BF5C-4790-BBFE-5ECFF5D2D632}">
      <dsp:nvSpPr>
        <dsp:cNvPr id="0" name=""/>
        <dsp:cNvSpPr/>
      </dsp:nvSpPr>
      <dsp:spPr>
        <a:xfrm>
          <a:off x="3930674" y="1813826"/>
          <a:ext cx="3342201" cy="1817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kern="1200"/>
            <a:t>“That is a question I have never been asked before and I am curious as to why it is important to the job under consideration.”</a:t>
          </a:r>
        </a:p>
      </dsp:txBody>
      <dsp:txXfrm>
        <a:off x="3930674" y="1813826"/>
        <a:ext cx="3342201" cy="181725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2FA821-AAC7-4176-B963-655027EB11E3}">
      <dsp:nvSpPr>
        <dsp:cNvPr id="0" name=""/>
        <dsp:cNvSpPr/>
      </dsp:nvSpPr>
      <dsp:spPr>
        <a:xfrm>
          <a:off x="1315640" y="445"/>
          <a:ext cx="5262562" cy="57942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108" tIns="147173" rIns="102108" bIns="147173" numCol="1" spcCol="1270" anchor="ctr" anchorCtr="0">
          <a:noAutofit/>
        </a:bodyPr>
        <a:lstStyle/>
        <a:p>
          <a:pPr marL="0" lvl="0" indent="0" algn="l" defTabSz="488950">
            <a:lnSpc>
              <a:spcPct val="90000"/>
            </a:lnSpc>
            <a:spcBef>
              <a:spcPct val="0"/>
            </a:spcBef>
            <a:spcAft>
              <a:spcPct val="35000"/>
            </a:spcAft>
            <a:buNone/>
          </a:pPr>
          <a:r>
            <a:rPr lang="en-US" sz="1100" kern="1200"/>
            <a:t>Be sure you ask for business cards before you leave the interview. </a:t>
          </a:r>
        </a:p>
      </dsp:txBody>
      <dsp:txXfrm>
        <a:off x="1315640" y="445"/>
        <a:ext cx="5262562" cy="579421"/>
      </dsp:txXfrm>
    </dsp:sp>
    <dsp:sp modelId="{EBCD6A1E-ADE1-4AFD-A543-0ECFF1155588}">
      <dsp:nvSpPr>
        <dsp:cNvPr id="0" name=""/>
        <dsp:cNvSpPr/>
      </dsp:nvSpPr>
      <dsp:spPr>
        <a:xfrm>
          <a:off x="0" y="445"/>
          <a:ext cx="1315640" cy="579421"/>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619" tIns="57234" rIns="69619" bIns="57234" numCol="1" spcCol="1270" anchor="ctr" anchorCtr="0">
          <a:noAutofit/>
        </a:bodyPr>
        <a:lstStyle/>
        <a:p>
          <a:pPr marL="0" lvl="0" indent="0" algn="ctr" defTabSz="622300">
            <a:lnSpc>
              <a:spcPct val="90000"/>
            </a:lnSpc>
            <a:spcBef>
              <a:spcPct val="0"/>
            </a:spcBef>
            <a:spcAft>
              <a:spcPct val="35000"/>
            </a:spcAft>
            <a:buNone/>
          </a:pPr>
          <a:r>
            <a:rPr lang="en-US" sz="1400" kern="1200"/>
            <a:t>Be</a:t>
          </a:r>
        </a:p>
      </dsp:txBody>
      <dsp:txXfrm>
        <a:off x="0" y="445"/>
        <a:ext cx="1315640" cy="579421"/>
      </dsp:txXfrm>
    </dsp:sp>
    <dsp:sp modelId="{F3707CBB-DA02-40E1-A62E-64F611C5798C}">
      <dsp:nvSpPr>
        <dsp:cNvPr id="0" name=""/>
        <dsp:cNvSpPr/>
      </dsp:nvSpPr>
      <dsp:spPr>
        <a:xfrm>
          <a:off x="1315640" y="614633"/>
          <a:ext cx="5262562" cy="579421"/>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108" tIns="147173" rIns="102108" bIns="147173" numCol="1" spcCol="1270" anchor="t" anchorCtr="0">
          <a:noAutofit/>
        </a:bodyPr>
        <a:lstStyle/>
        <a:p>
          <a:pPr marL="0" lvl="0" indent="0" algn="l" defTabSz="488950">
            <a:lnSpc>
              <a:spcPct val="90000"/>
            </a:lnSpc>
            <a:spcBef>
              <a:spcPct val="0"/>
            </a:spcBef>
            <a:spcAft>
              <a:spcPct val="35000"/>
            </a:spcAft>
            <a:buNone/>
          </a:pPr>
          <a:r>
            <a:rPr lang="en-US" sz="1100" kern="1200"/>
            <a:t>Send thank you notes to each interviewer.</a:t>
          </a:r>
        </a:p>
        <a:p>
          <a:pPr marL="57150" lvl="1" indent="-57150" algn="l" defTabSz="400050">
            <a:lnSpc>
              <a:spcPct val="90000"/>
            </a:lnSpc>
            <a:spcBef>
              <a:spcPct val="0"/>
            </a:spcBef>
            <a:spcAft>
              <a:spcPct val="15000"/>
            </a:spcAft>
            <a:buChar char="•"/>
          </a:pPr>
          <a:r>
            <a:rPr lang="en-US" sz="900" kern="1200"/>
            <a:t>Each interviewer receives a thank you note.</a:t>
          </a:r>
        </a:p>
      </dsp:txBody>
      <dsp:txXfrm>
        <a:off x="1315640" y="614633"/>
        <a:ext cx="5262562" cy="579421"/>
      </dsp:txXfrm>
    </dsp:sp>
    <dsp:sp modelId="{86173349-C177-44F8-8D02-A36533CDAC98}">
      <dsp:nvSpPr>
        <dsp:cNvPr id="0" name=""/>
        <dsp:cNvSpPr/>
      </dsp:nvSpPr>
      <dsp:spPr>
        <a:xfrm>
          <a:off x="0" y="614633"/>
          <a:ext cx="1315640" cy="579421"/>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619" tIns="57234" rIns="69619" bIns="57234" numCol="1" spcCol="1270" anchor="ctr" anchorCtr="0">
          <a:noAutofit/>
        </a:bodyPr>
        <a:lstStyle/>
        <a:p>
          <a:pPr marL="0" lvl="0" indent="0" algn="ctr" defTabSz="622300">
            <a:lnSpc>
              <a:spcPct val="90000"/>
            </a:lnSpc>
            <a:spcBef>
              <a:spcPct val="0"/>
            </a:spcBef>
            <a:spcAft>
              <a:spcPct val="35000"/>
            </a:spcAft>
            <a:buNone/>
          </a:pPr>
          <a:r>
            <a:rPr lang="en-US" sz="1400" kern="1200"/>
            <a:t>Send</a:t>
          </a:r>
        </a:p>
      </dsp:txBody>
      <dsp:txXfrm>
        <a:off x="0" y="614633"/>
        <a:ext cx="1315640" cy="579421"/>
      </dsp:txXfrm>
    </dsp:sp>
    <dsp:sp modelId="{9128C4E8-60E4-42E2-97E6-AD98DE4F21B7}">
      <dsp:nvSpPr>
        <dsp:cNvPr id="0" name=""/>
        <dsp:cNvSpPr/>
      </dsp:nvSpPr>
      <dsp:spPr>
        <a:xfrm>
          <a:off x="1315640" y="1228820"/>
          <a:ext cx="5262562" cy="579421"/>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108" tIns="147173" rIns="102108" bIns="147173" numCol="1" spcCol="1270" anchor="t" anchorCtr="0">
          <a:noAutofit/>
        </a:bodyPr>
        <a:lstStyle/>
        <a:p>
          <a:pPr marL="0" lvl="0" indent="0" algn="l" defTabSz="488950">
            <a:lnSpc>
              <a:spcPct val="90000"/>
            </a:lnSpc>
            <a:spcBef>
              <a:spcPct val="0"/>
            </a:spcBef>
            <a:spcAft>
              <a:spcPct val="35000"/>
            </a:spcAft>
            <a:buNone/>
          </a:pPr>
          <a:r>
            <a:rPr lang="en-US" sz="1100" kern="1200"/>
            <a:t>You can follow up in a few weeks.</a:t>
          </a:r>
        </a:p>
        <a:p>
          <a:pPr marL="57150" lvl="1" indent="-57150" algn="l" defTabSz="400050">
            <a:lnSpc>
              <a:spcPct val="90000"/>
            </a:lnSpc>
            <a:spcBef>
              <a:spcPct val="0"/>
            </a:spcBef>
            <a:spcAft>
              <a:spcPct val="15000"/>
            </a:spcAft>
            <a:buChar char="•"/>
          </a:pPr>
          <a:r>
            <a:rPr lang="en-US" sz="900" kern="1200"/>
            <a:t>Call the organization and ask about the interview process.</a:t>
          </a:r>
        </a:p>
      </dsp:txBody>
      <dsp:txXfrm>
        <a:off x="1315640" y="1228820"/>
        <a:ext cx="5262562" cy="579421"/>
      </dsp:txXfrm>
    </dsp:sp>
    <dsp:sp modelId="{52405D89-79AA-4049-8F71-D27E1E451C58}">
      <dsp:nvSpPr>
        <dsp:cNvPr id="0" name=""/>
        <dsp:cNvSpPr/>
      </dsp:nvSpPr>
      <dsp:spPr>
        <a:xfrm>
          <a:off x="0" y="1228820"/>
          <a:ext cx="1315640" cy="579421"/>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619" tIns="57234" rIns="69619" bIns="57234" numCol="1" spcCol="1270" anchor="ctr" anchorCtr="0">
          <a:noAutofit/>
        </a:bodyPr>
        <a:lstStyle/>
        <a:p>
          <a:pPr marL="0" lvl="0" indent="0" algn="ctr" defTabSz="622300">
            <a:lnSpc>
              <a:spcPct val="90000"/>
            </a:lnSpc>
            <a:spcBef>
              <a:spcPct val="0"/>
            </a:spcBef>
            <a:spcAft>
              <a:spcPct val="35000"/>
            </a:spcAft>
            <a:buNone/>
          </a:pPr>
          <a:r>
            <a:rPr lang="en-US" sz="1400" kern="1200"/>
            <a:t>Follow up</a:t>
          </a:r>
        </a:p>
      </dsp:txBody>
      <dsp:txXfrm>
        <a:off x="0" y="1228820"/>
        <a:ext cx="1315640" cy="579421"/>
      </dsp:txXfrm>
    </dsp:sp>
    <dsp:sp modelId="{600DE7F6-48BF-480E-A4BF-FD2CCE63C4B2}">
      <dsp:nvSpPr>
        <dsp:cNvPr id="0" name=""/>
        <dsp:cNvSpPr/>
      </dsp:nvSpPr>
      <dsp:spPr>
        <a:xfrm>
          <a:off x="1315640" y="1843007"/>
          <a:ext cx="5262562" cy="579421"/>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108" tIns="147173" rIns="102108" bIns="147173" numCol="1" spcCol="1270" anchor="t" anchorCtr="0">
          <a:noAutofit/>
        </a:bodyPr>
        <a:lstStyle/>
        <a:p>
          <a:pPr marL="0" lvl="0" indent="0" algn="l" defTabSz="488950">
            <a:lnSpc>
              <a:spcPct val="90000"/>
            </a:lnSpc>
            <a:spcBef>
              <a:spcPct val="0"/>
            </a:spcBef>
            <a:spcAft>
              <a:spcPct val="35000"/>
            </a:spcAft>
            <a:buNone/>
          </a:pPr>
          <a:r>
            <a:rPr lang="en-US" sz="1100" kern="1200"/>
            <a:t>Remember that finding a full-time position is a full-time job in itself.</a:t>
          </a:r>
        </a:p>
        <a:p>
          <a:pPr marL="57150" lvl="1" indent="-57150" algn="l" defTabSz="400050">
            <a:lnSpc>
              <a:spcPct val="90000"/>
            </a:lnSpc>
            <a:spcBef>
              <a:spcPct val="0"/>
            </a:spcBef>
            <a:spcAft>
              <a:spcPct val="15000"/>
            </a:spcAft>
            <a:buChar char="•"/>
          </a:pPr>
          <a:r>
            <a:rPr lang="en-US" sz="900" kern="1200"/>
            <a:t>There may be many applicants and only a few positions available.</a:t>
          </a:r>
        </a:p>
      </dsp:txBody>
      <dsp:txXfrm>
        <a:off x="1315640" y="1843007"/>
        <a:ext cx="5262562" cy="579421"/>
      </dsp:txXfrm>
    </dsp:sp>
    <dsp:sp modelId="{A1F62449-9680-46F3-B34C-2FAC0D1FBB45}">
      <dsp:nvSpPr>
        <dsp:cNvPr id="0" name=""/>
        <dsp:cNvSpPr/>
      </dsp:nvSpPr>
      <dsp:spPr>
        <a:xfrm>
          <a:off x="0" y="1843007"/>
          <a:ext cx="1315640" cy="579421"/>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619" tIns="57234" rIns="69619" bIns="57234" numCol="1" spcCol="1270" anchor="ctr" anchorCtr="0">
          <a:noAutofit/>
        </a:bodyPr>
        <a:lstStyle/>
        <a:p>
          <a:pPr marL="0" lvl="0" indent="0" algn="ctr" defTabSz="622300">
            <a:lnSpc>
              <a:spcPct val="90000"/>
            </a:lnSpc>
            <a:spcBef>
              <a:spcPct val="0"/>
            </a:spcBef>
            <a:spcAft>
              <a:spcPct val="35000"/>
            </a:spcAft>
            <a:buNone/>
          </a:pPr>
          <a:r>
            <a:rPr lang="en-US" sz="1400" kern="1200"/>
            <a:t>Remember</a:t>
          </a:r>
        </a:p>
      </dsp:txBody>
      <dsp:txXfrm>
        <a:off x="0" y="1843007"/>
        <a:ext cx="1315640" cy="579421"/>
      </dsp:txXfrm>
    </dsp:sp>
    <dsp:sp modelId="{1A88DE36-4B38-43FE-B606-F82F26AB9C3C}">
      <dsp:nvSpPr>
        <dsp:cNvPr id="0" name=""/>
        <dsp:cNvSpPr/>
      </dsp:nvSpPr>
      <dsp:spPr>
        <a:xfrm>
          <a:off x="1315640" y="2457194"/>
          <a:ext cx="5262562" cy="579421"/>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108" tIns="147173" rIns="102108" bIns="147173" numCol="1" spcCol="1270" anchor="ctr" anchorCtr="0">
          <a:noAutofit/>
        </a:bodyPr>
        <a:lstStyle/>
        <a:p>
          <a:pPr marL="0" lvl="0" indent="0" algn="l" defTabSz="488950">
            <a:lnSpc>
              <a:spcPct val="90000"/>
            </a:lnSpc>
            <a:spcBef>
              <a:spcPct val="0"/>
            </a:spcBef>
            <a:spcAft>
              <a:spcPct val="35000"/>
            </a:spcAft>
            <a:buNone/>
          </a:pPr>
          <a:r>
            <a:rPr lang="en-US" sz="1100" kern="1200"/>
            <a:t>Remain positive.</a:t>
          </a:r>
        </a:p>
      </dsp:txBody>
      <dsp:txXfrm>
        <a:off x="1315640" y="2457194"/>
        <a:ext cx="5262562" cy="579421"/>
      </dsp:txXfrm>
    </dsp:sp>
    <dsp:sp modelId="{26FD17E5-FD35-4DBC-89BF-6DA96F311D32}">
      <dsp:nvSpPr>
        <dsp:cNvPr id="0" name=""/>
        <dsp:cNvSpPr/>
      </dsp:nvSpPr>
      <dsp:spPr>
        <a:xfrm>
          <a:off x="0" y="2457194"/>
          <a:ext cx="1315640" cy="579421"/>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619" tIns="57234" rIns="69619" bIns="57234" numCol="1" spcCol="1270" anchor="ctr" anchorCtr="0">
          <a:noAutofit/>
        </a:bodyPr>
        <a:lstStyle/>
        <a:p>
          <a:pPr marL="0" lvl="0" indent="0" algn="ctr" defTabSz="622300">
            <a:lnSpc>
              <a:spcPct val="90000"/>
            </a:lnSpc>
            <a:spcBef>
              <a:spcPct val="0"/>
            </a:spcBef>
            <a:spcAft>
              <a:spcPct val="35000"/>
            </a:spcAft>
            <a:buNone/>
          </a:pPr>
          <a:r>
            <a:rPr lang="en-US" sz="1400" kern="1200" dirty="0"/>
            <a:t>Remain</a:t>
          </a:r>
        </a:p>
      </dsp:txBody>
      <dsp:txXfrm>
        <a:off x="0" y="2457194"/>
        <a:ext cx="1315640" cy="579421"/>
      </dsp:txXfrm>
    </dsp:sp>
    <dsp:sp modelId="{868109A5-0077-467F-BD6E-18A3CDCB1C25}">
      <dsp:nvSpPr>
        <dsp:cNvPr id="0" name=""/>
        <dsp:cNvSpPr/>
      </dsp:nvSpPr>
      <dsp:spPr>
        <a:xfrm>
          <a:off x="1315640" y="3071382"/>
          <a:ext cx="5262562" cy="57942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108" tIns="147173" rIns="102108" bIns="147173" numCol="1" spcCol="1270" anchor="ctr" anchorCtr="0">
          <a:noAutofit/>
        </a:bodyPr>
        <a:lstStyle/>
        <a:p>
          <a:pPr marL="0" lvl="0" indent="0" algn="l" defTabSz="488950">
            <a:lnSpc>
              <a:spcPct val="90000"/>
            </a:lnSpc>
            <a:spcBef>
              <a:spcPct val="0"/>
            </a:spcBef>
            <a:spcAft>
              <a:spcPct val="35000"/>
            </a:spcAft>
            <a:buNone/>
          </a:pPr>
          <a:r>
            <a:rPr lang="en-US" sz="1100" kern="1200"/>
            <a:t>Continue your search as you wait for job offers.</a:t>
          </a:r>
        </a:p>
      </dsp:txBody>
      <dsp:txXfrm>
        <a:off x="1315640" y="3071382"/>
        <a:ext cx="5262562" cy="579421"/>
      </dsp:txXfrm>
    </dsp:sp>
    <dsp:sp modelId="{8B98A6A1-3CDA-48FC-A6CA-D0AEA8185A47}">
      <dsp:nvSpPr>
        <dsp:cNvPr id="0" name=""/>
        <dsp:cNvSpPr/>
      </dsp:nvSpPr>
      <dsp:spPr>
        <a:xfrm>
          <a:off x="0" y="3071382"/>
          <a:ext cx="1315640" cy="579421"/>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619" tIns="57234" rIns="69619" bIns="57234" numCol="1" spcCol="1270" anchor="ctr" anchorCtr="0">
          <a:noAutofit/>
        </a:bodyPr>
        <a:lstStyle/>
        <a:p>
          <a:pPr marL="0" lvl="0" indent="0" algn="ctr" defTabSz="622300">
            <a:lnSpc>
              <a:spcPct val="90000"/>
            </a:lnSpc>
            <a:spcBef>
              <a:spcPct val="0"/>
            </a:spcBef>
            <a:spcAft>
              <a:spcPct val="35000"/>
            </a:spcAft>
            <a:buNone/>
          </a:pPr>
          <a:r>
            <a:rPr lang="en-US" sz="1400" kern="1200"/>
            <a:t>Continue</a:t>
          </a:r>
        </a:p>
      </dsp:txBody>
      <dsp:txXfrm>
        <a:off x="0" y="3071382"/>
        <a:ext cx="1315640" cy="5794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737427-7931-4C5B-98DF-C49CAD215A61}">
      <dsp:nvSpPr>
        <dsp:cNvPr id="0" name=""/>
        <dsp:cNvSpPr/>
      </dsp:nvSpPr>
      <dsp:spPr>
        <a:xfrm>
          <a:off x="2682239" y="2046"/>
          <a:ext cx="3017520" cy="13506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a:t>Online</a:t>
          </a:r>
        </a:p>
      </dsp:txBody>
      <dsp:txXfrm>
        <a:off x="2748171" y="67978"/>
        <a:ext cx="2885656" cy="1218751"/>
      </dsp:txXfrm>
    </dsp:sp>
    <dsp:sp modelId="{6F63F2A7-5408-41BB-B9F9-000A9B80E0F7}">
      <dsp:nvSpPr>
        <dsp:cNvPr id="0" name=""/>
        <dsp:cNvSpPr/>
      </dsp:nvSpPr>
      <dsp:spPr>
        <a:xfrm>
          <a:off x="2682239" y="1420192"/>
          <a:ext cx="3017520" cy="13506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a:t>Networking</a:t>
          </a:r>
        </a:p>
      </dsp:txBody>
      <dsp:txXfrm>
        <a:off x="2748171" y="1486124"/>
        <a:ext cx="2885656" cy="1218751"/>
      </dsp:txXfrm>
    </dsp:sp>
    <dsp:sp modelId="{A0DE7496-1A81-407F-B06E-131E6196D599}">
      <dsp:nvSpPr>
        <dsp:cNvPr id="0" name=""/>
        <dsp:cNvSpPr/>
      </dsp:nvSpPr>
      <dsp:spPr>
        <a:xfrm>
          <a:off x="2682239" y="2838338"/>
          <a:ext cx="3017520" cy="13506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a:t>Career Fair</a:t>
          </a:r>
        </a:p>
      </dsp:txBody>
      <dsp:txXfrm>
        <a:off x="2748171" y="2904270"/>
        <a:ext cx="2885656" cy="12187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8AB2DE-72FE-4E3A-9871-BB0A33C0DF87}">
      <dsp:nvSpPr>
        <dsp:cNvPr id="0" name=""/>
        <dsp:cNvSpPr/>
      </dsp:nvSpPr>
      <dsp:spPr>
        <a:xfrm rot="10800000">
          <a:off x="739603" y="1797"/>
          <a:ext cx="2381631" cy="55887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6449" tIns="80010" rIns="149352" bIns="80010" numCol="1" spcCol="1270" anchor="ctr" anchorCtr="0">
          <a:noAutofit/>
        </a:bodyPr>
        <a:lstStyle/>
        <a:p>
          <a:pPr marL="0" lvl="0" indent="0" algn="ctr" defTabSz="933450">
            <a:lnSpc>
              <a:spcPct val="90000"/>
            </a:lnSpc>
            <a:spcBef>
              <a:spcPct val="0"/>
            </a:spcBef>
            <a:spcAft>
              <a:spcPct val="35000"/>
            </a:spcAft>
            <a:buNone/>
          </a:pPr>
          <a:r>
            <a:rPr lang="en-US" sz="2100" kern="1200"/>
            <a:t>One-on-One</a:t>
          </a:r>
        </a:p>
      </dsp:txBody>
      <dsp:txXfrm rot="10800000">
        <a:off x="879322" y="1797"/>
        <a:ext cx="2241912" cy="558876"/>
      </dsp:txXfrm>
    </dsp:sp>
    <dsp:sp modelId="{0C54AA0E-A754-46FB-A70A-B6FB551315B4}">
      <dsp:nvSpPr>
        <dsp:cNvPr id="0" name=""/>
        <dsp:cNvSpPr/>
      </dsp:nvSpPr>
      <dsp:spPr>
        <a:xfrm>
          <a:off x="460165" y="1797"/>
          <a:ext cx="558876" cy="558876"/>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C3D95E-40A3-4F0F-ABA3-EAC27B34F04F}">
      <dsp:nvSpPr>
        <dsp:cNvPr id="0" name=""/>
        <dsp:cNvSpPr/>
      </dsp:nvSpPr>
      <dsp:spPr>
        <a:xfrm rot="10800000">
          <a:off x="739603" y="727503"/>
          <a:ext cx="2381631" cy="55887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6449" tIns="80010" rIns="149352" bIns="80010" numCol="1" spcCol="1270" anchor="ctr" anchorCtr="0">
          <a:noAutofit/>
        </a:bodyPr>
        <a:lstStyle/>
        <a:p>
          <a:pPr marL="0" lvl="0" indent="0" algn="ctr" defTabSz="933450">
            <a:lnSpc>
              <a:spcPct val="90000"/>
            </a:lnSpc>
            <a:spcBef>
              <a:spcPct val="0"/>
            </a:spcBef>
            <a:spcAft>
              <a:spcPct val="35000"/>
            </a:spcAft>
            <a:buNone/>
          </a:pPr>
          <a:r>
            <a:rPr lang="en-US" sz="2100" kern="1200"/>
            <a:t>Screening</a:t>
          </a:r>
        </a:p>
      </dsp:txBody>
      <dsp:txXfrm rot="10800000">
        <a:off x="879322" y="727503"/>
        <a:ext cx="2241912" cy="558876"/>
      </dsp:txXfrm>
    </dsp:sp>
    <dsp:sp modelId="{91A2A270-BE10-4A62-9F4E-B2F80DCBD0D5}">
      <dsp:nvSpPr>
        <dsp:cNvPr id="0" name=""/>
        <dsp:cNvSpPr/>
      </dsp:nvSpPr>
      <dsp:spPr>
        <a:xfrm>
          <a:off x="460165" y="727503"/>
          <a:ext cx="558876" cy="558876"/>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C1476C-924E-493A-B8D6-5265D52B53BF}">
      <dsp:nvSpPr>
        <dsp:cNvPr id="0" name=""/>
        <dsp:cNvSpPr/>
      </dsp:nvSpPr>
      <dsp:spPr>
        <a:xfrm rot="10800000">
          <a:off x="739603" y="1453208"/>
          <a:ext cx="2381631" cy="55887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6449" tIns="80010" rIns="149352" bIns="80010" numCol="1" spcCol="1270" anchor="ctr" anchorCtr="0">
          <a:noAutofit/>
        </a:bodyPr>
        <a:lstStyle/>
        <a:p>
          <a:pPr marL="0" lvl="0" indent="0" algn="ctr" defTabSz="933450">
            <a:lnSpc>
              <a:spcPct val="90000"/>
            </a:lnSpc>
            <a:spcBef>
              <a:spcPct val="0"/>
            </a:spcBef>
            <a:spcAft>
              <a:spcPct val="35000"/>
            </a:spcAft>
            <a:buNone/>
          </a:pPr>
          <a:r>
            <a:rPr lang="en-US" sz="2100" kern="1200"/>
            <a:t>Phone</a:t>
          </a:r>
        </a:p>
      </dsp:txBody>
      <dsp:txXfrm rot="10800000">
        <a:off x="879322" y="1453208"/>
        <a:ext cx="2241912" cy="558876"/>
      </dsp:txXfrm>
    </dsp:sp>
    <dsp:sp modelId="{523DC4EC-5491-4A7C-9E3D-ADB7BD14179E}">
      <dsp:nvSpPr>
        <dsp:cNvPr id="0" name=""/>
        <dsp:cNvSpPr/>
      </dsp:nvSpPr>
      <dsp:spPr>
        <a:xfrm>
          <a:off x="460165" y="1453208"/>
          <a:ext cx="558876" cy="558876"/>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63AF51-38AB-4D6C-A8A4-F591138902AD}">
      <dsp:nvSpPr>
        <dsp:cNvPr id="0" name=""/>
        <dsp:cNvSpPr/>
      </dsp:nvSpPr>
      <dsp:spPr>
        <a:xfrm rot="10800000">
          <a:off x="739603" y="2178914"/>
          <a:ext cx="2381631" cy="55887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6449" tIns="80010" rIns="149352" bIns="80010" numCol="1" spcCol="1270" anchor="ctr" anchorCtr="0">
          <a:noAutofit/>
        </a:bodyPr>
        <a:lstStyle/>
        <a:p>
          <a:pPr marL="0" lvl="0" indent="0" algn="ctr" defTabSz="933450">
            <a:lnSpc>
              <a:spcPct val="90000"/>
            </a:lnSpc>
            <a:spcBef>
              <a:spcPct val="0"/>
            </a:spcBef>
            <a:spcAft>
              <a:spcPct val="35000"/>
            </a:spcAft>
            <a:buNone/>
          </a:pPr>
          <a:r>
            <a:rPr lang="en-US" sz="2100" kern="1200"/>
            <a:t>Panel</a:t>
          </a:r>
        </a:p>
      </dsp:txBody>
      <dsp:txXfrm rot="10800000">
        <a:off x="879322" y="2178914"/>
        <a:ext cx="2241912" cy="558876"/>
      </dsp:txXfrm>
    </dsp:sp>
    <dsp:sp modelId="{2BC3EEA9-0178-42C4-9F7B-6CB61720F6C9}">
      <dsp:nvSpPr>
        <dsp:cNvPr id="0" name=""/>
        <dsp:cNvSpPr/>
      </dsp:nvSpPr>
      <dsp:spPr>
        <a:xfrm>
          <a:off x="460165" y="2178914"/>
          <a:ext cx="558876" cy="558876"/>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A65594-3C6A-4C4F-A7B9-8A6A3533245A}">
      <dsp:nvSpPr>
        <dsp:cNvPr id="0" name=""/>
        <dsp:cNvSpPr/>
      </dsp:nvSpPr>
      <dsp:spPr>
        <a:xfrm rot="10800000">
          <a:off x="739603" y="2904620"/>
          <a:ext cx="2381631" cy="55887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6449" tIns="80010" rIns="149352" bIns="80010" numCol="1" spcCol="1270" anchor="ctr" anchorCtr="0">
          <a:noAutofit/>
        </a:bodyPr>
        <a:lstStyle/>
        <a:p>
          <a:pPr marL="0" lvl="0" indent="0" algn="ctr" defTabSz="933450">
            <a:lnSpc>
              <a:spcPct val="90000"/>
            </a:lnSpc>
            <a:spcBef>
              <a:spcPct val="0"/>
            </a:spcBef>
            <a:spcAft>
              <a:spcPct val="35000"/>
            </a:spcAft>
            <a:buNone/>
          </a:pPr>
          <a:r>
            <a:rPr lang="en-US" sz="2100" kern="1200"/>
            <a:t>Group</a:t>
          </a:r>
        </a:p>
      </dsp:txBody>
      <dsp:txXfrm rot="10800000">
        <a:off x="879322" y="2904620"/>
        <a:ext cx="2241912" cy="558876"/>
      </dsp:txXfrm>
    </dsp:sp>
    <dsp:sp modelId="{BF3969B7-7BA7-47A6-8735-2225D07555DF}">
      <dsp:nvSpPr>
        <dsp:cNvPr id="0" name=""/>
        <dsp:cNvSpPr/>
      </dsp:nvSpPr>
      <dsp:spPr>
        <a:xfrm>
          <a:off x="460165" y="2904620"/>
          <a:ext cx="558876" cy="558876"/>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5CB0D1-8656-4EA8-9C54-B0F55454D3B8}">
      <dsp:nvSpPr>
        <dsp:cNvPr id="0" name=""/>
        <dsp:cNvSpPr/>
      </dsp:nvSpPr>
      <dsp:spPr>
        <a:xfrm rot="10800000">
          <a:off x="739603" y="3630325"/>
          <a:ext cx="2381631" cy="55887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6449" tIns="80010" rIns="149352" bIns="80010" numCol="1" spcCol="1270" anchor="ctr" anchorCtr="0">
          <a:noAutofit/>
        </a:bodyPr>
        <a:lstStyle/>
        <a:p>
          <a:pPr marL="0" lvl="0" indent="0" algn="ctr" defTabSz="933450">
            <a:lnSpc>
              <a:spcPct val="90000"/>
            </a:lnSpc>
            <a:spcBef>
              <a:spcPct val="0"/>
            </a:spcBef>
            <a:spcAft>
              <a:spcPct val="35000"/>
            </a:spcAft>
            <a:buNone/>
          </a:pPr>
          <a:r>
            <a:rPr lang="en-US" sz="2100" kern="1200"/>
            <a:t>Task or Technical</a:t>
          </a:r>
        </a:p>
      </dsp:txBody>
      <dsp:txXfrm rot="10800000">
        <a:off x="879322" y="3630325"/>
        <a:ext cx="2241912" cy="558876"/>
      </dsp:txXfrm>
    </dsp:sp>
    <dsp:sp modelId="{E3992AA0-21F7-4C75-9162-13421D78026C}">
      <dsp:nvSpPr>
        <dsp:cNvPr id="0" name=""/>
        <dsp:cNvSpPr/>
      </dsp:nvSpPr>
      <dsp:spPr>
        <a:xfrm>
          <a:off x="460165" y="3630325"/>
          <a:ext cx="558876" cy="558876"/>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D7750B-55F8-46F8-B17A-5FDD1CA28152}">
      <dsp:nvSpPr>
        <dsp:cNvPr id="0" name=""/>
        <dsp:cNvSpPr/>
      </dsp:nvSpPr>
      <dsp:spPr>
        <a:xfrm>
          <a:off x="0" y="51306"/>
          <a:ext cx="6578203" cy="1616157"/>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kern="1200"/>
            <a:t>There are three important keys to effectively preparing yourself to shine in the interview.</a:t>
          </a:r>
        </a:p>
      </dsp:txBody>
      <dsp:txXfrm>
        <a:off x="0" y="51306"/>
        <a:ext cx="6578203" cy="1616157"/>
      </dsp:txXfrm>
    </dsp:sp>
    <dsp:sp modelId="{EF64AA5D-64C8-4D8B-A1C3-0A301F12047F}">
      <dsp:nvSpPr>
        <dsp:cNvPr id="0" name=""/>
        <dsp:cNvSpPr/>
      </dsp:nvSpPr>
      <dsp:spPr>
        <a:xfrm>
          <a:off x="0" y="1667463"/>
          <a:ext cx="6578203" cy="193248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None/>
          </a:pPr>
          <a:r>
            <a:rPr lang="en-US" sz="3200" kern="1200" dirty="0"/>
            <a:t>1) Research the company</a:t>
          </a:r>
        </a:p>
        <a:p>
          <a:pPr marL="285750" lvl="1" indent="-285750" algn="l" defTabSz="1422400">
            <a:lnSpc>
              <a:spcPct val="90000"/>
            </a:lnSpc>
            <a:spcBef>
              <a:spcPct val="0"/>
            </a:spcBef>
            <a:spcAft>
              <a:spcPct val="15000"/>
            </a:spcAft>
            <a:buNone/>
          </a:pPr>
          <a:r>
            <a:rPr lang="en-US" sz="3200" kern="1200" dirty="0"/>
            <a:t>2) Dress professional</a:t>
          </a:r>
        </a:p>
        <a:p>
          <a:pPr marL="285750" lvl="1" indent="-285750" algn="l" defTabSz="1422400">
            <a:lnSpc>
              <a:spcPct val="90000"/>
            </a:lnSpc>
            <a:spcBef>
              <a:spcPct val="0"/>
            </a:spcBef>
            <a:spcAft>
              <a:spcPct val="15000"/>
            </a:spcAft>
            <a:buNone/>
          </a:pPr>
          <a:r>
            <a:rPr lang="en-US" sz="3200" kern="1200" dirty="0"/>
            <a:t>3) Know your resume</a:t>
          </a:r>
        </a:p>
      </dsp:txBody>
      <dsp:txXfrm>
        <a:off x="0" y="1667463"/>
        <a:ext cx="6578203" cy="19324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E52419-BF6D-4245-9C29-92DC4B609D4F}">
      <dsp:nvSpPr>
        <dsp:cNvPr id="0" name=""/>
        <dsp:cNvSpPr/>
      </dsp:nvSpPr>
      <dsp:spPr>
        <a:xfrm>
          <a:off x="474731" y="610625"/>
          <a:ext cx="1303875" cy="130387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7FEFCA-4655-4BDD-B375-B0FE739E5C8C}">
      <dsp:nvSpPr>
        <dsp:cNvPr id="0" name=""/>
        <dsp:cNvSpPr/>
      </dsp:nvSpPr>
      <dsp:spPr>
        <a:xfrm>
          <a:off x="752606" y="888500"/>
          <a:ext cx="748125" cy="7481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6B1C85D-423F-4340-9A32-821E45940BC2}">
      <dsp:nvSpPr>
        <dsp:cNvPr id="0" name=""/>
        <dsp:cNvSpPr/>
      </dsp:nvSpPr>
      <dsp:spPr>
        <a:xfrm>
          <a:off x="57919" y="2320625"/>
          <a:ext cx="21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dirty="0"/>
            <a:t>How well does your resume and your experience fit the job description?</a:t>
          </a:r>
        </a:p>
      </dsp:txBody>
      <dsp:txXfrm>
        <a:off x="57919" y="2320625"/>
        <a:ext cx="2137500" cy="720000"/>
      </dsp:txXfrm>
    </dsp:sp>
    <dsp:sp modelId="{7F69834E-091E-4C72-9EB6-1968C3460AB3}">
      <dsp:nvSpPr>
        <dsp:cNvPr id="0" name=""/>
        <dsp:cNvSpPr/>
      </dsp:nvSpPr>
      <dsp:spPr>
        <a:xfrm>
          <a:off x="2986294" y="610625"/>
          <a:ext cx="1303875" cy="130387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B9AE2E-3294-4221-BBBD-823169A57BD0}">
      <dsp:nvSpPr>
        <dsp:cNvPr id="0" name=""/>
        <dsp:cNvSpPr/>
      </dsp:nvSpPr>
      <dsp:spPr>
        <a:xfrm>
          <a:off x="3264169" y="888500"/>
          <a:ext cx="748125" cy="7481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FD88D82-46CE-4FDF-962B-EF41782D2ADB}">
      <dsp:nvSpPr>
        <dsp:cNvPr id="0" name=""/>
        <dsp:cNvSpPr/>
      </dsp:nvSpPr>
      <dsp:spPr>
        <a:xfrm>
          <a:off x="2569482" y="2320625"/>
          <a:ext cx="21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dirty="0"/>
            <a:t>What are the skills and experience do you have that can benefit the company?</a:t>
          </a:r>
        </a:p>
      </dsp:txBody>
      <dsp:txXfrm>
        <a:off x="2569482" y="2320625"/>
        <a:ext cx="2137500" cy="720000"/>
      </dsp:txXfrm>
    </dsp:sp>
    <dsp:sp modelId="{4BCB23BB-C9C5-4245-B539-C399A4FC632A}">
      <dsp:nvSpPr>
        <dsp:cNvPr id="0" name=""/>
        <dsp:cNvSpPr/>
      </dsp:nvSpPr>
      <dsp:spPr>
        <a:xfrm>
          <a:off x="5497857" y="610625"/>
          <a:ext cx="1303875" cy="130387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515A1A-AADE-42E6-82F2-1FB13F7F090D}">
      <dsp:nvSpPr>
        <dsp:cNvPr id="0" name=""/>
        <dsp:cNvSpPr/>
      </dsp:nvSpPr>
      <dsp:spPr>
        <a:xfrm>
          <a:off x="5775732" y="888500"/>
          <a:ext cx="748125" cy="7481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7A37F77-8332-4B65-A6F5-1A54CC910A68}">
      <dsp:nvSpPr>
        <dsp:cNvPr id="0" name=""/>
        <dsp:cNvSpPr/>
      </dsp:nvSpPr>
      <dsp:spPr>
        <a:xfrm>
          <a:off x="5081044" y="2320625"/>
          <a:ext cx="21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dirty="0"/>
            <a:t>Why are you the best candidate for the job?</a:t>
          </a:r>
        </a:p>
      </dsp:txBody>
      <dsp:txXfrm>
        <a:off x="5081044" y="2320625"/>
        <a:ext cx="2137500"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7A8A5-CCB4-40F7-B2FC-F3846EB75538}">
      <dsp:nvSpPr>
        <dsp:cNvPr id="0" name=""/>
        <dsp:cNvSpPr/>
      </dsp:nvSpPr>
      <dsp:spPr>
        <a:xfrm>
          <a:off x="0" y="0"/>
          <a:ext cx="657820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07FF1E-F2C6-4473-8AA8-B73E593E63FC}">
      <dsp:nvSpPr>
        <dsp:cNvPr id="0" name=""/>
        <dsp:cNvSpPr/>
      </dsp:nvSpPr>
      <dsp:spPr>
        <a:xfrm>
          <a:off x="0" y="0"/>
          <a:ext cx="1315640" cy="3651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Prepare a folder of important documents</a:t>
          </a:r>
        </a:p>
      </dsp:txBody>
      <dsp:txXfrm>
        <a:off x="0" y="0"/>
        <a:ext cx="1315640" cy="3651250"/>
      </dsp:txXfrm>
    </dsp:sp>
    <dsp:sp modelId="{73B9CB52-8987-4DBF-858A-8019A77EFAEE}">
      <dsp:nvSpPr>
        <dsp:cNvPr id="0" name=""/>
        <dsp:cNvSpPr/>
      </dsp:nvSpPr>
      <dsp:spPr>
        <a:xfrm>
          <a:off x="1414313" y="28748"/>
          <a:ext cx="5163889" cy="574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Name, address and phone number of the organization and  your contact</a:t>
          </a:r>
        </a:p>
      </dsp:txBody>
      <dsp:txXfrm>
        <a:off x="1414313" y="28748"/>
        <a:ext cx="5163889" cy="574964"/>
      </dsp:txXfrm>
    </dsp:sp>
    <dsp:sp modelId="{B01923C3-0D32-47E7-B090-FB6C055B6963}">
      <dsp:nvSpPr>
        <dsp:cNvPr id="0" name=""/>
        <dsp:cNvSpPr/>
      </dsp:nvSpPr>
      <dsp:spPr>
        <a:xfrm>
          <a:off x="1315640" y="603713"/>
          <a:ext cx="5262562"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526E82-0878-494E-A8EA-D0F10FEADD38}">
      <dsp:nvSpPr>
        <dsp:cNvPr id="0" name=""/>
        <dsp:cNvSpPr/>
      </dsp:nvSpPr>
      <dsp:spPr>
        <a:xfrm>
          <a:off x="1414313" y="632461"/>
          <a:ext cx="5163889" cy="574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Directions – plan your commute before you go.</a:t>
          </a:r>
        </a:p>
      </dsp:txBody>
      <dsp:txXfrm>
        <a:off x="1414313" y="632461"/>
        <a:ext cx="5163889" cy="574964"/>
      </dsp:txXfrm>
    </dsp:sp>
    <dsp:sp modelId="{0E1CE839-93ED-48A1-9E51-F83B10954C88}">
      <dsp:nvSpPr>
        <dsp:cNvPr id="0" name=""/>
        <dsp:cNvSpPr/>
      </dsp:nvSpPr>
      <dsp:spPr>
        <a:xfrm>
          <a:off x="1315640" y="1207426"/>
          <a:ext cx="5262562"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780DDA-B2B4-476B-9725-71B1487651D6}">
      <dsp:nvSpPr>
        <dsp:cNvPr id="0" name=""/>
        <dsp:cNvSpPr/>
      </dsp:nvSpPr>
      <dsp:spPr>
        <a:xfrm>
          <a:off x="1414313" y="1236174"/>
          <a:ext cx="5163889" cy="574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Extra copies of your resume and reference list</a:t>
          </a:r>
        </a:p>
      </dsp:txBody>
      <dsp:txXfrm>
        <a:off x="1414313" y="1236174"/>
        <a:ext cx="5163889" cy="574964"/>
      </dsp:txXfrm>
    </dsp:sp>
    <dsp:sp modelId="{E94BD6A6-678F-4717-9095-927C24554F60}">
      <dsp:nvSpPr>
        <dsp:cNvPr id="0" name=""/>
        <dsp:cNvSpPr/>
      </dsp:nvSpPr>
      <dsp:spPr>
        <a:xfrm>
          <a:off x="1315640" y="1811139"/>
          <a:ext cx="5262562"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7D9071-3ABB-4FC7-B634-370D078384C3}">
      <dsp:nvSpPr>
        <dsp:cNvPr id="0" name=""/>
        <dsp:cNvSpPr/>
      </dsp:nvSpPr>
      <dsp:spPr>
        <a:xfrm>
          <a:off x="1414313" y="1839887"/>
          <a:ext cx="5163889" cy="574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paper and pen</a:t>
          </a:r>
        </a:p>
      </dsp:txBody>
      <dsp:txXfrm>
        <a:off x="1414313" y="1839887"/>
        <a:ext cx="5163889" cy="574964"/>
      </dsp:txXfrm>
    </dsp:sp>
    <dsp:sp modelId="{9769B312-7D91-4C3D-8D5E-C53560C7B3D9}">
      <dsp:nvSpPr>
        <dsp:cNvPr id="0" name=""/>
        <dsp:cNvSpPr/>
      </dsp:nvSpPr>
      <dsp:spPr>
        <a:xfrm>
          <a:off x="1315640" y="2414852"/>
          <a:ext cx="5262562"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3B19F7-6998-40AF-9D16-FE2E2567B0D1}">
      <dsp:nvSpPr>
        <dsp:cNvPr id="0" name=""/>
        <dsp:cNvSpPr/>
      </dsp:nvSpPr>
      <dsp:spPr>
        <a:xfrm>
          <a:off x="1414313" y="2443600"/>
          <a:ext cx="5163889" cy="574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List of questions you will ask</a:t>
          </a:r>
        </a:p>
      </dsp:txBody>
      <dsp:txXfrm>
        <a:off x="1414313" y="2443600"/>
        <a:ext cx="5163889" cy="574964"/>
      </dsp:txXfrm>
    </dsp:sp>
    <dsp:sp modelId="{12491A90-3298-4D9B-B734-91B6E2264FCB}">
      <dsp:nvSpPr>
        <dsp:cNvPr id="0" name=""/>
        <dsp:cNvSpPr/>
      </dsp:nvSpPr>
      <dsp:spPr>
        <a:xfrm>
          <a:off x="1315640" y="3018565"/>
          <a:ext cx="5262562"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518D2E-63D8-4433-8344-7E9695D8D599}">
      <dsp:nvSpPr>
        <dsp:cNvPr id="0" name=""/>
        <dsp:cNvSpPr/>
      </dsp:nvSpPr>
      <dsp:spPr>
        <a:xfrm>
          <a:off x="1414313" y="3047313"/>
          <a:ext cx="5163889" cy="574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Professional portfolio (if applicable)</a:t>
          </a:r>
        </a:p>
      </dsp:txBody>
      <dsp:txXfrm>
        <a:off x="1414313" y="3047313"/>
        <a:ext cx="5163889" cy="574964"/>
      </dsp:txXfrm>
    </dsp:sp>
    <dsp:sp modelId="{52A6C96A-BD09-4A10-804D-DC781FEBAD99}">
      <dsp:nvSpPr>
        <dsp:cNvPr id="0" name=""/>
        <dsp:cNvSpPr/>
      </dsp:nvSpPr>
      <dsp:spPr>
        <a:xfrm>
          <a:off x="1315640" y="3622278"/>
          <a:ext cx="5262562"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68C84-D5C2-48DF-8801-9EB4D86F4546}">
      <dsp:nvSpPr>
        <dsp:cNvPr id="0" name=""/>
        <dsp:cNvSpPr/>
      </dsp:nvSpPr>
      <dsp:spPr>
        <a:xfrm>
          <a:off x="0" y="3135156"/>
          <a:ext cx="7276464" cy="51434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a:t>Use the company’s Web site, Glass Door, and Google Alert to find information.</a:t>
          </a:r>
        </a:p>
      </dsp:txBody>
      <dsp:txXfrm>
        <a:off x="0" y="3135156"/>
        <a:ext cx="7276464" cy="514348"/>
      </dsp:txXfrm>
    </dsp:sp>
    <dsp:sp modelId="{E29B7C88-C8DE-4E6A-8129-0E3ABA2BB8FF}">
      <dsp:nvSpPr>
        <dsp:cNvPr id="0" name=""/>
        <dsp:cNvSpPr/>
      </dsp:nvSpPr>
      <dsp:spPr>
        <a:xfrm rot="10800000">
          <a:off x="0" y="2351803"/>
          <a:ext cx="7276464" cy="791067"/>
        </a:xfrm>
        <a:prstGeom prst="upArrowCallout">
          <a:avLst/>
        </a:prstGeom>
        <a:solidFill>
          <a:schemeClr val="accent2">
            <a:hueOff val="-1851968"/>
            <a:satOff val="-687"/>
            <a:lumOff val="156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a:t>Be able to talk about you have learned about their organization. Integrate what you know into the questions you ask.</a:t>
          </a:r>
        </a:p>
      </dsp:txBody>
      <dsp:txXfrm rot="10800000">
        <a:off x="0" y="2351803"/>
        <a:ext cx="7276464" cy="514012"/>
      </dsp:txXfrm>
    </dsp:sp>
    <dsp:sp modelId="{18E465C2-5D7A-4686-BE7C-8F48C8CFC8A8}">
      <dsp:nvSpPr>
        <dsp:cNvPr id="0" name=""/>
        <dsp:cNvSpPr/>
      </dsp:nvSpPr>
      <dsp:spPr>
        <a:xfrm rot="10800000">
          <a:off x="0" y="1568450"/>
          <a:ext cx="7276464" cy="791067"/>
        </a:xfrm>
        <a:prstGeom prst="upArrowCallout">
          <a:avLst/>
        </a:prstGeom>
        <a:solidFill>
          <a:schemeClr val="accent2">
            <a:hueOff val="-3703935"/>
            <a:satOff val="-1375"/>
            <a:lumOff val="313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a:t>Is the Company financially secure?</a:t>
          </a:r>
        </a:p>
      </dsp:txBody>
      <dsp:txXfrm rot="10800000">
        <a:off x="0" y="1568450"/>
        <a:ext cx="7276464" cy="514012"/>
      </dsp:txXfrm>
    </dsp:sp>
    <dsp:sp modelId="{1B329BB7-0308-461F-80A9-FDD6CB22A146}">
      <dsp:nvSpPr>
        <dsp:cNvPr id="0" name=""/>
        <dsp:cNvSpPr/>
      </dsp:nvSpPr>
      <dsp:spPr>
        <a:xfrm rot="10800000">
          <a:off x="0" y="785098"/>
          <a:ext cx="7276464" cy="791067"/>
        </a:xfrm>
        <a:prstGeom prst="upArrowCallout">
          <a:avLst/>
        </a:prstGeom>
        <a:solidFill>
          <a:schemeClr val="accent2">
            <a:hueOff val="-5555903"/>
            <a:satOff val="-2062"/>
            <a:lumOff val="470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a:t>How does the job fit in with your future plans</a:t>
          </a:r>
        </a:p>
      </dsp:txBody>
      <dsp:txXfrm rot="10800000">
        <a:off x="0" y="785098"/>
        <a:ext cx="7276464" cy="514012"/>
      </dsp:txXfrm>
    </dsp:sp>
    <dsp:sp modelId="{14F9876A-FA57-47FA-B699-64E752675B4F}">
      <dsp:nvSpPr>
        <dsp:cNvPr id="0" name=""/>
        <dsp:cNvSpPr/>
      </dsp:nvSpPr>
      <dsp:spPr>
        <a:xfrm rot="10800000">
          <a:off x="0" y="1745"/>
          <a:ext cx="7276464" cy="791067"/>
        </a:xfrm>
        <a:prstGeom prst="upArrowCallout">
          <a:avLst/>
        </a:prstGeom>
        <a:solidFill>
          <a:schemeClr val="accent2">
            <a:hueOff val="-7407870"/>
            <a:satOff val="-2749"/>
            <a:lumOff val="62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a:t>Employers expect you to know about their company, what  services they provide. </a:t>
          </a:r>
        </a:p>
      </dsp:txBody>
      <dsp:txXfrm rot="10800000">
        <a:off x="0" y="1745"/>
        <a:ext cx="7276464" cy="5140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6538D5-8B37-4349-85D4-FD4087AA8E03}">
      <dsp:nvSpPr>
        <dsp:cNvPr id="0" name=""/>
        <dsp:cNvSpPr/>
      </dsp:nvSpPr>
      <dsp:spPr>
        <a:xfrm>
          <a:off x="0" y="233898"/>
          <a:ext cx="2273894" cy="3183452"/>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282" tIns="330200" rIns="177282" bIns="330200" numCol="1" spcCol="1270" anchor="t" anchorCtr="0">
          <a:noAutofit/>
        </a:bodyPr>
        <a:lstStyle/>
        <a:p>
          <a:pPr marL="0" lvl="0" indent="0" algn="l" defTabSz="622300">
            <a:lnSpc>
              <a:spcPct val="90000"/>
            </a:lnSpc>
            <a:spcBef>
              <a:spcPct val="0"/>
            </a:spcBef>
            <a:spcAft>
              <a:spcPct val="35000"/>
            </a:spcAft>
            <a:buNone/>
          </a:pPr>
          <a:r>
            <a:rPr lang="en-US" sz="1400" kern="1200" dirty="0"/>
            <a:t>Describe yourself professionally, not personally.</a:t>
          </a:r>
        </a:p>
      </dsp:txBody>
      <dsp:txXfrm>
        <a:off x="0" y="1443610"/>
        <a:ext cx="2273894" cy="1910071"/>
      </dsp:txXfrm>
    </dsp:sp>
    <dsp:sp modelId="{21924C5B-9602-4974-8952-33AC85B222F9}">
      <dsp:nvSpPr>
        <dsp:cNvPr id="0" name=""/>
        <dsp:cNvSpPr/>
      </dsp:nvSpPr>
      <dsp:spPr>
        <a:xfrm>
          <a:off x="659429" y="552243"/>
          <a:ext cx="955035" cy="955035"/>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458" tIns="12700" rIns="74458" bIns="12700" numCol="1" spcCol="1270" anchor="ctr" anchorCtr="0">
          <a:noAutofit/>
        </a:bodyPr>
        <a:lstStyle/>
        <a:p>
          <a:pPr marL="0" lvl="0" indent="0" algn="ctr" defTabSz="2044700">
            <a:lnSpc>
              <a:spcPct val="90000"/>
            </a:lnSpc>
            <a:spcBef>
              <a:spcPct val="0"/>
            </a:spcBef>
            <a:spcAft>
              <a:spcPct val="35000"/>
            </a:spcAft>
            <a:buNone/>
          </a:pPr>
          <a:r>
            <a:rPr lang="en-US" sz="4600" kern="1200"/>
            <a:t>1</a:t>
          </a:r>
        </a:p>
      </dsp:txBody>
      <dsp:txXfrm>
        <a:off x="799291" y="692105"/>
        <a:ext cx="675311" cy="675311"/>
      </dsp:txXfrm>
    </dsp:sp>
    <dsp:sp modelId="{93F1B949-8665-46CE-BF1D-D29029DBBA12}">
      <dsp:nvSpPr>
        <dsp:cNvPr id="0" name=""/>
        <dsp:cNvSpPr/>
      </dsp:nvSpPr>
      <dsp:spPr>
        <a:xfrm>
          <a:off x="0" y="3417279"/>
          <a:ext cx="2273894" cy="72"/>
        </a:xfrm>
        <a:prstGeom prst="rect">
          <a:avLst/>
        </a:prstGeom>
        <a:solidFill>
          <a:schemeClr val="accent2">
            <a:hueOff val="-1481574"/>
            <a:satOff val="-550"/>
            <a:lumOff val="1255"/>
            <a:alphaOff val="0"/>
          </a:schemeClr>
        </a:solidFill>
        <a:ln w="12700" cap="flat" cmpd="sng" algn="ctr">
          <a:solidFill>
            <a:schemeClr val="accent2">
              <a:hueOff val="-1481574"/>
              <a:satOff val="-550"/>
              <a:lumOff val="125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49807E-0FDD-4488-AC4C-1ADA2A6061A6}">
      <dsp:nvSpPr>
        <dsp:cNvPr id="0" name=""/>
        <dsp:cNvSpPr/>
      </dsp:nvSpPr>
      <dsp:spPr>
        <a:xfrm>
          <a:off x="2501284" y="233898"/>
          <a:ext cx="2273894" cy="3183452"/>
        </a:xfrm>
        <a:prstGeom prst="rect">
          <a:avLst/>
        </a:prstGeom>
        <a:solidFill>
          <a:schemeClr val="accent2">
            <a:tint val="40000"/>
            <a:alpha val="90000"/>
            <a:hueOff val="-3704447"/>
            <a:satOff val="-534"/>
            <a:lumOff val="729"/>
            <a:alphaOff val="0"/>
          </a:schemeClr>
        </a:solidFill>
        <a:ln w="12700" cap="flat" cmpd="sng" algn="ctr">
          <a:solidFill>
            <a:schemeClr val="accent2">
              <a:tint val="40000"/>
              <a:alpha val="90000"/>
              <a:hueOff val="-3704447"/>
              <a:satOff val="-534"/>
              <a:lumOff val="72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282" tIns="330200" rIns="177282" bIns="330200" numCol="1" spcCol="1270" anchor="t" anchorCtr="0">
          <a:noAutofit/>
        </a:bodyPr>
        <a:lstStyle/>
        <a:p>
          <a:pPr marL="0" lvl="0" indent="0" algn="l" defTabSz="622300">
            <a:lnSpc>
              <a:spcPct val="90000"/>
            </a:lnSpc>
            <a:spcBef>
              <a:spcPct val="0"/>
            </a:spcBef>
            <a:spcAft>
              <a:spcPct val="35000"/>
            </a:spcAft>
            <a:buNone/>
          </a:pPr>
          <a:r>
            <a:rPr lang="en-US" sz="1400" kern="1200" dirty="0"/>
            <a:t>Consider your answer a “30-second commercial” or an “elevator moment” that is about your professional accomplishments.</a:t>
          </a:r>
        </a:p>
      </dsp:txBody>
      <dsp:txXfrm>
        <a:off x="2501284" y="1443610"/>
        <a:ext cx="2273894" cy="1910071"/>
      </dsp:txXfrm>
    </dsp:sp>
    <dsp:sp modelId="{ECB0E9EE-C97E-42A1-AB73-3D61D7DFCAAE}">
      <dsp:nvSpPr>
        <dsp:cNvPr id="0" name=""/>
        <dsp:cNvSpPr/>
      </dsp:nvSpPr>
      <dsp:spPr>
        <a:xfrm>
          <a:off x="3160714" y="552243"/>
          <a:ext cx="955035" cy="955035"/>
        </a:xfrm>
        <a:prstGeom prst="ellipse">
          <a:avLst/>
        </a:prstGeom>
        <a:solidFill>
          <a:schemeClr val="accent2">
            <a:hueOff val="-2963148"/>
            <a:satOff val="-1100"/>
            <a:lumOff val="2510"/>
            <a:alphaOff val="0"/>
          </a:schemeClr>
        </a:solidFill>
        <a:ln w="12700" cap="flat" cmpd="sng" algn="ctr">
          <a:solidFill>
            <a:schemeClr val="accent2">
              <a:hueOff val="-2963148"/>
              <a:satOff val="-1100"/>
              <a:lumOff val="251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458" tIns="12700" rIns="74458" bIns="12700" numCol="1" spcCol="1270" anchor="ctr" anchorCtr="0">
          <a:noAutofit/>
        </a:bodyPr>
        <a:lstStyle/>
        <a:p>
          <a:pPr marL="0" lvl="0" indent="0" algn="ctr" defTabSz="2044700">
            <a:lnSpc>
              <a:spcPct val="90000"/>
            </a:lnSpc>
            <a:spcBef>
              <a:spcPct val="0"/>
            </a:spcBef>
            <a:spcAft>
              <a:spcPct val="35000"/>
            </a:spcAft>
            <a:buNone/>
          </a:pPr>
          <a:r>
            <a:rPr lang="en-US" sz="4600" kern="1200"/>
            <a:t>2</a:t>
          </a:r>
        </a:p>
      </dsp:txBody>
      <dsp:txXfrm>
        <a:off x="3300576" y="692105"/>
        <a:ext cx="675311" cy="675311"/>
      </dsp:txXfrm>
    </dsp:sp>
    <dsp:sp modelId="{6A7DDD63-BC58-4695-BC13-A39A0CB9ABA3}">
      <dsp:nvSpPr>
        <dsp:cNvPr id="0" name=""/>
        <dsp:cNvSpPr/>
      </dsp:nvSpPr>
      <dsp:spPr>
        <a:xfrm>
          <a:off x="2501284" y="3417279"/>
          <a:ext cx="2273894" cy="72"/>
        </a:xfrm>
        <a:prstGeom prst="rect">
          <a:avLst/>
        </a:prstGeom>
        <a:solidFill>
          <a:schemeClr val="accent2">
            <a:hueOff val="-4444722"/>
            <a:satOff val="-1649"/>
            <a:lumOff val="3765"/>
            <a:alphaOff val="0"/>
          </a:schemeClr>
        </a:solidFill>
        <a:ln w="12700" cap="flat" cmpd="sng" algn="ctr">
          <a:solidFill>
            <a:schemeClr val="accent2">
              <a:hueOff val="-4444722"/>
              <a:satOff val="-1649"/>
              <a:lumOff val="376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5ABFFC-4826-45B9-A909-78F96EEB473C}">
      <dsp:nvSpPr>
        <dsp:cNvPr id="0" name=""/>
        <dsp:cNvSpPr/>
      </dsp:nvSpPr>
      <dsp:spPr>
        <a:xfrm>
          <a:off x="5002568" y="233898"/>
          <a:ext cx="2273894" cy="3183452"/>
        </a:xfrm>
        <a:prstGeom prst="rect">
          <a:avLst/>
        </a:prstGeom>
        <a:solidFill>
          <a:schemeClr val="accent2">
            <a:tint val="40000"/>
            <a:alpha val="90000"/>
            <a:hueOff val="-7408895"/>
            <a:satOff val="-1068"/>
            <a:lumOff val="1459"/>
            <a:alphaOff val="0"/>
          </a:schemeClr>
        </a:solidFill>
        <a:ln w="12700" cap="flat" cmpd="sng" algn="ctr">
          <a:solidFill>
            <a:schemeClr val="accent2">
              <a:tint val="40000"/>
              <a:alpha val="90000"/>
              <a:hueOff val="-7408895"/>
              <a:satOff val="-1068"/>
              <a:lumOff val="14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282" tIns="330200" rIns="177282" bIns="330200" numCol="1" spcCol="1270" anchor="t" anchorCtr="0">
          <a:noAutofit/>
        </a:bodyPr>
        <a:lstStyle/>
        <a:p>
          <a:pPr marL="0" lvl="0" indent="0" algn="l" defTabSz="622300">
            <a:lnSpc>
              <a:spcPct val="90000"/>
            </a:lnSpc>
            <a:spcBef>
              <a:spcPct val="0"/>
            </a:spcBef>
            <a:spcAft>
              <a:spcPct val="35000"/>
            </a:spcAft>
            <a:buNone/>
          </a:pPr>
          <a:r>
            <a:rPr lang="en-US" sz="1400" kern="1200" dirty="0"/>
            <a:t>State your skills and experience and how they relate to the position.</a:t>
          </a:r>
        </a:p>
      </dsp:txBody>
      <dsp:txXfrm>
        <a:off x="5002568" y="1443610"/>
        <a:ext cx="2273894" cy="1910071"/>
      </dsp:txXfrm>
    </dsp:sp>
    <dsp:sp modelId="{9DA1403C-575D-40F5-A915-7A506DB5AACF}">
      <dsp:nvSpPr>
        <dsp:cNvPr id="0" name=""/>
        <dsp:cNvSpPr/>
      </dsp:nvSpPr>
      <dsp:spPr>
        <a:xfrm>
          <a:off x="5661998" y="552243"/>
          <a:ext cx="955035" cy="955035"/>
        </a:xfrm>
        <a:prstGeom prst="ellipse">
          <a:avLst/>
        </a:prstGeom>
        <a:solidFill>
          <a:schemeClr val="accent2">
            <a:hueOff val="-5926296"/>
            <a:satOff val="-2199"/>
            <a:lumOff val="5020"/>
            <a:alphaOff val="0"/>
          </a:schemeClr>
        </a:solidFill>
        <a:ln w="12700" cap="flat" cmpd="sng" algn="ctr">
          <a:solidFill>
            <a:schemeClr val="accent2">
              <a:hueOff val="-5926296"/>
              <a:satOff val="-2199"/>
              <a:lumOff val="502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458" tIns="12700" rIns="74458" bIns="12700" numCol="1" spcCol="1270" anchor="ctr" anchorCtr="0">
          <a:noAutofit/>
        </a:bodyPr>
        <a:lstStyle/>
        <a:p>
          <a:pPr marL="0" lvl="0" indent="0" algn="ctr" defTabSz="2044700">
            <a:lnSpc>
              <a:spcPct val="90000"/>
            </a:lnSpc>
            <a:spcBef>
              <a:spcPct val="0"/>
            </a:spcBef>
            <a:spcAft>
              <a:spcPct val="35000"/>
            </a:spcAft>
            <a:buNone/>
          </a:pPr>
          <a:r>
            <a:rPr lang="en-US" sz="4600" kern="1200"/>
            <a:t>3</a:t>
          </a:r>
        </a:p>
      </dsp:txBody>
      <dsp:txXfrm>
        <a:off x="5801860" y="692105"/>
        <a:ext cx="675311" cy="675311"/>
      </dsp:txXfrm>
    </dsp:sp>
    <dsp:sp modelId="{3E120319-517C-4CEF-8317-ADCF11C9590F}">
      <dsp:nvSpPr>
        <dsp:cNvPr id="0" name=""/>
        <dsp:cNvSpPr/>
      </dsp:nvSpPr>
      <dsp:spPr>
        <a:xfrm>
          <a:off x="5002568" y="3417279"/>
          <a:ext cx="2273894" cy="72"/>
        </a:xfrm>
        <a:prstGeom prst="rect">
          <a:avLst/>
        </a:prstGeom>
        <a:solidFill>
          <a:schemeClr val="accent2">
            <a:hueOff val="-7407870"/>
            <a:satOff val="-2749"/>
            <a:lumOff val="6275"/>
            <a:alphaOff val="0"/>
          </a:schemeClr>
        </a:solidFill>
        <a:ln w="12700" cap="flat" cmpd="sng" algn="ctr">
          <a:solidFill>
            <a:schemeClr val="accent2">
              <a:hueOff val="-7407870"/>
              <a:satOff val="-2749"/>
              <a:lumOff val="627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AC7897-BA6F-433F-89F9-E72DB67B916E}">
      <dsp:nvSpPr>
        <dsp:cNvPr id="0" name=""/>
        <dsp:cNvSpPr/>
      </dsp:nvSpPr>
      <dsp:spPr>
        <a:xfrm>
          <a:off x="0" y="3296"/>
          <a:ext cx="7276464" cy="76729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DDC838-5C51-489C-9848-9DB487B9773B}">
      <dsp:nvSpPr>
        <dsp:cNvPr id="0" name=""/>
        <dsp:cNvSpPr/>
      </dsp:nvSpPr>
      <dsp:spPr>
        <a:xfrm>
          <a:off x="232107" y="175938"/>
          <a:ext cx="422012" cy="4220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49A287E-E3CC-479A-871B-88FCB6A3F9B0}">
      <dsp:nvSpPr>
        <dsp:cNvPr id="0" name=""/>
        <dsp:cNvSpPr/>
      </dsp:nvSpPr>
      <dsp:spPr>
        <a:xfrm>
          <a:off x="886226" y="3296"/>
          <a:ext cx="6389370" cy="767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206" tIns="81206" rIns="81206" bIns="81206" numCol="1" spcCol="1270" anchor="ctr" anchorCtr="0">
          <a:noAutofit/>
        </a:bodyPr>
        <a:lstStyle/>
        <a:p>
          <a:pPr marL="0" lvl="0" indent="0" algn="l" defTabSz="622300">
            <a:lnSpc>
              <a:spcPct val="100000"/>
            </a:lnSpc>
            <a:spcBef>
              <a:spcPct val="0"/>
            </a:spcBef>
            <a:spcAft>
              <a:spcPct val="35000"/>
            </a:spcAft>
            <a:buNone/>
          </a:pPr>
          <a:r>
            <a:rPr lang="en-US" sz="1400" kern="1200" dirty="0"/>
            <a:t>Ask permission to take a few notes during the interview in case you need clarification at the end of the interview.</a:t>
          </a:r>
        </a:p>
      </dsp:txBody>
      <dsp:txXfrm>
        <a:off x="886226" y="3296"/>
        <a:ext cx="6389370" cy="767296"/>
      </dsp:txXfrm>
    </dsp:sp>
    <dsp:sp modelId="{A25B2DFD-8733-47C2-8B9F-09C18C35E99F}">
      <dsp:nvSpPr>
        <dsp:cNvPr id="0" name=""/>
        <dsp:cNvSpPr/>
      </dsp:nvSpPr>
      <dsp:spPr>
        <a:xfrm>
          <a:off x="0" y="962416"/>
          <a:ext cx="7276464" cy="76729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F95826-85DC-4309-A2EC-1A8FE9C6F0BF}">
      <dsp:nvSpPr>
        <dsp:cNvPr id="0" name=""/>
        <dsp:cNvSpPr/>
      </dsp:nvSpPr>
      <dsp:spPr>
        <a:xfrm>
          <a:off x="232107" y="1135058"/>
          <a:ext cx="422012" cy="4220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C8423B9-30A4-4212-A8D5-A7D4C99E3129}">
      <dsp:nvSpPr>
        <dsp:cNvPr id="0" name=""/>
        <dsp:cNvSpPr/>
      </dsp:nvSpPr>
      <dsp:spPr>
        <a:xfrm>
          <a:off x="886226" y="962416"/>
          <a:ext cx="6389370" cy="767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206" tIns="81206" rIns="81206" bIns="81206" numCol="1" spcCol="1270" anchor="ctr" anchorCtr="0">
          <a:noAutofit/>
        </a:bodyPr>
        <a:lstStyle/>
        <a:p>
          <a:pPr marL="0" lvl="0" indent="0" algn="l" defTabSz="622300">
            <a:lnSpc>
              <a:spcPct val="100000"/>
            </a:lnSpc>
            <a:spcBef>
              <a:spcPct val="0"/>
            </a:spcBef>
            <a:spcAft>
              <a:spcPct val="35000"/>
            </a:spcAft>
            <a:buNone/>
          </a:pPr>
          <a:r>
            <a:rPr lang="en-US" sz="1400" kern="1200" dirty="0"/>
            <a:t>Listen carefully to questions. It’s okay to ask for clarification </a:t>
          </a:r>
        </a:p>
      </dsp:txBody>
      <dsp:txXfrm>
        <a:off x="886226" y="962416"/>
        <a:ext cx="6389370" cy="767296"/>
      </dsp:txXfrm>
    </dsp:sp>
    <dsp:sp modelId="{08A21242-4306-4820-9BF1-22B77F9A329E}">
      <dsp:nvSpPr>
        <dsp:cNvPr id="0" name=""/>
        <dsp:cNvSpPr/>
      </dsp:nvSpPr>
      <dsp:spPr>
        <a:xfrm>
          <a:off x="0" y="1921537"/>
          <a:ext cx="7276464" cy="76729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00F0F4-0C88-4BAD-A2A3-C1BF1B1D1774}">
      <dsp:nvSpPr>
        <dsp:cNvPr id="0" name=""/>
        <dsp:cNvSpPr/>
      </dsp:nvSpPr>
      <dsp:spPr>
        <a:xfrm>
          <a:off x="232107" y="2094178"/>
          <a:ext cx="422012" cy="4220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7C8FC4B-D065-4CCF-BA4B-017ED612CA28}">
      <dsp:nvSpPr>
        <dsp:cNvPr id="0" name=""/>
        <dsp:cNvSpPr/>
      </dsp:nvSpPr>
      <dsp:spPr>
        <a:xfrm>
          <a:off x="886226" y="1921537"/>
          <a:ext cx="3274408" cy="767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206" tIns="81206" rIns="81206" bIns="81206" numCol="1" spcCol="1270" anchor="ctr" anchorCtr="0">
          <a:noAutofit/>
        </a:bodyPr>
        <a:lstStyle/>
        <a:p>
          <a:pPr marL="0" lvl="0" indent="0" algn="l" defTabSz="622300">
            <a:lnSpc>
              <a:spcPct val="100000"/>
            </a:lnSpc>
            <a:spcBef>
              <a:spcPct val="0"/>
            </a:spcBef>
            <a:spcAft>
              <a:spcPct val="35000"/>
            </a:spcAft>
            <a:buNone/>
          </a:pPr>
          <a:r>
            <a:rPr lang="en-US" sz="1400" kern="1200" dirty="0"/>
            <a:t>Use 5-second fillers to help you remember such as:</a:t>
          </a:r>
        </a:p>
      </dsp:txBody>
      <dsp:txXfrm>
        <a:off x="886226" y="1921537"/>
        <a:ext cx="3274408" cy="767296"/>
      </dsp:txXfrm>
    </dsp:sp>
    <dsp:sp modelId="{0D1E908A-0F26-42C7-A316-4E29695D4C0F}">
      <dsp:nvSpPr>
        <dsp:cNvPr id="0" name=""/>
        <dsp:cNvSpPr/>
      </dsp:nvSpPr>
      <dsp:spPr>
        <a:xfrm>
          <a:off x="4160635" y="1921537"/>
          <a:ext cx="3114961" cy="767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206" tIns="81206" rIns="81206" bIns="81206" numCol="1" spcCol="1270" anchor="ctr" anchorCtr="0">
          <a:noAutofit/>
        </a:bodyPr>
        <a:lstStyle/>
        <a:p>
          <a:pPr marL="0" lvl="0" indent="0" algn="l" defTabSz="488950">
            <a:lnSpc>
              <a:spcPct val="100000"/>
            </a:lnSpc>
            <a:spcBef>
              <a:spcPct val="0"/>
            </a:spcBef>
            <a:spcAft>
              <a:spcPct val="35000"/>
            </a:spcAft>
            <a:buNone/>
          </a:pPr>
          <a:r>
            <a:rPr lang="en-US" sz="1100" kern="1200" dirty="0"/>
            <a:t>That is a good question</a:t>
          </a:r>
        </a:p>
        <a:p>
          <a:pPr marL="0" lvl="0" indent="0" algn="l" defTabSz="488950">
            <a:lnSpc>
              <a:spcPct val="100000"/>
            </a:lnSpc>
            <a:spcBef>
              <a:spcPct val="0"/>
            </a:spcBef>
            <a:spcAft>
              <a:spcPct val="35000"/>
            </a:spcAft>
            <a:buNone/>
          </a:pPr>
          <a:r>
            <a:rPr lang="en-US" sz="1100" kern="1200" dirty="0"/>
            <a:t>let me think about it for a moment</a:t>
          </a:r>
        </a:p>
        <a:p>
          <a:pPr marL="0" lvl="0" indent="0" algn="l" defTabSz="488950">
            <a:lnSpc>
              <a:spcPct val="100000"/>
            </a:lnSpc>
            <a:spcBef>
              <a:spcPct val="0"/>
            </a:spcBef>
            <a:spcAft>
              <a:spcPct val="35000"/>
            </a:spcAft>
            <a:buNone/>
          </a:pPr>
          <a:r>
            <a:rPr lang="en-US" sz="1100" kern="1200" dirty="0"/>
            <a:t>Would you please repeat your question?</a:t>
          </a:r>
        </a:p>
      </dsp:txBody>
      <dsp:txXfrm>
        <a:off x="4160635" y="1921537"/>
        <a:ext cx="3114961" cy="767296"/>
      </dsp:txXfrm>
    </dsp:sp>
    <dsp:sp modelId="{55A50D0B-DFEC-4B16-BDC5-460CFEF94078}">
      <dsp:nvSpPr>
        <dsp:cNvPr id="0" name=""/>
        <dsp:cNvSpPr/>
      </dsp:nvSpPr>
      <dsp:spPr>
        <a:xfrm>
          <a:off x="0" y="2880657"/>
          <a:ext cx="7276464" cy="76729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A9BFD5-9448-4E17-AAB8-DD8868B674C2}">
      <dsp:nvSpPr>
        <dsp:cNvPr id="0" name=""/>
        <dsp:cNvSpPr/>
      </dsp:nvSpPr>
      <dsp:spPr>
        <a:xfrm>
          <a:off x="232107" y="3053298"/>
          <a:ext cx="422012" cy="42201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4ADE536-C147-4361-A7CA-F6B1D6A14075}">
      <dsp:nvSpPr>
        <dsp:cNvPr id="0" name=""/>
        <dsp:cNvSpPr/>
      </dsp:nvSpPr>
      <dsp:spPr>
        <a:xfrm>
          <a:off x="886226" y="2880657"/>
          <a:ext cx="3274408" cy="767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206" tIns="81206" rIns="81206" bIns="81206" numCol="1" spcCol="1270" anchor="ctr" anchorCtr="0">
          <a:noAutofit/>
        </a:bodyPr>
        <a:lstStyle/>
        <a:p>
          <a:pPr marL="0" lvl="0" indent="0" algn="l" defTabSz="622300">
            <a:lnSpc>
              <a:spcPct val="100000"/>
            </a:lnSpc>
            <a:spcBef>
              <a:spcPct val="0"/>
            </a:spcBef>
            <a:spcAft>
              <a:spcPct val="35000"/>
            </a:spcAft>
            <a:buNone/>
          </a:pPr>
          <a:r>
            <a:rPr lang="en-US" sz="1400" kern="1200" dirty="0"/>
            <a:t>Show interest in the position through your eye contact, posture and attentiveness. </a:t>
          </a:r>
        </a:p>
      </dsp:txBody>
      <dsp:txXfrm>
        <a:off x="886226" y="2880657"/>
        <a:ext cx="3274408" cy="767296"/>
      </dsp:txXfrm>
    </dsp:sp>
    <dsp:sp modelId="{C95A3EFC-BDD8-457A-8453-C5B72D76A74E}">
      <dsp:nvSpPr>
        <dsp:cNvPr id="0" name=""/>
        <dsp:cNvSpPr/>
      </dsp:nvSpPr>
      <dsp:spPr>
        <a:xfrm>
          <a:off x="4160635" y="2880657"/>
          <a:ext cx="3114961" cy="767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206" tIns="81206" rIns="81206" bIns="81206" numCol="1" spcCol="1270" anchor="ctr" anchorCtr="0">
          <a:noAutofit/>
        </a:bodyPr>
        <a:lstStyle/>
        <a:p>
          <a:pPr marL="0" lvl="0" indent="0" algn="l" defTabSz="488950">
            <a:lnSpc>
              <a:spcPct val="100000"/>
            </a:lnSpc>
            <a:spcBef>
              <a:spcPct val="0"/>
            </a:spcBef>
            <a:spcAft>
              <a:spcPct val="35000"/>
            </a:spcAft>
            <a:buNone/>
          </a:pPr>
          <a:r>
            <a:rPr lang="en-US" sz="1100" kern="1200" dirty="0"/>
            <a:t>If you are interviewed by several people, make eye contact with each one as you respond to questions.</a:t>
          </a:r>
        </a:p>
        <a:p>
          <a:pPr marL="0" lvl="0" indent="0" algn="l" defTabSz="488950">
            <a:lnSpc>
              <a:spcPct val="100000"/>
            </a:lnSpc>
            <a:spcBef>
              <a:spcPct val="0"/>
            </a:spcBef>
            <a:spcAft>
              <a:spcPct val="35000"/>
            </a:spcAft>
            <a:buNone/>
          </a:pPr>
          <a:r>
            <a:rPr lang="en-US" sz="1100" kern="1200" dirty="0"/>
            <a:t>Build bridges, do not burn them. You are interviewing the organization as well as being interviewed. You may meet the recruiter again in another organization.</a:t>
          </a:r>
        </a:p>
      </dsp:txBody>
      <dsp:txXfrm>
        <a:off x="4160635" y="2880657"/>
        <a:ext cx="3114961" cy="76729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901DA3A4-F4C3-4398-AD1F-2A4581437D9D}"/>
              </a:ext>
            </a:extLst>
          </p:cNvPr>
          <p:cNvSpPr>
            <a:spLocks noGrp="1" noChangeArrowheads="1"/>
          </p:cNvSpPr>
          <p:nvPr>
            <p:ph type="hdr" sz="quarter"/>
          </p:nvPr>
        </p:nvSpPr>
        <p:spPr bwMode="auto">
          <a:xfrm>
            <a:off x="0" y="0"/>
            <a:ext cx="3043238" cy="465138"/>
          </a:xfrm>
          <a:prstGeom prst="rect">
            <a:avLst/>
          </a:prstGeom>
          <a:noFill/>
          <a:ln w="9525">
            <a:noFill/>
            <a:miter lim="800000"/>
            <a:headEnd/>
            <a:tailEnd/>
          </a:ln>
          <a:effectLst/>
        </p:spPr>
        <p:txBody>
          <a:bodyPr vert="horz" wrap="square" lIns="93289" tIns="46645" rIns="93289" bIns="46645" numCol="1" anchor="t" anchorCtr="0" compatLnSpc="1">
            <a:prstTxWarp prst="textNoShape">
              <a:avLst/>
            </a:prstTxWarp>
          </a:bodyPr>
          <a:lstStyle>
            <a:lvl1pPr defTabSz="932139">
              <a:defRPr sz="1200"/>
            </a:lvl1pPr>
          </a:lstStyle>
          <a:p>
            <a:pPr>
              <a:defRPr/>
            </a:pPr>
            <a:endParaRPr lang="en-US"/>
          </a:p>
        </p:txBody>
      </p:sp>
      <p:sp>
        <p:nvSpPr>
          <p:cNvPr id="34819" name="Rectangle 3">
            <a:extLst>
              <a:ext uri="{FF2B5EF4-FFF2-40B4-BE49-F238E27FC236}">
                <a16:creationId xmlns:a16="http://schemas.microsoft.com/office/drawing/2014/main" id="{A7CDDA9E-4032-4006-B015-716642B3D2F6}"/>
              </a:ext>
            </a:extLst>
          </p:cNvPr>
          <p:cNvSpPr>
            <a:spLocks noGrp="1" noChangeArrowheads="1"/>
          </p:cNvSpPr>
          <p:nvPr>
            <p:ph type="dt" sz="quarter" idx="1"/>
          </p:nvPr>
        </p:nvSpPr>
        <p:spPr bwMode="auto">
          <a:xfrm>
            <a:off x="3979863" y="0"/>
            <a:ext cx="3043237" cy="465138"/>
          </a:xfrm>
          <a:prstGeom prst="rect">
            <a:avLst/>
          </a:prstGeom>
          <a:noFill/>
          <a:ln w="9525">
            <a:noFill/>
            <a:miter lim="800000"/>
            <a:headEnd/>
            <a:tailEnd/>
          </a:ln>
          <a:effectLst/>
        </p:spPr>
        <p:txBody>
          <a:bodyPr vert="horz" wrap="square" lIns="93289" tIns="46645" rIns="93289" bIns="46645" numCol="1" anchor="t" anchorCtr="0" compatLnSpc="1">
            <a:prstTxWarp prst="textNoShape">
              <a:avLst/>
            </a:prstTxWarp>
          </a:bodyPr>
          <a:lstStyle>
            <a:lvl1pPr algn="r" defTabSz="932139">
              <a:defRPr sz="1200"/>
            </a:lvl1pPr>
          </a:lstStyle>
          <a:p>
            <a:pPr>
              <a:defRPr/>
            </a:pPr>
            <a:endParaRPr lang="en-US"/>
          </a:p>
        </p:txBody>
      </p:sp>
      <p:sp>
        <p:nvSpPr>
          <p:cNvPr id="34820" name="Rectangle 4">
            <a:extLst>
              <a:ext uri="{FF2B5EF4-FFF2-40B4-BE49-F238E27FC236}">
                <a16:creationId xmlns:a16="http://schemas.microsoft.com/office/drawing/2014/main" id="{0BA18F53-F00B-4CF9-B099-F1FB67363A77}"/>
              </a:ext>
            </a:extLst>
          </p:cNvPr>
          <p:cNvSpPr>
            <a:spLocks noGrp="1" noChangeArrowheads="1"/>
          </p:cNvSpPr>
          <p:nvPr>
            <p:ph type="ftr" sz="quarter" idx="2"/>
          </p:nvPr>
        </p:nvSpPr>
        <p:spPr bwMode="auto">
          <a:xfrm>
            <a:off x="0" y="8843963"/>
            <a:ext cx="3043238" cy="465137"/>
          </a:xfrm>
          <a:prstGeom prst="rect">
            <a:avLst/>
          </a:prstGeom>
          <a:noFill/>
          <a:ln w="9525">
            <a:noFill/>
            <a:miter lim="800000"/>
            <a:headEnd/>
            <a:tailEnd/>
          </a:ln>
          <a:effectLst/>
        </p:spPr>
        <p:txBody>
          <a:bodyPr vert="horz" wrap="square" lIns="93289" tIns="46645" rIns="93289" bIns="46645" numCol="1" anchor="b" anchorCtr="0" compatLnSpc="1">
            <a:prstTxWarp prst="textNoShape">
              <a:avLst/>
            </a:prstTxWarp>
          </a:bodyPr>
          <a:lstStyle>
            <a:lvl1pPr defTabSz="932139">
              <a:defRPr sz="1200"/>
            </a:lvl1pPr>
          </a:lstStyle>
          <a:p>
            <a:pPr>
              <a:defRPr/>
            </a:pPr>
            <a:endParaRPr lang="en-US"/>
          </a:p>
        </p:txBody>
      </p:sp>
      <p:sp>
        <p:nvSpPr>
          <p:cNvPr id="34821" name="Rectangle 5">
            <a:extLst>
              <a:ext uri="{FF2B5EF4-FFF2-40B4-BE49-F238E27FC236}">
                <a16:creationId xmlns:a16="http://schemas.microsoft.com/office/drawing/2014/main" id="{AAF08132-045B-4F0B-AD76-3FD2179FC47D}"/>
              </a:ext>
            </a:extLst>
          </p:cNvPr>
          <p:cNvSpPr>
            <a:spLocks noGrp="1" noChangeArrowheads="1"/>
          </p:cNvSpPr>
          <p:nvPr>
            <p:ph type="sldNum" sz="quarter" idx="3"/>
          </p:nvPr>
        </p:nvSpPr>
        <p:spPr bwMode="auto">
          <a:xfrm>
            <a:off x="3979863" y="8843963"/>
            <a:ext cx="3043237" cy="465137"/>
          </a:xfrm>
          <a:prstGeom prst="rect">
            <a:avLst/>
          </a:prstGeom>
          <a:noFill/>
          <a:ln w="9525">
            <a:noFill/>
            <a:miter lim="800000"/>
            <a:headEnd/>
            <a:tailEnd/>
          </a:ln>
          <a:effectLst/>
        </p:spPr>
        <p:txBody>
          <a:bodyPr vert="horz" wrap="square" lIns="93289" tIns="46645" rIns="93289" bIns="46645" numCol="1" anchor="b" anchorCtr="0" compatLnSpc="1">
            <a:prstTxWarp prst="textNoShape">
              <a:avLst/>
            </a:prstTxWarp>
          </a:bodyPr>
          <a:lstStyle>
            <a:lvl1pPr algn="r" defTabSz="931863">
              <a:defRPr sz="1200"/>
            </a:lvl1pPr>
          </a:lstStyle>
          <a:p>
            <a:fld id="{55B2597D-1120-4DA0-818C-77A03DDD335B}"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B32621F-7F43-441A-B458-D520043906DB}"/>
              </a:ext>
            </a:extLst>
          </p:cNvPr>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E6795A32-F9AE-48A2-AC15-55B880AE1A2B}"/>
              </a:ext>
            </a:extLst>
          </p:cNvPr>
          <p:cNvSpPr>
            <a:spLocks noGrp="1"/>
          </p:cNvSpPr>
          <p:nvPr>
            <p:ph type="dt" idx="1"/>
          </p:nvPr>
        </p:nvSpPr>
        <p:spPr>
          <a:xfrm>
            <a:off x="3978275" y="0"/>
            <a:ext cx="3043238" cy="465138"/>
          </a:xfrm>
          <a:prstGeom prst="rect">
            <a:avLst/>
          </a:prstGeom>
        </p:spPr>
        <p:txBody>
          <a:bodyPr vert="horz" lIns="91440" tIns="45720" rIns="91440" bIns="45720" rtlCol="0"/>
          <a:lstStyle>
            <a:lvl1pPr algn="r">
              <a:defRPr sz="1200"/>
            </a:lvl1pPr>
          </a:lstStyle>
          <a:p>
            <a:pPr>
              <a:defRPr/>
            </a:pPr>
            <a:fld id="{5B1A7314-F937-41AD-AF0A-FDCE35BE27CD}" type="datetimeFigureOut">
              <a:rPr lang="en-US"/>
              <a:pPr>
                <a:defRPr/>
              </a:pPr>
              <a:t>1/17/2020</a:t>
            </a:fld>
            <a:endParaRPr lang="en-US" dirty="0"/>
          </a:p>
        </p:txBody>
      </p:sp>
      <p:sp>
        <p:nvSpPr>
          <p:cNvPr id="4" name="Slide Image Placeholder 3">
            <a:extLst>
              <a:ext uri="{FF2B5EF4-FFF2-40B4-BE49-F238E27FC236}">
                <a16:creationId xmlns:a16="http://schemas.microsoft.com/office/drawing/2014/main" id="{C8E524D4-13C2-4F99-BC86-E849639C67A7}"/>
              </a:ext>
            </a:extLst>
          </p:cNvPr>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9B8C149F-BB51-401E-BAD2-CDCF88B196F4}"/>
              </a:ext>
            </a:extLst>
          </p:cNvPr>
          <p:cNvSpPr>
            <a:spLocks noGrp="1"/>
          </p:cNvSpPr>
          <p:nvPr>
            <p:ph type="body" sz="quarter" idx="3"/>
          </p:nvPr>
        </p:nvSpPr>
        <p:spPr>
          <a:xfrm>
            <a:off x="701675" y="4421188"/>
            <a:ext cx="5619750" cy="4189412"/>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69834A6-7683-40FE-9184-4DE8E747C564}"/>
              </a:ext>
            </a:extLst>
          </p:cNvPr>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6BB167FD-BB25-4E4A-A758-F01CC66031E7}"/>
              </a:ext>
            </a:extLst>
          </p:cNvPr>
          <p:cNvSpPr>
            <a:spLocks noGrp="1"/>
          </p:cNvSpPr>
          <p:nvPr>
            <p:ph type="sldNum" sz="quarter" idx="5"/>
          </p:nvPr>
        </p:nvSpPr>
        <p:spPr>
          <a:xfrm>
            <a:off x="3978275" y="8842375"/>
            <a:ext cx="3043238"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B2A308C-9499-4D38-AFD1-8E6408F6D287}"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7843B702-105A-4822-810E-EE21CF9A27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A5F43197-A85F-4053-AB66-A592B733A82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If you find you are sending out many resumes and cover letters, and are not receiving invitations to interview, your paper work (resumes &amp; cl.) may need some assistance.  Contact the Career Center to meet with someone to review your resume, cover letter and job search strategy.</a:t>
            </a:r>
          </a:p>
        </p:txBody>
      </p:sp>
      <p:sp>
        <p:nvSpPr>
          <p:cNvPr id="44036" name="Slide Number Placeholder 3">
            <a:extLst>
              <a:ext uri="{FF2B5EF4-FFF2-40B4-BE49-F238E27FC236}">
                <a16:creationId xmlns:a16="http://schemas.microsoft.com/office/drawing/2014/main" id="{6D5F4FFB-9576-42A8-805E-27E48ED2A2A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D8F8003-57FA-40B8-8D52-E480DFD19FB3}" type="slidenum">
              <a:rPr lang="en-US" altLang="en-US" sz="1200"/>
              <a:pPr eaLnBrk="1" hangingPunct="1"/>
              <a:t>4</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B52F46F9-E826-4A46-8F93-73192E13DC0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3290ACA5-9D98-489A-B75B-D7BFACBC80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u="sng" dirty="0"/>
              <a:t>Screening</a:t>
            </a:r>
            <a:r>
              <a:rPr lang="en-US" altLang="en-US" dirty="0"/>
              <a:t>, a 15-30 minute interview to determine who will be invited for a second interview.</a:t>
            </a:r>
          </a:p>
          <a:p>
            <a:pPr eaLnBrk="1" hangingPunct="1">
              <a:spcBef>
                <a:spcPct val="0"/>
              </a:spcBef>
            </a:pPr>
            <a:r>
              <a:rPr lang="en-US" altLang="en-US" dirty="0"/>
              <a:t>Phone, can be one-on-one, or with multiple people via a speaker phone.  Often used to screen candidates.</a:t>
            </a:r>
          </a:p>
          <a:p>
            <a:pPr eaLnBrk="1" hangingPunct="1">
              <a:spcBef>
                <a:spcPct val="0"/>
              </a:spcBef>
            </a:pPr>
            <a:r>
              <a:rPr lang="en-US" altLang="en-US" dirty="0"/>
              <a:t>Panel, a team of interviewers (2 or more) to interview one candidate.</a:t>
            </a:r>
          </a:p>
          <a:p>
            <a:pPr eaLnBrk="1" hangingPunct="1">
              <a:spcBef>
                <a:spcPct val="0"/>
              </a:spcBef>
            </a:pPr>
            <a:r>
              <a:rPr lang="en-US" altLang="en-US" dirty="0"/>
              <a:t>Group, a group of candidates are asked to complete a team exercise, while being observed by multiple interviewers.</a:t>
            </a:r>
          </a:p>
          <a:p>
            <a:pPr eaLnBrk="1" hangingPunct="1">
              <a:spcBef>
                <a:spcPct val="0"/>
              </a:spcBef>
            </a:pPr>
            <a:r>
              <a:rPr lang="en-US" altLang="en-US" dirty="0"/>
              <a:t>Task or Technical, candidates are asked to complete a written or manual task.</a:t>
            </a:r>
          </a:p>
          <a:p>
            <a:pPr eaLnBrk="1" hangingPunct="1">
              <a:spcBef>
                <a:spcPct val="0"/>
              </a:spcBef>
            </a:pPr>
            <a:r>
              <a:rPr lang="en-US" altLang="en-US" dirty="0"/>
              <a:t>Presentation, candidates are asked to prepare and give a presentation on a specific topic, which is then evaluated.</a:t>
            </a:r>
          </a:p>
        </p:txBody>
      </p:sp>
      <p:sp>
        <p:nvSpPr>
          <p:cNvPr id="46084" name="Slide Number Placeholder 3">
            <a:extLst>
              <a:ext uri="{FF2B5EF4-FFF2-40B4-BE49-F238E27FC236}">
                <a16:creationId xmlns:a16="http://schemas.microsoft.com/office/drawing/2014/main" id="{63A74615-CA47-4FFF-BA0B-B18522CB7E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8408555-4452-45C6-B930-C616C1587045}" type="slidenum">
              <a:rPr lang="en-US" altLang="en-US" sz="1200"/>
              <a:pPr eaLnBrk="1" hangingPunct="1"/>
              <a:t>6</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How well does your resume and your experience fit the job description?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What are the skills and experience do you have that can benefit the company?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Why are you the best candidate for the job?</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FB2A308C-9499-4D38-AFD1-8E6408F6D287}" type="slidenum">
              <a:rPr lang="en-US" altLang="en-US" smtClean="0"/>
              <a:pPr/>
              <a:t>8</a:t>
            </a:fld>
            <a:endParaRPr lang="en-US" altLang="en-US"/>
          </a:p>
        </p:txBody>
      </p:sp>
    </p:spTree>
    <p:extLst>
      <p:ext uri="{BB962C8B-B14F-4D97-AF65-F5344CB8AC3E}">
        <p14:creationId xmlns:p14="http://schemas.microsoft.com/office/powerpoint/2010/main" val="48502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2A308C-9499-4D38-AFD1-8E6408F6D287}" type="slidenum">
              <a:rPr lang="en-US" altLang="en-US" smtClean="0"/>
              <a:pPr/>
              <a:t>9</a:t>
            </a:fld>
            <a:endParaRPr lang="en-US" altLang="en-US"/>
          </a:p>
        </p:txBody>
      </p:sp>
    </p:spTree>
    <p:extLst>
      <p:ext uri="{BB962C8B-B14F-4D97-AF65-F5344CB8AC3E}">
        <p14:creationId xmlns:p14="http://schemas.microsoft.com/office/powerpoint/2010/main" val="3663834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Name, address and phone number of the organization and  your contact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Directions – plan your commute before you go.</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paper and pen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List of questions you will ask</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Professional portfolio (if applicable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FB2A308C-9499-4D38-AFD1-8E6408F6D287}" type="slidenum">
              <a:rPr lang="en-US" altLang="en-US" smtClean="0"/>
              <a:pPr/>
              <a:t>10</a:t>
            </a:fld>
            <a:endParaRPr lang="en-US" altLang="en-US"/>
          </a:p>
        </p:txBody>
      </p:sp>
    </p:spTree>
    <p:extLst>
      <p:ext uri="{BB962C8B-B14F-4D97-AF65-F5344CB8AC3E}">
        <p14:creationId xmlns:p14="http://schemas.microsoft.com/office/powerpoint/2010/main" val="3792084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Describe yourself professionally, not personally.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Consider your answer a “30-second commercial” or an “elevator moment” that is about your professional accomplishments.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State your skills and experience and how they relate to the position.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FB2A308C-9499-4D38-AFD1-8E6408F6D287}" type="slidenum">
              <a:rPr lang="en-US" altLang="en-US" smtClean="0"/>
              <a:pPr/>
              <a:t>14</a:t>
            </a:fld>
            <a:endParaRPr lang="en-US" altLang="en-US"/>
          </a:p>
        </p:txBody>
      </p:sp>
    </p:spTree>
    <p:extLst>
      <p:ext uri="{BB962C8B-B14F-4D97-AF65-F5344CB8AC3E}">
        <p14:creationId xmlns:p14="http://schemas.microsoft.com/office/powerpoint/2010/main" val="4030936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Ask permission to take a few notes during the interview in case you need clarification at the end of the interview.</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Listen carefully to questions. It’s okay to ask for clarification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Use 5-second fillers to help you remember such as:</a:t>
            </a:r>
          </a:p>
          <a:p>
            <a:pPr lvl="0">
              <a:lnSpc>
                <a:spcPct val="100000"/>
              </a:lnSpc>
            </a:pPr>
            <a:r>
              <a:rPr lang="en-US" dirty="0"/>
              <a:t>That is a good question</a:t>
            </a:r>
          </a:p>
          <a:p>
            <a:pPr lvl="0">
              <a:lnSpc>
                <a:spcPct val="100000"/>
              </a:lnSpc>
            </a:pPr>
            <a:r>
              <a:rPr lang="en-US" dirty="0"/>
              <a:t>let me think about it for a moment</a:t>
            </a:r>
          </a:p>
          <a:p>
            <a:pPr lvl="0">
              <a:lnSpc>
                <a:spcPct val="100000"/>
              </a:lnSpc>
            </a:pPr>
            <a:r>
              <a:rPr lang="en-US" dirty="0"/>
              <a:t>Would you please repeat your question?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Show interest in the position through your eye contact, posture and attentiveness. </a:t>
            </a:r>
          </a:p>
          <a:p>
            <a:pPr lvl="0">
              <a:lnSpc>
                <a:spcPct val="100000"/>
              </a:lnSpc>
            </a:pPr>
            <a:r>
              <a:rPr lang="en-US" dirty="0"/>
              <a:t>contact with each one as you respond to questions.</a:t>
            </a:r>
          </a:p>
          <a:p>
            <a:pPr lvl="0">
              <a:lnSpc>
                <a:spcPct val="100000"/>
              </a:lnSpc>
            </a:pPr>
            <a:r>
              <a:rPr lang="en-US" dirty="0"/>
              <a:t>Build bridges, do not burn them. You are interviewing the organization as well as being interviewed. You may meet the recruiter again in another organization.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lvl="0">
              <a:lnSpc>
                <a:spcPct val="100000"/>
              </a:lnSpc>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FB2A308C-9499-4D38-AFD1-8E6408F6D287}" type="slidenum">
              <a:rPr lang="en-US" altLang="en-US" smtClean="0"/>
              <a:pPr/>
              <a:t>15</a:t>
            </a:fld>
            <a:endParaRPr lang="en-US" altLang="en-US"/>
          </a:p>
        </p:txBody>
      </p:sp>
    </p:spTree>
    <p:extLst>
      <p:ext uri="{BB962C8B-B14F-4D97-AF65-F5344CB8AC3E}">
        <p14:creationId xmlns:p14="http://schemas.microsoft.com/office/powerpoint/2010/main" val="4028266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C35CD471-7B92-4A00-9181-3BAEA8819E1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5FF5189D-BE40-4FAE-B00E-CA68527AAD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Provide Handout Entitled: Lawful and Unlawful Interview Questions</a:t>
            </a:r>
          </a:p>
          <a:p>
            <a:pPr eaLnBrk="1" hangingPunct="1">
              <a:spcBef>
                <a:spcPct val="0"/>
              </a:spcBef>
            </a:pPr>
            <a:r>
              <a:rPr lang="en-US" altLang="en-US"/>
              <a:t>U.S. law protects certain classes of potential employees from discrimination in certain types of employment.  In a perfect world, hiring decisions would be based on skills, abilities and knowledge as it related to the job.  Unfortunately, there are still some employers who have preconceived notions about who can best do the job (for example, a specific gender, age, ethnicity, religion, or marital status might be preferred).</a:t>
            </a:r>
          </a:p>
        </p:txBody>
      </p:sp>
      <p:sp>
        <p:nvSpPr>
          <p:cNvPr id="47108" name="Slide Number Placeholder 3">
            <a:extLst>
              <a:ext uri="{FF2B5EF4-FFF2-40B4-BE49-F238E27FC236}">
                <a16:creationId xmlns:a16="http://schemas.microsoft.com/office/drawing/2014/main" id="{3AE56EB2-907E-4BAE-99EB-2F2A24A148E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C0FC370-241D-4584-8BAB-3721DFD579FD}" type="slidenum">
              <a:rPr lang="en-US" altLang="en-US" sz="1200"/>
              <a:pPr eaLnBrk="1" hangingPunct="1"/>
              <a:t>26</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7" name="Group 76" title="Feather Background"/>
          <p:cNvGrpSpPr/>
          <p:nvPr/>
        </p:nvGrpSpPr>
        <p:grpSpPr>
          <a:xfrm>
            <a:off x="-6284" y="0"/>
            <a:ext cx="9152521" cy="6867426"/>
            <a:chOff x="-6284" y="0"/>
            <a:chExt cx="9152521" cy="6867426"/>
          </a:xfrm>
        </p:grpSpPr>
        <p:sp>
          <p:nvSpPr>
            <p:cNvPr id="67" name="Freeform 41"/>
            <p:cNvSpPr>
              <a:spLocks noEditPoints="1"/>
            </p:cNvSpPr>
            <p:nvPr/>
          </p:nvSpPr>
          <p:spPr bwMode="auto">
            <a:xfrm>
              <a:off x="0" y="0"/>
              <a:ext cx="9146237" cy="6858000"/>
            </a:xfrm>
            <a:custGeom>
              <a:avLst/>
              <a:gdLst/>
              <a:ahLst/>
              <a:cxnLst/>
              <a:rect l="0" t="0" r="r" b="b"/>
              <a:pathLst>
                <a:path w="2882" h="2160">
                  <a:moveTo>
                    <a:pt x="582" y="371"/>
                  </a:moveTo>
                  <a:cubicBezTo>
                    <a:pt x="592" y="376"/>
                    <a:pt x="600" y="381"/>
                    <a:pt x="610" y="384"/>
                  </a:cubicBezTo>
                  <a:cubicBezTo>
                    <a:pt x="635" y="393"/>
                    <a:pt x="640" y="395"/>
                    <a:pt x="641" y="392"/>
                  </a:cubicBezTo>
                  <a:cubicBezTo>
                    <a:pt x="596" y="372"/>
                    <a:pt x="592" y="370"/>
                    <a:pt x="589" y="367"/>
                  </a:cubicBezTo>
                  <a:cubicBezTo>
                    <a:pt x="554" y="342"/>
                    <a:pt x="552" y="341"/>
                    <a:pt x="550" y="340"/>
                  </a:cubicBezTo>
                  <a:cubicBezTo>
                    <a:pt x="532" y="326"/>
                    <a:pt x="531" y="325"/>
                    <a:pt x="529" y="324"/>
                  </a:cubicBezTo>
                  <a:cubicBezTo>
                    <a:pt x="511" y="305"/>
                    <a:pt x="507" y="302"/>
                    <a:pt x="503" y="299"/>
                  </a:cubicBezTo>
                  <a:cubicBezTo>
                    <a:pt x="455" y="236"/>
                    <a:pt x="453" y="233"/>
                    <a:pt x="450" y="230"/>
                  </a:cubicBezTo>
                  <a:cubicBezTo>
                    <a:pt x="442" y="219"/>
                    <a:pt x="438" y="213"/>
                    <a:pt x="433" y="208"/>
                  </a:cubicBezTo>
                  <a:cubicBezTo>
                    <a:pt x="419" y="175"/>
                    <a:pt x="409" y="179"/>
                    <a:pt x="410" y="173"/>
                  </a:cubicBezTo>
                  <a:cubicBezTo>
                    <a:pt x="382" y="135"/>
                    <a:pt x="378" y="134"/>
                    <a:pt x="378" y="129"/>
                  </a:cubicBezTo>
                  <a:cubicBezTo>
                    <a:pt x="368" y="118"/>
                    <a:pt x="365" y="115"/>
                    <a:pt x="363" y="111"/>
                  </a:cubicBezTo>
                  <a:cubicBezTo>
                    <a:pt x="336" y="73"/>
                    <a:pt x="332" y="65"/>
                    <a:pt x="328" y="58"/>
                  </a:cubicBezTo>
                  <a:cubicBezTo>
                    <a:pt x="308" y="34"/>
                    <a:pt x="305" y="31"/>
                    <a:pt x="300" y="31"/>
                  </a:cubicBezTo>
                  <a:cubicBezTo>
                    <a:pt x="274" y="1"/>
                    <a:pt x="273" y="1"/>
                    <a:pt x="273" y="0"/>
                  </a:cubicBezTo>
                  <a:cubicBezTo>
                    <a:pt x="280" y="19"/>
                    <a:pt x="286" y="26"/>
                    <a:pt x="291" y="33"/>
                  </a:cubicBezTo>
                  <a:cubicBezTo>
                    <a:pt x="345" y="95"/>
                    <a:pt x="345" y="101"/>
                    <a:pt x="348" y="104"/>
                  </a:cubicBezTo>
                  <a:cubicBezTo>
                    <a:pt x="362" y="131"/>
                    <a:pt x="369" y="130"/>
                    <a:pt x="369" y="135"/>
                  </a:cubicBezTo>
                  <a:cubicBezTo>
                    <a:pt x="382" y="150"/>
                    <a:pt x="385" y="150"/>
                    <a:pt x="387" y="151"/>
                  </a:cubicBezTo>
                  <a:cubicBezTo>
                    <a:pt x="423" y="208"/>
                    <a:pt x="423" y="213"/>
                    <a:pt x="429" y="213"/>
                  </a:cubicBezTo>
                  <a:cubicBezTo>
                    <a:pt x="448" y="246"/>
                    <a:pt x="455" y="249"/>
                    <a:pt x="456" y="257"/>
                  </a:cubicBezTo>
                  <a:cubicBezTo>
                    <a:pt x="474" y="279"/>
                    <a:pt x="478" y="284"/>
                    <a:pt x="484" y="288"/>
                  </a:cubicBezTo>
                  <a:cubicBezTo>
                    <a:pt x="468" y="274"/>
                    <a:pt x="462" y="272"/>
                    <a:pt x="460" y="266"/>
                  </a:cubicBezTo>
                  <a:cubicBezTo>
                    <a:pt x="414" y="208"/>
                    <a:pt x="411" y="206"/>
                    <a:pt x="409" y="203"/>
                  </a:cubicBezTo>
                  <a:cubicBezTo>
                    <a:pt x="386" y="173"/>
                    <a:pt x="382" y="160"/>
                    <a:pt x="373" y="152"/>
                  </a:cubicBezTo>
                  <a:cubicBezTo>
                    <a:pt x="342" y="106"/>
                    <a:pt x="339" y="106"/>
                    <a:pt x="337" y="106"/>
                  </a:cubicBezTo>
                  <a:cubicBezTo>
                    <a:pt x="327" y="83"/>
                    <a:pt x="317" y="77"/>
                    <a:pt x="312" y="66"/>
                  </a:cubicBezTo>
                  <a:cubicBezTo>
                    <a:pt x="297" y="47"/>
                    <a:pt x="291" y="45"/>
                    <a:pt x="289" y="39"/>
                  </a:cubicBezTo>
                  <a:cubicBezTo>
                    <a:pt x="267" y="18"/>
                    <a:pt x="267" y="14"/>
                    <a:pt x="263" y="15"/>
                  </a:cubicBezTo>
                  <a:cubicBezTo>
                    <a:pt x="238" y="0"/>
                    <a:pt x="238" y="0"/>
                    <a:pt x="238" y="0"/>
                  </a:cubicBezTo>
                  <a:cubicBezTo>
                    <a:pt x="269" y="27"/>
                    <a:pt x="273" y="36"/>
                    <a:pt x="280" y="44"/>
                  </a:cubicBezTo>
                  <a:cubicBezTo>
                    <a:pt x="301" y="68"/>
                    <a:pt x="304" y="69"/>
                    <a:pt x="301" y="70"/>
                  </a:cubicBezTo>
                  <a:cubicBezTo>
                    <a:pt x="323" y="95"/>
                    <a:pt x="328" y="105"/>
                    <a:pt x="335" y="112"/>
                  </a:cubicBezTo>
                  <a:cubicBezTo>
                    <a:pt x="376" y="170"/>
                    <a:pt x="381" y="179"/>
                    <a:pt x="388" y="186"/>
                  </a:cubicBezTo>
                  <a:cubicBezTo>
                    <a:pt x="400" y="199"/>
                    <a:pt x="398" y="205"/>
                    <a:pt x="401" y="205"/>
                  </a:cubicBezTo>
                  <a:cubicBezTo>
                    <a:pt x="447" y="261"/>
                    <a:pt x="446" y="268"/>
                    <a:pt x="454" y="268"/>
                  </a:cubicBezTo>
                  <a:cubicBezTo>
                    <a:pt x="490" y="311"/>
                    <a:pt x="499" y="316"/>
                    <a:pt x="507" y="321"/>
                  </a:cubicBezTo>
                  <a:cubicBezTo>
                    <a:pt x="561" y="357"/>
                    <a:pt x="566" y="359"/>
                    <a:pt x="570" y="362"/>
                  </a:cubicBezTo>
                  <a:close/>
                  <a:moveTo>
                    <a:pt x="302" y="11"/>
                  </a:moveTo>
                  <a:cubicBezTo>
                    <a:pt x="307" y="12"/>
                    <a:pt x="307" y="17"/>
                    <a:pt x="309" y="20"/>
                  </a:cubicBezTo>
                  <a:cubicBezTo>
                    <a:pt x="330" y="42"/>
                    <a:pt x="334" y="46"/>
                    <a:pt x="336" y="49"/>
                  </a:cubicBezTo>
                  <a:cubicBezTo>
                    <a:pt x="367" y="88"/>
                    <a:pt x="377" y="91"/>
                    <a:pt x="379" y="102"/>
                  </a:cubicBezTo>
                  <a:cubicBezTo>
                    <a:pt x="406" y="126"/>
                    <a:pt x="411" y="133"/>
                    <a:pt x="417" y="140"/>
                  </a:cubicBezTo>
                  <a:cubicBezTo>
                    <a:pt x="438" y="163"/>
                    <a:pt x="438" y="170"/>
                    <a:pt x="443" y="171"/>
                  </a:cubicBezTo>
                  <a:cubicBezTo>
                    <a:pt x="467" y="210"/>
                    <a:pt x="471" y="213"/>
                    <a:pt x="475" y="216"/>
                  </a:cubicBezTo>
                  <a:cubicBezTo>
                    <a:pt x="531" y="283"/>
                    <a:pt x="547" y="295"/>
                    <a:pt x="560" y="309"/>
                  </a:cubicBezTo>
                  <a:cubicBezTo>
                    <a:pt x="599" y="341"/>
                    <a:pt x="605" y="342"/>
                    <a:pt x="609" y="345"/>
                  </a:cubicBezTo>
                  <a:cubicBezTo>
                    <a:pt x="673" y="381"/>
                    <a:pt x="686" y="381"/>
                    <a:pt x="695" y="386"/>
                  </a:cubicBezTo>
                  <a:cubicBezTo>
                    <a:pt x="721" y="396"/>
                    <a:pt x="727" y="396"/>
                    <a:pt x="728" y="394"/>
                  </a:cubicBezTo>
                  <a:cubicBezTo>
                    <a:pt x="651" y="365"/>
                    <a:pt x="649" y="359"/>
                    <a:pt x="642" y="359"/>
                  </a:cubicBezTo>
                  <a:cubicBezTo>
                    <a:pt x="620" y="341"/>
                    <a:pt x="613" y="344"/>
                    <a:pt x="614" y="339"/>
                  </a:cubicBezTo>
                  <a:cubicBezTo>
                    <a:pt x="577" y="315"/>
                    <a:pt x="575" y="308"/>
                    <a:pt x="569" y="305"/>
                  </a:cubicBezTo>
                  <a:cubicBezTo>
                    <a:pt x="528" y="271"/>
                    <a:pt x="522" y="259"/>
                    <a:pt x="513" y="249"/>
                  </a:cubicBezTo>
                  <a:cubicBezTo>
                    <a:pt x="493" y="223"/>
                    <a:pt x="490" y="221"/>
                    <a:pt x="488" y="218"/>
                  </a:cubicBezTo>
                  <a:cubicBezTo>
                    <a:pt x="438" y="148"/>
                    <a:pt x="431" y="145"/>
                    <a:pt x="428" y="138"/>
                  </a:cubicBezTo>
                  <a:cubicBezTo>
                    <a:pt x="399" y="107"/>
                    <a:pt x="393" y="109"/>
                    <a:pt x="394" y="103"/>
                  </a:cubicBezTo>
                  <a:cubicBezTo>
                    <a:pt x="402" y="110"/>
                    <a:pt x="418" y="119"/>
                    <a:pt x="426" y="136"/>
                  </a:cubicBezTo>
                  <a:cubicBezTo>
                    <a:pt x="508" y="213"/>
                    <a:pt x="510" y="216"/>
                    <a:pt x="512" y="221"/>
                  </a:cubicBezTo>
                  <a:cubicBezTo>
                    <a:pt x="551" y="253"/>
                    <a:pt x="560" y="257"/>
                    <a:pt x="565" y="264"/>
                  </a:cubicBezTo>
                  <a:cubicBezTo>
                    <a:pt x="600" y="292"/>
                    <a:pt x="607" y="292"/>
                    <a:pt x="610" y="295"/>
                  </a:cubicBezTo>
                  <a:cubicBezTo>
                    <a:pt x="673" y="323"/>
                    <a:pt x="681" y="327"/>
                    <a:pt x="690" y="332"/>
                  </a:cubicBezTo>
                  <a:cubicBezTo>
                    <a:pt x="776" y="339"/>
                    <a:pt x="758" y="349"/>
                    <a:pt x="758" y="342"/>
                  </a:cubicBezTo>
                  <a:cubicBezTo>
                    <a:pt x="713" y="335"/>
                    <a:pt x="714" y="330"/>
                    <a:pt x="708" y="332"/>
                  </a:cubicBezTo>
                  <a:cubicBezTo>
                    <a:pt x="676" y="319"/>
                    <a:pt x="674" y="317"/>
                    <a:pt x="671" y="316"/>
                  </a:cubicBezTo>
                  <a:cubicBezTo>
                    <a:pt x="583" y="266"/>
                    <a:pt x="571" y="260"/>
                    <a:pt x="563" y="250"/>
                  </a:cubicBezTo>
                  <a:cubicBezTo>
                    <a:pt x="544" y="234"/>
                    <a:pt x="536" y="232"/>
                    <a:pt x="533" y="226"/>
                  </a:cubicBezTo>
                  <a:cubicBezTo>
                    <a:pt x="500" y="189"/>
                    <a:pt x="493" y="192"/>
                    <a:pt x="493" y="188"/>
                  </a:cubicBezTo>
                  <a:cubicBezTo>
                    <a:pt x="460" y="157"/>
                    <a:pt x="453" y="154"/>
                    <a:pt x="450" y="148"/>
                  </a:cubicBezTo>
                  <a:cubicBezTo>
                    <a:pt x="419" y="117"/>
                    <a:pt x="418" y="113"/>
                    <a:pt x="416" y="110"/>
                  </a:cubicBezTo>
                  <a:cubicBezTo>
                    <a:pt x="395" y="90"/>
                    <a:pt x="392" y="87"/>
                    <a:pt x="390" y="83"/>
                  </a:cubicBezTo>
                  <a:cubicBezTo>
                    <a:pt x="362" y="53"/>
                    <a:pt x="359" y="51"/>
                    <a:pt x="356" y="47"/>
                  </a:cubicBezTo>
                  <a:cubicBezTo>
                    <a:pt x="336" y="23"/>
                    <a:pt x="330" y="17"/>
                    <a:pt x="322" y="14"/>
                  </a:cubicBezTo>
                  <a:cubicBezTo>
                    <a:pt x="298" y="1"/>
                    <a:pt x="299" y="2"/>
                    <a:pt x="300" y="3"/>
                  </a:cubicBezTo>
                  <a:close/>
                  <a:moveTo>
                    <a:pt x="481" y="318"/>
                  </a:moveTo>
                  <a:cubicBezTo>
                    <a:pt x="482" y="313"/>
                    <a:pt x="475" y="316"/>
                    <a:pt x="475" y="312"/>
                  </a:cubicBezTo>
                  <a:cubicBezTo>
                    <a:pt x="454" y="299"/>
                    <a:pt x="458" y="290"/>
                    <a:pt x="451" y="292"/>
                  </a:cubicBezTo>
                  <a:cubicBezTo>
                    <a:pt x="423" y="256"/>
                    <a:pt x="421" y="248"/>
                    <a:pt x="415" y="245"/>
                  </a:cubicBezTo>
                  <a:cubicBezTo>
                    <a:pt x="363" y="176"/>
                    <a:pt x="360" y="170"/>
                    <a:pt x="356" y="165"/>
                  </a:cubicBezTo>
                  <a:cubicBezTo>
                    <a:pt x="325" y="135"/>
                    <a:pt x="328" y="128"/>
                    <a:pt x="324" y="127"/>
                  </a:cubicBezTo>
                  <a:cubicBezTo>
                    <a:pt x="302" y="102"/>
                    <a:pt x="300" y="99"/>
                    <a:pt x="298" y="96"/>
                  </a:cubicBezTo>
                  <a:cubicBezTo>
                    <a:pt x="281" y="81"/>
                    <a:pt x="283" y="75"/>
                    <a:pt x="277" y="76"/>
                  </a:cubicBezTo>
                  <a:cubicBezTo>
                    <a:pt x="243" y="44"/>
                    <a:pt x="242" y="35"/>
                    <a:pt x="237" y="32"/>
                  </a:cubicBezTo>
                  <a:cubicBezTo>
                    <a:pt x="188" y="0"/>
                    <a:pt x="188" y="0"/>
                    <a:pt x="188" y="0"/>
                  </a:cubicBezTo>
                  <a:cubicBezTo>
                    <a:pt x="212" y="17"/>
                    <a:pt x="211" y="22"/>
                    <a:pt x="215" y="23"/>
                  </a:cubicBezTo>
                  <a:cubicBezTo>
                    <a:pt x="253" y="58"/>
                    <a:pt x="259" y="67"/>
                    <a:pt x="266" y="76"/>
                  </a:cubicBezTo>
                  <a:cubicBezTo>
                    <a:pt x="296" y="102"/>
                    <a:pt x="295" y="111"/>
                    <a:pt x="302" y="112"/>
                  </a:cubicBezTo>
                  <a:cubicBezTo>
                    <a:pt x="326" y="143"/>
                    <a:pt x="329" y="147"/>
                    <a:pt x="332" y="152"/>
                  </a:cubicBezTo>
                  <a:cubicBezTo>
                    <a:pt x="388" y="223"/>
                    <a:pt x="403" y="238"/>
                    <a:pt x="415" y="258"/>
                  </a:cubicBezTo>
                  <a:cubicBezTo>
                    <a:pt x="406" y="259"/>
                    <a:pt x="407" y="252"/>
                    <a:pt x="402" y="251"/>
                  </a:cubicBezTo>
                  <a:cubicBezTo>
                    <a:pt x="390" y="240"/>
                    <a:pt x="387" y="237"/>
                    <a:pt x="385" y="233"/>
                  </a:cubicBezTo>
                  <a:cubicBezTo>
                    <a:pt x="337" y="185"/>
                    <a:pt x="333" y="183"/>
                    <a:pt x="331" y="178"/>
                  </a:cubicBezTo>
                  <a:cubicBezTo>
                    <a:pt x="308" y="153"/>
                    <a:pt x="304" y="149"/>
                    <a:pt x="302" y="144"/>
                  </a:cubicBezTo>
                  <a:cubicBezTo>
                    <a:pt x="264" y="114"/>
                    <a:pt x="262" y="109"/>
                    <a:pt x="259" y="104"/>
                  </a:cubicBezTo>
                  <a:cubicBezTo>
                    <a:pt x="226" y="72"/>
                    <a:pt x="225" y="70"/>
                    <a:pt x="225" y="66"/>
                  </a:cubicBezTo>
                  <a:cubicBezTo>
                    <a:pt x="208" y="50"/>
                    <a:pt x="204" y="52"/>
                    <a:pt x="203" y="51"/>
                  </a:cubicBezTo>
                  <a:cubicBezTo>
                    <a:pt x="191" y="41"/>
                    <a:pt x="195" y="31"/>
                    <a:pt x="186" y="33"/>
                  </a:cubicBezTo>
                  <a:cubicBezTo>
                    <a:pt x="161" y="8"/>
                    <a:pt x="156" y="3"/>
                    <a:pt x="151" y="0"/>
                  </a:cubicBezTo>
                  <a:cubicBezTo>
                    <a:pt x="146" y="9"/>
                    <a:pt x="157" y="12"/>
                    <a:pt x="163" y="21"/>
                  </a:cubicBezTo>
                  <a:cubicBezTo>
                    <a:pt x="222" y="79"/>
                    <a:pt x="222" y="82"/>
                    <a:pt x="227" y="82"/>
                  </a:cubicBezTo>
                  <a:cubicBezTo>
                    <a:pt x="270" y="123"/>
                    <a:pt x="283" y="140"/>
                    <a:pt x="299" y="153"/>
                  </a:cubicBezTo>
                  <a:cubicBezTo>
                    <a:pt x="371" y="231"/>
                    <a:pt x="379" y="238"/>
                    <a:pt x="387" y="244"/>
                  </a:cubicBezTo>
                  <a:cubicBezTo>
                    <a:pt x="402" y="255"/>
                    <a:pt x="401" y="259"/>
                    <a:pt x="402" y="260"/>
                  </a:cubicBezTo>
                  <a:cubicBezTo>
                    <a:pt x="428" y="278"/>
                    <a:pt x="434" y="280"/>
                    <a:pt x="438" y="283"/>
                  </a:cubicBezTo>
                  <a:cubicBezTo>
                    <a:pt x="452" y="313"/>
                    <a:pt x="453" y="308"/>
                    <a:pt x="449" y="307"/>
                  </a:cubicBezTo>
                  <a:cubicBezTo>
                    <a:pt x="415" y="279"/>
                    <a:pt x="402" y="274"/>
                    <a:pt x="395" y="262"/>
                  </a:cubicBezTo>
                  <a:cubicBezTo>
                    <a:pt x="372" y="237"/>
                    <a:pt x="362" y="242"/>
                    <a:pt x="365" y="235"/>
                  </a:cubicBezTo>
                  <a:cubicBezTo>
                    <a:pt x="334" y="218"/>
                    <a:pt x="340" y="208"/>
                    <a:pt x="333" y="210"/>
                  </a:cubicBezTo>
                  <a:cubicBezTo>
                    <a:pt x="294" y="174"/>
                    <a:pt x="286" y="163"/>
                    <a:pt x="275" y="155"/>
                  </a:cubicBezTo>
                  <a:cubicBezTo>
                    <a:pt x="252" y="130"/>
                    <a:pt x="243" y="121"/>
                    <a:pt x="235" y="110"/>
                  </a:cubicBezTo>
                  <a:cubicBezTo>
                    <a:pt x="204" y="81"/>
                    <a:pt x="203" y="77"/>
                    <a:pt x="198" y="77"/>
                  </a:cubicBezTo>
                  <a:cubicBezTo>
                    <a:pt x="175" y="53"/>
                    <a:pt x="174" y="50"/>
                    <a:pt x="169" y="50"/>
                  </a:cubicBezTo>
                  <a:cubicBezTo>
                    <a:pt x="128" y="16"/>
                    <a:pt x="128" y="10"/>
                    <a:pt x="124" y="10"/>
                  </a:cubicBezTo>
                  <a:cubicBezTo>
                    <a:pt x="97" y="0"/>
                    <a:pt x="97" y="0"/>
                    <a:pt x="97" y="0"/>
                  </a:cubicBezTo>
                  <a:cubicBezTo>
                    <a:pt x="109" y="13"/>
                    <a:pt x="115" y="11"/>
                    <a:pt x="117" y="14"/>
                  </a:cubicBezTo>
                  <a:cubicBezTo>
                    <a:pt x="149" y="40"/>
                    <a:pt x="153" y="44"/>
                    <a:pt x="158" y="47"/>
                  </a:cubicBezTo>
                  <a:cubicBezTo>
                    <a:pt x="184" y="78"/>
                    <a:pt x="190" y="76"/>
                    <a:pt x="192" y="79"/>
                  </a:cubicBezTo>
                  <a:cubicBezTo>
                    <a:pt x="224" y="117"/>
                    <a:pt x="233" y="116"/>
                    <a:pt x="235" y="123"/>
                  </a:cubicBezTo>
                  <a:cubicBezTo>
                    <a:pt x="265" y="147"/>
                    <a:pt x="259" y="157"/>
                    <a:pt x="267" y="154"/>
                  </a:cubicBezTo>
                  <a:cubicBezTo>
                    <a:pt x="309" y="195"/>
                    <a:pt x="316" y="204"/>
                    <a:pt x="326" y="210"/>
                  </a:cubicBezTo>
                  <a:cubicBezTo>
                    <a:pt x="368" y="247"/>
                    <a:pt x="370" y="250"/>
                    <a:pt x="371" y="253"/>
                  </a:cubicBezTo>
                  <a:cubicBezTo>
                    <a:pt x="388" y="266"/>
                    <a:pt x="391" y="268"/>
                    <a:pt x="393" y="271"/>
                  </a:cubicBezTo>
                  <a:cubicBezTo>
                    <a:pt x="434" y="300"/>
                    <a:pt x="438" y="306"/>
                    <a:pt x="444" y="311"/>
                  </a:cubicBezTo>
                  <a:cubicBezTo>
                    <a:pt x="518" y="348"/>
                    <a:pt x="519" y="356"/>
                    <a:pt x="528" y="356"/>
                  </a:cubicBezTo>
                  <a:cubicBezTo>
                    <a:pt x="528" y="354"/>
                    <a:pt x="515" y="339"/>
                    <a:pt x="494" y="332"/>
                  </a:cubicBezTo>
                  <a:close/>
                  <a:moveTo>
                    <a:pt x="334" y="250"/>
                  </a:moveTo>
                  <a:cubicBezTo>
                    <a:pt x="334" y="253"/>
                    <a:pt x="329" y="251"/>
                    <a:pt x="328" y="250"/>
                  </a:cubicBezTo>
                  <a:cubicBezTo>
                    <a:pt x="294" y="242"/>
                    <a:pt x="287" y="241"/>
                    <a:pt x="282" y="238"/>
                  </a:cubicBezTo>
                  <a:cubicBezTo>
                    <a:pt x="243" y="217"/>
                    <a:pt x="240" y="212"/>
                    <a:pt x="233" y="210"/>
                  </a:cubicBezTo>
                  <a:cubicBezTo>
                    <a:pt x="199" y="185"/>
                    <a:pt x="191" y="185"/>
                    <a:pt x="188" y="179"/>
                  </a:cubicBezTo>
                  <a:cubicBezTo>
                    <a:pt x="160" y="165"/>
                    <a:pt x="162" y="158"/>
                    <a:pt x="157" y="159"/>
                  </a:cubicBezTo>
                  <a:cubicBezTo>
                    <a:pt x="123" y="136"/>
                    <a:pt x="120" y="135"/>
                    <a:pt x="119" y="132"/>
                  </a:cubicBezTo>
                  <a:cubicBezTo>
                    <a:pt x="106" y="116"/>
                    <a:pt x="99" y="119"/>
                    <a:pt x="100" y="114"/>
                  </a:cubicBezTo>
                  <a:cubicBezTo>
                    <a:pt x="78" y="92"/>
                    <a:pt x="72" y="93"/>
                    <a:pt x="72" y="89"/>
                  </a:cubicBezTo>
                  <a:cubicBezTo>
                    <a:pt x="48" y="72"/>
                    <a:pt x="41" y="63"/>
                    <a:pt x="31" y="58"/>
                  </a:cubicBezTo>
                  <a:cubicBezTo>
                    <a:pt x="17" y="42"/>
                    <a:pt x="10" y="41"/>
                    <a:pt x="7" y="35"/>
                  </a:cubicBezTo>
                  <a:cubicBezTo>
                    <a:pt x="0" y="41"/>
                    <a:pt x="0" y="41"/>
                    <a:pt x="0" y="41"/>
                  </a:cubicBezTo>
                  <a:cubicBezTo>
                    <a:pt x="33" y="72"/>
                    <a:pt x="49" y="80"/>
                    <a:pt x="59" y="93"/>
                  </a:cubicBezTo>
                  <a:cubicBezTo>
                    <a:pt x="106" y="127"/>
                    <a:pt x="111" y="134"/>
                    <a:pt x="119" y="138"/>
                  </a:cubicBezTo>
                  <a:cubicBezTo>
                    <a:pt x="161" y="171"/>
                    <a:pt x="167" y="172"/>
                    <a:pt x="170" y="174"/>
                  </a:cubicBezTo>
                  <a:cubicBezTo>
                    <a:pt x="206" y="202"/>
                    <a:pt x="218" y="202"/>
                    <a:pt x="222" y="210"/>
                  </a:cubicBezTo>
                  <a:cubicBezTo>
                    <a:pt x="259" y="232"/>
                    <a:pt x="264" y="232"/>
                    <a:pt x="267" y="235"/>
                  </a:cubicBezTo>
                  <a:cubicBezTo>
                    <a:pt x="257" y="234"/>
                    <a:pt x="255" y="232"/>
                    <a:pt x="252" y="230"/>
                  </a:cubicBezTo>
                  <a:cubicBezTo>
                    <a:pt x="200" y="199"/>
                    <a:pt x="190" y="202"/>
                    <a:pt x="191" y="196"/>
                  </a:cubicBezTo>
                  <a:cubicBezTo>
                    <a:pt x="163" y="176"/>
                    <a:pt x="156" y="175"/>
                    <a:pt x="151" y="172"/>
                  </a:cubicBezTo>
                  <a:cubicBezTo>
                    <a:pt x="101" y="134"/>
                    <a:pt x="92" y="128"/>
                    <a:pt x="84" y="122"/>
                  </a:cubicBezTo>
                  <a:cubicBezTo>
                    <a:pt x="53" y="95"/>
                    <a:pt x="51" y="94"/>
                    <a:pt x="50" y="91"/>
                  </a:cubicBezTo>
                  <a:cubicBezTo>
                    <a:pt x="29" y="74"/>
                    <a:pt x="23" y="66"/>
                    <a:pt x="13" y="60"/>
                  </a:cubicBezTo>
                  <a:cubicBezTo>
                    <a:pt x="0" y="57"/>
                    <a:pt x="0" y="57"/>
                    <a:pt x="0" y="57"/>
                  </a:cubicBezTo>
                  <a:cubicBezTo>
                    <a:pt x="19" y="82"/>
                    <a:pt x="31" y="79"/>
                    <a:pt x="30" y="86"/>
                  </a:cubicBezTo>
                  <a:cubicBezTo>
                    <a:pt x="69" y="116"/>
                    <a:pt x="73" y="119"/>
                    <a:pt x="75" y="124"/>
                  </a:cubicBezTo>
                  <a:cubicBezTo>
                    <a:pt x="153" y="178"/>
                    <a:pt x="153" y="184"/>
                    <a:pt x="159" y="185"/>
                  </a:cubicBezTo>
                  <a:cubicBezTo>
                    <a:pt x="185" y="204"/>
                    <a:pt x="191" y="202"/>
                    <a:pt x="191" y="205"/>
                  </a:cubicBezTo>
                  <a:cubicBezTo>
                    <a:pt x="218" y="217"/>
                    <a:pt x="218" y="224"/>
                    <a:pt x="226" y="223"/>
                  </a:cubicBezTo>
                  <a:cubicBezTo>
                    <a:pt x="256" y="242"/>
                    <a:pt x="265" y="239"/>
                    <a:pt x="267" y="244"/>
                  </a:cubicBezTo>
                  <a:cubicBezTo>
                    <a:pt x="318" y="258"/>
                    <a:pt x="319" y="256"/>
                    <a:pt x="319" y="254"/>
                  </a:cubicBezTo>
                  <a:close/>
                  <a:moveTo>
                    <a:pt x="121" y="234"/>
                  </a:moveTo>
                  <a:cubicBezTo>
                    <a:pt x="120" y="225"/>
                    <a:pt x="107" y="224"/>
                    <a:pt x="113" y="214"/>
                  </a:cubicBezTo>
                  <a:cubicBezTo>
                    <a:pt x="89" y="189"/>
                    <a:pt x="86" y="187"/>
                    <a:pt x="85" y="183"/>
                  </a:cubicBezTo>
                  <a:cubicBezTo>
                    <a:pt x="33" y="112"/>
                    <a:pt x="28" y="112"/>
                    <a:pt x="28" y="108"/>
                  </a:cubicBezTo>
                  <a:cubicBezTo>
                    <a:pt x="17" y="98"/>
                    <a:pt x="17" y="93"/>
                    <a:pt x="15" y="90"/>
                  </a:cubicBezTo>
                  <a:cubicBezTo>
                    <a:pt x="0" y="87"/>
                    <a:pt x="0" y="87"/>
                    <a:pt x="0" y="87"/>
                  </a:cubicBezTo>
                  <a:cubicBezTo>
                    <a:pt x="55" y="148"/>
                    <a:pt x="52" y="155"/>
                    <a:pt x="57" y="154"/>
                  </a:cubicBezTo>
                  <a:cubicBezTo>
                    <a:pt x="78" y="181"/>
                    <a:pt x="82" y="193"/>
                    <a:pt x="91" y="199"/>
                  </a:cubicBezTo>
                  <a:cubicBezTo>
                    <a:pt x="73" y="185"/>
                    <a:pt x="68" y="185"/>
                    <a:pt x="65" y="183"/>
                  </a:cubicBezTo>
                  <a:cubicBezTo>
                    <a:pt x="41" y="160"/>
                    <a:pt x="37" y="159"/>
                    <a:pt x="35" y="156"/>
                  </a:cubicBezTo>
                  <a:cubicBezTo>
                    <a:pt x="18" y="140"/>
                    <a:pt x="18" y="134"/>
                    <a:pt x="14" y="134"/>
                  </a:cubicBezTo>
                  <a:cubicBezTo>
                    <a:pt x="1" y="118"/>
                    <a:pt x="0" y="117"/>
                    <a:pt x="0" y="117"/>
                  </a:cubicBezTo>
                  <a:cubicBezTo>
                    <a:pt x="14" y="140"/>
                    <a:pt x="14" y="149"/>
                    <a:pt x="22" y="149"/>
                  </a:cubicBezTo>
                  <a:cubicBezTo>
                    <a:pt x="57" y="180"/>
                    <a:pt x="73" y="199"/>
                    <a:pt x="100" y="210"/>
                  </a:cubicBezTo>
                  <a:cubicBezTo>
                    <a:pt x="129" y="243"/>
                    <a:pt x="126" y="252"/>
                    <a:pt x="134" y="252"/>
                  </a:cubicBezTo>
                  <a:close/>
                  <a:moveTo>
                    <a:pt x="11" y="166"/>
                  </a:moveTo>
                  <a:cubicBezTo>
                    <a:pt x="8" y="162"/>
                    <a:pt x="4" y="159"/>
                    <a:pt x="0" y="156"/>
                  </a:cubicBezTo>
                  <a:cubicBezTo>
                    <a:pt x="0" y="161"/>
                    <a:pt x="0" y="161"/>
                    <a:pt x="0" y="161"/>
                  </a:cubicBezTo>
                  <a:cubicBezTo>
                    <a:pt x="4" y="164"/>
                    <a:pt x="7" y="168"/>
                    <a:pt x="11" y="171"/>
                  </a:cubicBezTo>
                  <a:cubicBezTo>
                    <a:pt x="13" y="174"/>
                    <a:pt x="17" y="175"/>
                    <a:pt x="20" y="177"/>
                  </a:cubicBezTo>
                  <a:cubicBezTo>
                    <a:pt x="21" y="181"/>
                    <a:pt x="23" y="184"/>
                    <a:pt x="28" y="184"/>
                  </a:cubicBezTo>
                  <a:cubicBezTo>
                    <a:pt x="27" y="174"/>
                    <a:pt x="16" y="173"/>
                    <a:pt x="11" y="166"/>
                  </a:cubicBezTo>
                  <a:close/>
                  <a:moveTo>
                    <a:pt x="344" y="19"/>
                  </a:moveTo>
                  <a:cubicBezTo>
                    <a:pt x="350" y="20"/>
                    <a:pt x="354" y="23"/>
                    <a:pt x="357" y="28"/>
                  </a:cubicBezTo>
                  <a:cubicBezTo>
                    <a:pt x="389" y="48"/>
                    <a:pt x="387" y="57"/>
                    <a:pt x="395" y="57"/>
                  </a:cubicBezTo>
                  <a:cubicBezTo>
                    <a:pt x="424" y="87"/>
                    <a:pt x="433" y="94"/>
                    <a:pt x="440" y="102"/>
                  </a:cubicBezTo>
                  <a:cubicBezTo>
                    <a:pt x="455" y="116"/>
                    <a:pt x="459" y="119"/>
                    <a:pt x="461" y="124"/>
                  </a:cubicBezTo>
                  <a:cubicBezTo>
                    <a:pt x="510" y="168"/>
                    <a:pt x="510" y="171"/>
                    <a:pt x="513" y="173"/>
                  </a:cubicBezTo>
                  <a:cubicBezTo>
                    <a:pt x="537" y="198"/>
                    <a:pt x="543" y="206"/>
                    <a:pt x="551" y="213"/>
                  </a:cubicBezTo>
                  <a:cubicBezTo>
                    <a:pt x="608" y="261"/>
                    <a:pt x="615" y="269"/>
                    <a:pt x="626" y="274"/>
                  </a:cubicBezTo>
                  <a:cubicBezTo>
                    <a:pt x="680" y="316"/>
                    <a:pt x="689" y="315"/>
                    <a:pt x="690" y="321"/>
                  </a:cubicBezTo>
                  <a:cubicBezTo>
                    <a:pt x="732" y="334"/>
                    <a:pt x="735" y="339"/>
                    <a:pt x="742" y="339"/>
                  </a:cubicBezTo>
                  <a:cubicBezTo>
                    <a:pt x="730" y="330"/>
                    <a:pt x="704" y="323"/>
                    <a:pt x="686" y="308"/>
                  </a:cubicBezTo>
                  <a:cubicBezTo>
                    <a:pt x="639" y="278"/>
                    <a:pt x="641" y="272"/>
                    <a:pt x="635" y="274"/>
                  </a:cubicBezTo>
                  <a:cubicBezTo>
                    <a:pt x="608" y="255"/>
                    <a:pt x="606" y="249"/>
                    <a:pt x="600" y="247"/>
                  </a:cubicBezTo>
                  <a:cubicBezTo>
                    <a:pt x="583" y="231"/>
                    <a:pt x="579" y="227"/>
                    <a:pt x="575" y="222"/>
                  </a:cubicBezTo>
                  <a:cubicBezTo>
                    <a:pt x="552" y="203"/>
                    <a:pt x="550" y="201"/>
                    <a:pt x="549" y="198"/>
                  </a:cubicBezTo>
                  <a:cubicBezTo>
                    <a:pt x="514" y="167"/>
                    <a:pt x="510" y="155"/>
                    <a:pt x="498" y="151"/>
                  </a:cubicBezTo>
                  <a:cubicBezTo>
                    <a:pt x="483" y="134"/>
                    <a:pt x="481" y="128"/>
                    <a:pt x="474" y="126"/>
                  </a:cubicBezTo>
                  <a:cubicBezTo>
                    <a:pt x="437" y="89"/>
                    <a:pt x="435" y="87"/>
                    <a:pt x="434" y="84"/>
                  </a:cubicBezTo>
                  <a:cubicBezTo>
                    <a:pt x="412" y="66"/>
                    <a:pt x="412" y="61"/>
                    <a:pt x="410" y="60"/>
                  </a:cubicBezTo>
                  <a:cubicBezTo>
                    <a:pt x="384" y="40"/>
                    <a:pt x="384" y="33"/>
                    <a:pt x="376" y="33"/>
                  </a:cubicBezTo>
                  <a:cubicBezTo>
                    <a:pt x="341" y="5"/>
                    <a:pt x="342" y="2"/>
                    <a:pt x="340" y="0"/>
                  </a:cubicBezTo>
                  <a:cubicBezTo>
                    <a:pt x="333" y="12"/>
                    <a:pt x="344" y="10"/>
                    <a:pt x="344" y="19"/>
                  </a:cubicBezTo>
                  <a:close/>
                  <a:moveTo>
                    <a:pt x="23" y="16"/>
                  </a:moveTo>
                  <a:cubicBezTo>
                    <a:pt x="28" y="17"/>
                    <a:pt x="27" y="24"/>
                    <a:pt x="34" y="23"/>
                  </a:cubicBezTo>
                  <a:cubicBezTo>
                    <a:pt x="98" y="85"/>
                    <a:pt x="111" y="95"/>
                    <a:pt x="124" y="106"/>
                  </a:cubicBezTo>
                  <a:cubicBezTo>
                    <a:pt x="164" y="139"/>
                    <a:pt x="170" y="139"/>
                    <a:pt x="173" y="142"/>
                  </a:cubicBezTo>
                  <a:cubicBezTo>
                    <a:pt x="198" y="155"/>
                    <a:pt x="200" y="167"/>
                    <a:pt x="203" y="160"/>
                  </a:cubicBezTo>
                  <a:cubicBezTo>
                    <a:pt x="176" y="139"/>
                    <a:pt x="168" y="135"/>
                    <a:pt x="162" y="128"/>
                  </a:cubicBezTo>
                  <a:cubicBezTo>
                    <a:pt x="125" y="105"/>
                    <a:pt x="127" y="96"/>
                    <a:pt x="120" y="97"/>
                  </a:cubicBezTo>
                  <a:cubicBezTo>
                    <a:pt x="87" y="61"/>
                    <a:pt x="83" y="58"/>
                    <a:pt x="81" y="52"/>
                  </a:cubicBezTo>
                  <a:cubicBezTo>
                    <a:pt x="44" y="19"/>
                    <a:pt x="37" y="18"/>
                    <a:pt x="36" y="12"/>
                  </a:cubicBezTo>
                  <a:cubicBezTo>
                    <a:pt x="57" y="26"/>
                    <a:pt x="59" y="27"/>
                    <a:pt x="60" y="30"/>
                  </a:cubicBezTo>
                  <a:cubicBezTo>
                    <a:pt x="113" y="68"/>
                    <a:pt x="115" y="72"/>
                    <a:pt x="120" y="75"/>
                  </a:cubicBezTo>
                  <a:cubicBezTo>
                    <a:pt x="136" y="88"/>
                    <a:pt x="136" y="93"/>
                    <a:pt x="141" y="95"/>
                  </a:cubicBezTo>
                  <a:cubicBezTo>
                    <a:pt x="159" y="107"/>
                    <a:pt x="158" y="115"/>
                    <a:pt x="165" y="115"/>
                  </a:cubicBezTo>
                  <a:cubicBezTo>
                    <a:pt x="200" y="151"/>
                    <a:pt x="203" y="155"/>
                    <a:pt x="208" y="158"/>
                  </a:cubicBezTo>
                  <a:cubicBezTo>
                    <a:pt x="213" y="167"/>
                    <a:pt x="206" y="161"/>
                    <a:pt x="205" y="166"/>
                  </a:cubicBezTo>
                  <a:cubicBezTo>
                    <a:pt x="223" y="173"/>
                    <a:pt x="223" y="176"/>
                    <a:pt x="227" y="175"/>
                  </a:cubicBezTo>
                  <a:cubicBezTo>
                    <a:pt x="288" y="224"/>
                    <a:pt x="292" y="232"/>
                    <a:pt x="302" y="234"/>
                  </a:cubicBezTo>
                  <a:cubicBezTo>
                    <a:pt x="286" y="216"/>
                    <a:pt x="279" y="218"/>
                    <a:pt x="278" y="214"/>
                  </a:cubicBezTo>
                  <a:cubicBezTo>
                    <a:pt x="243" y="190"/>
                    <a:pt x="241" y="181"/>
                    <a:pt x="233" y="178"/>
                  </a:cubicBezTo>
                  <a:cubicBezTo>
                    <a:pt x="210" y="150"/>
                    <a:pt x="206" y="151"/>
                    <a:pt x="206" y="149"/>
                  </a:cubicBezTo>
                  <a:cubicBezTo>
                    <a:pt x="190" y="135"/>
                    <a:pt x="190" y="129"/>
                    <a:pt x="186" y="127"/>
                  </a:cubicBezTo>
                  <a:cubicBezTo>
                    <a:pt x="158" y="104"/>
                    <a:pt x="159" y="100"/>
                    <a:pt x="157" y="100"/>
                  </a:cubicBezTo>
                  <a:cubicBezTo>
                    <a:pt x="131" y="77"/>
                    <a:pt x="130" y="72"/>
                    <a:pt x="124" y="71"/>
                  </a:cubicBezTo>
                  <a:cubicBezTo>
                    <a:pt x="111" y="59"/>
                    <a:pt x="109" y="57"/>
                    <a:pt x="110" y="53"/>
                  </a:cubicBezTo>
                  <a:cubicBezTo>
                    <a:pt x="80" y="36"/>
                    <a:pt x="78" y="26"/>
                    <a:pt x="67" y="24"/>
                  </a:cubicBezTo>
                  <a:cubicBezTo>
                    <a:pt x="21" y="0"/>
                    <a:pt x="21" y="0"/>
                    <a:pt x="21" y="0"/>
                  </a:cubicBezTo>
                  <a:cubicBezTo>
                    <a:pt x="32" y="10"/>
                    <a:pt x="35" y="11"/>
                    <a:pt x="32" y="12"/>
                  </a:cubicBezTo>
                  <a:cubicBezTo>
                    <a:pt x="17" y="0"/>
                    <a:pt x="16" y="0"/>
                    <a:pt x="16" y="0"/>
                  </a:cubicBezTo>
                  <a:cubicBezTo>
                    <a:pt x="18" y="10"/>
                    <a:pt x="21" y="13"/>
                    <a:pt x="23" y="16"/>
                  </a:cubicBezTo>
                  <a:close/>
                  <a:moveTo>
                    <a:pt x="573" y="13"/>
                  </a:moveTo>
                  <a:cubicBezTo>
                    <a:pt x="580" y="12"/>
                    <a:pt x="581" y="16"/>
                    <a:pt x="586" y="18"/>
                  </a:cubicBezTo>
                  <a:cubicBezTo>
                    <a:pt x="629" y="35"/>
                    <a:pt x="631" y="39"/>
                    <a:pt x="633" y="43"/>
                  </a:cubicBezTo>
                  <a:cubicBezTo>
                    <a:pt x="676" y="58"/>
                    <a:pt x="677" y="64"/>
                    <a:pt x="683" y="63"/>
                  </a:cubicBezTo>
                  <a:cubicBezTo>
                    <a:pt x="756" y="103"/>
                    <a:pt x="764" y="101"/>
                    <a:pt x="767" y="104"/>
                  </a:cubicBezTo>
                  <a:cubicBezTo>
                    <a:pt x="794" y="116"/>
                    <a:pt x="796" y="117"/>
                    <a:pt x="797" y="118"/>
                  </a:cubicBezTo>
                  <a:cubicBezTo>
                    <a:pt x="830" y="132"/>
                    <a:pt x="838" y="134"/>
                    <a:pt x="843" y="139"/>
                  </a:cubicBezTo>
                  <a:cubicBezTo>
                    <a:pt x="867" y="145"/>
                    <a:pt x="870" y="146"/>
                    <a:pt x="873" y="148"/>
                  </a:cubicBezTo>
                  <a:cubicBezTo>
                    <a:pt x="896" y="159"/>
                    <a:pt x="909" y="152"/>
                    <a:pt x="908" y="158"/>
                  </a:cubicBezTo>
                  <a:cubicBezTo>
                    <a:pt x="949" y="161"/>
                    <a:pt x="969" y="161"/>
                    <a:pt x="988" y="162"/>
                  </a:cubicBezTo>
                  <a:cubicBezTo>
                    <a:pt x="1023" y="160"/>
                    <a:pt x="1029" y="155"/>
                    <a:pt x="1023" y="154"/>
                  </a:cubicBezTo>
                  <a:cubicBezTo>
                    <a:pt x="987" y="155"/>
                    <a:pt x="986" y="157"/>
                    <a:pt x="975" y="155"/>
                  </a:cubicBezTo>
                  <a:cubicBezTo>
                    <a:pt x="952" y="157"/>
                    <a:pt x="941" y="152"/>
                    <a:pt x="932" y="154"/>
                  </a:cubicBezTo>
                  <a:cubicBezTo>
                    <a:pt x="828" y="125"/>
                    <a:pt x="826" y="118"/>
                    <a:pt x="817" y="119"/>
                  </a:cubicBezTo>
                  <a:cubicBezTo>
                    <a:pt x="741" y="88"/>
                    <a:pt x="741" y="79"/>
                    <a:pt x="733" y="80"/>
                  </a:cubicBezTo>
                  <a:cubicBezTo>
                    <a:pt x="705" y="65"/>
                    <a:pt x="693" y="60"/>
                    <a:pt x="681" y="55"/>
                  </a:cubicBezTo>
                  <a:cubicBezTo>
                    <a:pt x="627" y="26"/>
                    <a:pt x="622" y="23"/>
                    <a:pt x="616" y="20"/>
                  </a:cubicBezTo>
                  <a:cubicBezTo>
                    <a:pt x="550" y="0"/>
                    <a:pt x="550" y="0"/>
                    <a:pt x="550" y="0"/>
                  </a:cubicBezTo>
                  <a:close/>
                  <a:moveTo>
                    <a:pt x="898" y="24"/>
                  </a:moveTo>
                  <a:cubicBezTo>
                    <a:pt x="929" y="32"/>
                    <a:pt x="973" y="35"/>
                    <a:pt x="1013" y="40"/>
                  </a:cubicBezTo>
                  <a:cubicBezTo>
                    <a:pt x="1029" y="40"/>
                    <a:pt x="1045" y="41"/>
                    <a:pt x="1061" y="41"/>
                  </a:cubicBezTo>
                  <a:cubicBezTo>
                    <a:pt x="1067" y="44"/>
                    <a:pt x="1070" y="40"/>
                    <a:pt x="1080" y="41"/>
                  </a:cubicBezTo>
                  <a:cubicBezTo>
                    <a:pt x="1085" y="42"/>
                    <a:pt x="1089" y="42"/>
                    <a:pt x="1093" y="42"/>
                  </a:cubicBezTo>
                  <a:cubicBezTo>
                    <a:pt x="1097" y="41"/>
                    <a:pt x="1105" y="45"/>
                    <a:pt x="1104" y="40"/>
                  </a:cubicBezTo>
                  <a:cubicBezTo>
                    <a:pt x="1102" y="38"/>
                    <a:pt x="1099" y="37"/>
                    <a:pt x="1093" y="37"/>
                  </a:cubicBezTo>
                  <a:cubicBezTo>
                    <a:pt x="1092" y="39"/>
                    <a:pt x="1083" y="42"/>
                    <a:pt x="1083" y="37"/>
                  </a:cubicBezTo>
                  <a:cubicBezTo>
                    <a:pt x="1071" y="38"/>
                    <a:pt x="1072" y="38"/>
                    <a:pt x="1061" y="39"/>
                  </a:cubicBezTo>
                  <a:cubicBezTo>
                    <a:pt x="1052" y="34"/>
                    <a:pt x="1036" y="37"/>
                    <a:pt x="1024" y="36"/>
                  </a:cubicBezTo>
                  <a:cubicBezTo>
                    <a:pt x="1020" y="32"/>
                    <a:pt x="1017" y="35"/>
                    <a:pt x="1013" y="36"/>
                  </a:cubicBezTo>
                  <a:cubicBezTo>
                    <a:pt x="1011" y="31"/>
                    <a:pt x="999" y="34"/>
                    <a:pt x="993" y="33"/>
                  </a:cubicBezTo>
                  <a:cubicBezTo>
                    <a:pt x="987" y="30"/>
                    <a:pt x="973" y="33"/>
                    <a:pt x="963" y="28"/>
                  </a:cubicBezTo>
                  <a:cubicBezTo>
                    <a:pt x="960" y="28"/>
                    <a:pt x="957" y="28"/>
                    <a:pt x="954" y="28"/>
                  </a:cubicBezTo>
                  <a:cubicBezTo>
                    <a:pt x="950" y="29"/>
                    <a:pt x="949" y="24"/>
                    <a:pt x="948" y="28"/>
                  </a:cubicBezTo>
                  <a:cubicBezTo>
                    <a:pt x="945" y="23"/>
                    <a:pt x="932" y="28"/>
                    <a:pt x="930" y="23"/>
                  </a:cubicBezTo>
                  <a:cubicBezTo>
                    <a:pt x="905" y="21"/>
                    <a:pt x="882" y="16"/>
                    <a:pt x="863" y="8"/>
                  </a:cubicBezTo>
                  <a:cubicBezTo>
                    <a:pt x="851" y="8"/>
                    <a:pt x="844" y="3"/>
                    <a:pt x="835" y="0"/>
                  </a:cubicBezTo>
                  <a:cubicBezTo>
                    <a:pt x="807" y="0"/>
                    <a:pt x="807" y="0"/>
                    <a:pt x="807" y="0"/>
                  </a:cubicBezTo>
                  <a:cubicBezTo>
                    <a:pt x="819" y="4"/>
                    <a:pt x="831" y="7"/>
                    <a:pt x="843" y="10"/>
                  </a:cubicBezTo>
                  <a:cubicBezTo>
                    <a:pt x="858" y="18"/>
                    <a:pt x="879" y="20"/>
                    <a:pt x="898" y="24"/>
                  </a:cubicBezTo>
                  <a:close/>
                  <a:moveTo>
                    <a:pt x="690" y="22"/>
                  </a:moveTo>
                  <a:cubicBezTo>
                    <a:pt x="702" y="24"/>
                    <a:pt x="706" y="33"/>
                    <a:pt x="718" y="34"/>
                  </a:cubicBezTo>
                  <a:cubicBezTo>
                    <a:pt x="748" y="52"/>
                    <a:pt x="757" y="50"/>
                    <a:pt x="757" y="56"/>
                  </a:cubicBezTo>
                  <a:cubicBezTo>
                    <a:pt x="818" y="82"/>
                    <a:pt x="835" y="92"/>
                    <a:pt x="854" y="100"/>
                  </a:cubicBezTo>
                  <a:cubicBezTo>
                    <a:pt x="902" y="118"/>
                    <a:pt x="913" y="116"/>
                    <a:pt x="915" y="121"/>
                  </a:cubicBezTo>
                  <a:cubicBezTo>
                    <a:pt x="1077" y="134"/>
                    <a:pt x="1088" y="131"/>
                    <a:pt x="1102" y="131"/>
                  </a:cubicBezTo>
                  <a:cubicBezTo>
                    <a:pt x="1107" y="124"/>
                    <a:pt x="1118" y="129"/>
                    <a:pt x="1116" y="121"/>
                  </a:cubicBezTo>
                  <a:cubicBezTo>
                    <a:pt x="1023" y="113"/>
                    <a:pt x="1015" y="114"/>
                    <a:pt x="1009" y="114"/>
                  </a:cubicBezTo>
                  <a:cubicBezTo>
                    <a:pt x="971" y="103"/>
                    <a:pt x="961" y="105"/>
                    <a:pt x="959" y="100"/>
                  </a:cubicBezTo>
                  <a:cubicBezTo>
                    <a:pt x="915" y="89"/>
                    <a:pt x="907" y="83"/>
                    <a:pt x="896" y="81"/>
                  </a:cubicBezTo>
                  <a:cubicBezTo>
                    <a:pt x="836" y="52"/>
                    <a:pt x="834" y="47"/>
                    <a:pt x="827" y="47"/>
                  </a:cubicBezTo>
                  <a:cubicBezTo>
                    <a:pt x="878" y="57"/>
                    <a:pt x="896" y="59"/>
                    <a:pt x="912" y="64"/>
                  </a:cubicBezTo>
                  <a:cubicBezTo>
                    <a:pt x="1046" y="80"/>
                    <a:pt x="1053" y="82"/>
                    <a:pt x="1058" y="78"/>
                  </a:cubicBezTo>
                  <a:cubicBezTo>
                    <a:pt x="869" y="49"/>
                    <a:pt x="854" y="41"/>
                    <a:pt x="834" y="38"/>
                  </a:cubicBezTo>
                  <a:cubicBezTo>
                    <a:pt x="813" y="30"/>
                    <a:pt x="811" y="25"/>
                    <a:pt x="801" y="27"/>
                  </a:cubicBezTo>
                  <a:cubicBezTo>
                    <a:pt x="765" y="4"/>
                    <a:pt x="754" y="6"/>
                    <a:pt x="750" y="2"/>
                  </a:cubicBezTo>
                  <a:cubicBezTo>
                    <a:pt x="713" y="4"/>
                    <a:pt x="720" y="8"/>
                    <a:pt x="730" y="10"/>
                  </a:cubicBezTo>
                  <a:cubicBezTo>
                    <a:pt x="763" y="30"/>
                    <a:pt x="770" y="27"/>
                    <a:pt x="771" y="30"/>
                  </a:cubicBezTo>
                  <a:cubicBezTo>
                    <a:pt x="800" y="45"/>
                    <a:pt x="809" y="45"/>
                    <a:pt x="814" y="49"/>
                  </a:cubicBezTo>
                  <a:cubicBezTo>
                    <a:pt x="874" y="78"/>
                    <a:pt x="884" y="83"/>
                    <a:pt x="896" y="88"/>
                  </a:cubicBezTo>
                  <a:cubicBezTo>
                    <a:pt x="921" y="100"/>
                    <a:pt x="925" y="99"/>
                    <a:pt x="929" y="99"/>
                  </a:cubicBezTo>
                  <a:cubicBezTo>
                    <a:pt x="979" y="115"/>
                    <a:pt x="995" y="116"/>
                    <a:pt x="1007" y="121"/>
                  </a:cubicBezTo>
                  <a:cubicBezTo>
                    <a:pt x="1080" y="126"/>
                    <a:pt x="1080" y="124"/>
                    <a:pt x="1089" y="127"/>
                  </a:cubicBezTo>
                  <a:cubicBezTo>
                    <a:pt x="1052" y="132"/>
                    <a:pt x="1050" y="132"/>
                    <a:pt x="1037" y="132"/>
                  </a:cubicBezTo>
                  <a:cubicBezTo>
                    <a:pt x="939" y="118"/>
                    <a:pt x="931" y="119"/>
                    <a:pt x="928" y="114"/>
                  </a:cubicBezTo>
                  <a:cubicBezTo>
                    <a:pt x="877" y="97"/>
                    <a:pt x="867" y="101"/>
                    <a:pt x="868" y="93"/>
                  </a:cubicBezTo>
                  <a:cubicBezTo>
                    <a:pt x="791" y="59"/>
                    <a:pt x="783" y="60"/>
                    <a:pt x="779" y="57"/>
                  </a:cubicBezTo>
                  <a:cubicBezTo>
                    <a:pt x="730" y="32"/>
                    <a:pt x="721" y="27"/>
                    <a:pt x="712" y="22"/>
                  </a:cubicBezTo>
                  <a:cubicBezTo>
                    <a:pt x="675" y="7"/>
                    <a:pt x="670" y="3"/>
                    <a:pt x="662" y="0"/>
                  </a:cubicBezTo>
                  <a:cubicBezTo>
                    <a:pt x="671" y="14"/>
                    <a:pt x="683" y="15"/>
                    <a:pt x="690" y="22"/>
                  </a:cubicBezTo>
                  <a:close/>
                  <a:moveTo>
                    <a:pt x="874" y="0"/>
                  </a:moveTo>
                  <a:cubicBezTo>
                    <a:pt x="874" y="0"/>
                    <a:pt x="874" y="0"/>
                    <a:pt x="874" y="0"/>
                  </a:cubicBezTo>
                  <a:cubicBezTo>
                    <a:pt x="874" y="0"/>
                    <a:pt x="874" y="0"/>
                    <a:pt x="874" y="0"/>
                  </a:cubicBezTo>
                  <a:cubicBezTo>
                    <a:pt x="874" y="0"/>
                    <a:pt x="874" y="0"/>
                    <a:pt x="874" y="0"/>
                  </a:cubicBezTo>
                  <a:close/>
                  <a:moveTo>
                    <a:pt x="375" y="4"/>
                  </a:moveTo>
                  <a:cubicBezTo>
                    <a:pt x="374" y="8"/>
                    <a:pt x="377" y="9"/>
                    <a:pt x="379" y="11"/>
                  </a:cubicBezTo>
                  <a:cubicBezTo>
                    <a:pt x="407" y="31"/>
                    <a:pt x="409" y="37"/>
                    <a:pt x="415" y="40"/>
                  </a:cubicBezTo>
                  <a:cubicBezTo>
                    <a:pt x="431" y="54"/>
                    <a:pt x="433" y="56"/>
                    <a:pt x="437" y="56"/>
                  </a:cubicBezTo>
                  <a:cubicBezTo>
                    <a:pt x="467" y="82"/>
                    <a:pt x="477" y="90"/>
                    <a:pt x="486" y="98"/>
                  </a:cubicBezTo>
                  <a:cubicBezTo>
                    <a:pt x="503" y="113"/>
                    <a:pt x="510" y="116"/>
                    <a:pt x="512" y="123"/>
                  </a:cubicBezTo>
                  <a:cubicBezTo>
                    <a:pt x="546" y="149"/>
                    <a:pt x="552" y="151"/>
                    <a:pt x="554" y="156"/>
                  </a:cubicBezTo>
                  <a:cubicBezTo>
                    <a:pt x="601" y="193"/>
                    <a:pt x="603" y="196"/>
                    <a:pt x="604" y="199"/>
                  </a:cubicBezTo>
                  <a:cubicBezTo>
                    <a:pt x="628" y="220"/>
                    <a:pt x="636" y="220"/>
                    <a:pt x="638" y="226"/>
                  </a:cubicBezTo>
                  <a:cubicBezTo>
                    <a:pt x="689" y="264"/>
                    <a:pt x="698" y="265"/>
                    <a:pt x="702" y="271"/>
                  </a:cubicBezTo>
                  <a:cubicBezTo>
                    <a:pt x="746" y="296"/>
                    <a:pt x="748" y="303"/>
                    <a:pt x="756" y="305"/>
                  </a:cubicBezTo>
                  <a:cubicBezTo>
                    <a:pt x="777" y="317"/>
                    <a:pt x="778" y="318"/>
                    <a:pt x="778" y="321"/>
                  </a:cubicBezTo>
                  <a:cubicBezTo>
                    <a:pt x="803" y="327"/>
                    <a:pt x="810" y="328"/>
                    <a:pt x="819" y="326"/>
                  </a:cubicBezTo>
                  <a:cubicBezTo>
                    <a:pt x="787" y="309"/>
                    <a:pt x="780" y="308"/>
                    <a:pt x="776" y="305"/>
                  </a:cubicBezTo>
                  <a:cubicBezTo>
                    <a:pt x="725" y="276"/>
                    <a:pt x="720" y="272"/>
                    <a:pt x="713" y="269"/>
                  </a:cubicBezTo>
                  <a:cubicBezTo>
                    <a:pt x="676" y="240"/>
                    <a:pt x="668" y="237"/>
                    <a:pt x="662" y="233"/>
                  </a:cubicBezTo>
                  <a:cubicBezTo>
                    <a:pt x="608" y="191"/>
                    <a:pt x="603" y="186"/>
                    <a:pt x="597" y="181"/>
                  </a:cubicBezTo>
                  <a:cubicBezTo>
                    <a:pt x="546" y="137"/>
                    <a:pt x="539" y="134"/>
                    <a:pt x="535" y="128"/>
                  </a:cubicBezTo>
                  <a:cubicBezTo>
                    <a:pt x="498" y="99"/>
                    <a:pt x="495" y="92"/>
                    <a:pt x="488" y="90"/>
                  </a:cubicBezTo>
                  <a:cubicBezTo>
                    <a:pt x="452" y="58"/>
                    <a:pt x="447" y="53"/>
                    <a:pt x="441" y="49"/>
                  </a:cubicBezTo>
                  <a:cubicBezTo>
                    <a:pt x="416" y="26"/>
                    <a:pt x="411" y="26"/>
                    <a:pt x="407" y="25"/>
                  </a:cubicBezTo>
                  <a:cubicBezTo>
                    <a:pt x="375" y="0"/>
                    <a:pt x="375" y="0"/>
                    <a:pt x="375" y="0"/>
                  </a:cubicBezTo>
                  <a:close/>
                  <a:moveTo>
                    <a:pt x="514" y="9"/>
                  </a:moveTo>
                  <a:cubicBezTo>
                    <a:pt x="519" y="12"/>
                    <a:pt x="525" y="13"/>
                    <a:pt x="529" y="16"/>
                  </a:cubicBezTo>
                  <a:cubicBezTo>
                    <a:pt x="547" y="27"/>
                    <a:pt x="554" y="29"/>
                    <a:pt x="557" y="32"/>
                  </a:cubicBezTo>
                  <a:cubicBezTo>
                    <a:pt x="621" y="63"/>
                    <a:pt x="623" y="68"/>
                    <a:pt x="628" y="71"/>
                  </a:cubicBezTo>
                  <a:cubicBezTo>
                    <a:pt x="662" y="87"/>
                    <a:pt x="665" y="87"/>
                    <a:pt x="667" y="89"/>
                  </a:cubicBezTo>
                  <a:cubicBezTo>
                    <a:pt x="722" y="114"/>
                    <a:pt x="731" y="121"/>
                    <a:pt x="745" y="124"/>
                  </a:cubicBezTo>
                  <a:cubicBezTo>
                    <a:pt x="829" y="156"/>
                    <a:pt x="839" y="162"/>
                    <a:pt x="855" y="163"/>
                  </a:cubicBezTo>
                  <a:cubicBezTo>
                    <a:pt x="882" y="169"/>
                    <a:pt x="887" y="172"/>
                    <a:pt x="896" y="170"/>
                  </a:cubicBezTo>
                  <a:cubicBezTo>
                    <a:pt x="925" y="171"/>
                    <a:pt x="920" y="171"/>
                    <a:pt x="916" y="171"/>
                  </a:cubicBezTo>
                  <a:cubicBezTo>
                    <a:pt x="844" y="156"/>
                    <a:pt x="840" y="152"/>
                    <a:pt x="831" y="152"/>
                  </a:cubicBezTo>
                  <a:cubicBezTo>
                    <a:pt x="797" y="142"/>
                    <a:pt x="788" y="132"/>
                    <a:pt x="771" y="131"/>
                  </a:cubicBezTo>
                  <a:cubicBezTo>
                    <a:pt x="756" y="122"/>
                    <a:pt x="750" y="120"/>
                    <a:pt x="747" y="117"/>
                  </a:cubicBezTo>
                  <a:cubicBezTo>
                    <a:pt x="686" y="90"/>
                    <a:pt x="677" y="86"/>
                    <a:pt x="669" y="80"/>
                  </a:cubicBezTo>
                  <a:cubicBezTo>
                    <a:pt x="610" y="51"/>
                    <a:pt x="600" y="48"/>
                    <a:pt x="592" y="44"/>
                  </a:cubicBezTo>
                  <a:cubicBezTo>
                    <a:pt x="560" y="24"/>
                    <a:pt x="551" y="20"/>
                    <a:pt x="544" y="14"/>
                  </a:cubicBezTo>
                  <a:cubicBezTo>
                    <a:pt x="495" y="0"/>
                    <a:pt x="495" y="0"/>
                    <a:pt x="495" y="0"/>
                  </a:cubicBezTo>
                  <a:close/>
                  <a:moveTo>
                    <a:pt x="427" y="8"/>
                  </a:moveTo>
                  <a:cubicBezTo>
                    <a:pt x="430" y="11"/>
                    <a:pt x="437" y="12"/>
                    <a:pt x="440" y="17"/>
                  </a:cubicBezTo>
                  <a:cubicBezTo>
                    <a:pt x="476" y="51"/>
                    <a:pt x="485" y="49"/>
                    <a:pt x="487" y="55"/>
                  </a:cubicBezTo>
                  <a:cubicBezTo>
                    <a:pt x="505" y="66"/>
                    <a:pt x="504" y="73"/>
                    <a:pt x="510" y="75"/>
                  </a:cubicBezTo>
                  <a:cubicBezTo>
                    <a:pt x="580" y="136"/>
                    <a:pt x="582" y="137"/>
                    <a:pt x="585" y="137"/>
                  </a:cubicBezTo>
                  <a:cubicBezTo>
                    <a:pt x="608" y="161"/>
                    <a:pt x="620" y="163"/>
                    <a:pt x="626" y="171"/>
                  </a:cubicBezTo>
                  <a:cubicBezTo>
                    <a:pt x="643" y="183"/>
                    <a:pt x="648" y="185"/>
                    <a:pt x="650" y="191"/>
                  </a:cubicBezTo>
                  <a:cubicBezTo>
                    <a:pt x="690" y="211"/>
                    <a:pt x="696" y="220"/>
                    <a:pt x="708" y="223"/>
                  </a:cubicBezTo>
                  <a:cubicBezTo>
                    <a:pt x="776" y="261"/>
                    <a:pt x="786" y="266"/>
                    <a:pt x="796" y="271"/>
                  </a:cubicBezTo>
                  <a:cubicBezTo>
                    <a:pt x="840" y="287"/>
                    <a:pt x="845" y="286"/>
                    <a:pt x="846" y="289"/>
                  </a:cubicBezTo>
                  <a:cubicBezTo>
                    <a:pt x="889" y="296"/>
                    <a:pt x="898" y="293"/>
                    <a:pt x="898" y="286"/>
                  </a:cubicBezTo>
                  <a:cubicBezTo>
                    <a:pt x="890" y="277"/>
                    <a:pt x="887" y="286"/>
                    <a:pt x="885" y="286"/>
                  </a:cubicBezTo>
                  <a:cubicBezTo>
                    <a:pt x="834" y="277"/>
                    <a:pt x="827" y="273"/>
                    <a:pt x="818" y="271"/>
                  </a:cubicBezTo>
                  <a:cubicBezTo>
                    <a:pt x="771" y="249"/>
                    <a:pt x="766" y="249"/>
                    <a:pt x="764" y="246"/>
                  </a:cubicBezTo>
                  <a:cubicBezTo>
                    <a:pt x="744" y="239"/>
                    <a:pt x="743" y="229"/>
                    <a:pt x="732" y="230"/>
                  </a:cubicBezTo>
                  <a:cubicBezTo>
                    <a:pt x="710" y="210"/>
                    <a:pt x="695" y="214"/>
                    <a:pt x="693" y="205"/>
                  </a:cubicBezTo>
                  <a:cubicBezTo>
                    <a:pt x="648" y="176"/>
                    <a:pt x="642" y="172"/>
                    <a:pt x="637" y="167"/>
                  </a:cubicBezTo>
                  <a:cubicBezTo>
                    <a:pt x="605" y="145"/>
                    <a:pt x="593" y="136"/>
                    <a:pt x="581" y="126"/>
                  </a:cubicBezTo>
                  <a:cubicBezTo>
                    <a:pt x="565" y="107"/>
                    <a:pt x="560" y="107"/>
                    <a:pt x="555" y="106"/>
                  </a:cubicBezTo>
                  <a:cubicBezTo>
                    <a:pt x="534" y="87"/>
                    <a:pt x="531" y="84"/>
                    <a:pt x="528" y="82"/>
                  </a:cubicBezTo>
                  <a:cubicBezTo>
                    <a:pt x="479" y="38"/>
                    <a:pt x="472" y="36"/>
                    <a:pt x="470" y="30"/>
                  </a:cubicBezTo>
                  <a:cubicBezTo>
                    <a:pt x="454" y="14"/>
                    <a:pt x="447" y="13"/>
                    <a:pt x="444" y="8"/>
                  </a:cubicBezTo>
                  <a:cubicBezTo>
                    <a:pt x="422" y="2"/>
                    <a:pt x="426" y="3"/>
                    <a:pt x="427" y="8"/>
                  </a:cubicBezTo>
                  <a:close/>
                  <a:moveTo>
                    <a:pt x="477" y="9"/>
                  </a:moveTo>
                  <a:cubicBezTo>
                    <a:pt x="481" y="13"/>
                    <a:pt x="489" y="14"/>
                    <a:pt x="492" y="20"/>
                  </a:cubicBezTo>
                  <a:cubicBezTo>
                    <a:pt x="507" y="35"/>
                    <a:pt x="514" y="33"/>
                    <a:pt x="516" y="36"/>
                  </a:cubicBezTo>
                  <a:cubicBezTo>
                    <a:pt x="545" y="55"/>
                    <a:pt x="547" y="61"/>
                    <a:pt x="554" y="63"/>
                  </a:cubicBezTo>
                  <a:cubicBezTo>
                    <a:pt x="579" y="82"/>
                    <a:pt x="591" y="87"/>
                    <a:pt x="602" y="94"/>
                  </a:cubicBezTo>
                  <a:cubicBezTo>
                    <a:pt x="671" y="135"/>
                    <a:pt x="678" y="132"/>
                    <a:pt x="679" y="135"/>
                  </a:cubicBezTo>
                  <a:cubicBezTo>
                    <a:pt x="718" y="153"/>
                    <a:pt x="724" y="164"/>
                    <a:pt x="742" y="165"/>
                  </a:cubicBezTo>
                  <a:cubicBezTo>
                    <a:pt x="771" y="179"/>
                    <a:pt x="778" y="177"/>
                    <a:pt x="778" y="181"/>
                  </a:cubicBezTo>
                  <a:cubicBezTo>
                    <a:pt x="839" y="197"/>
                    <a:pt x="843" y="199"/>
                    <a:pt x="848" y="200"/>
                  </a:cubicBezTo>
                  <a:cubicBezTo>
                    <a:pt x="944" y="211"/>
                    <a:pt x="950" y="218"/>
                    <a:pt x="954" y="218"/>
                  </a:cubicBezTo>
                  <a:cubicBezTo>
                    <a:pt x="952" y="204"/>
                    <a:pt x="948" y="205"/>
                    <a:pt x="946" y="206"/>
                  </a:cubicBezTo>
                  <a:cubicBezTo>
                    <a:pt x="921" y="204"/>
                    <a:pt x="915" y="204"/>
                    <a:pt x="900" y="203"/>
                  </a:cubicBezTo>
                  <a:cubicBezTo>
                    <a:pt x="843" y="187"/>
                    <a:pt x="833" y="189"/>
                    <a:pt x="831" y="184"/>
                  </a:cubicBezTo>
                  <a:cubicBezTo>
                    <a:pt x="759" y="161"/>
                    <a:pt x="748" y="164"/>
                    <a:pt x="746" y="158"/>
                  </a:cubicBezTo>
                  <a:cubicBezTo>
                    <a:pt x="720" y="148"/>
                    <a:pt x="718" y="146"/>
                    <a:pt x="714" y="147"/>
                  </a:cubicBezTo>
                  <a:cubicBezTo>
                    <a:pt x="681" y="129"/>
                    <a:pt x="679" y="123"/>
                    <a:pt x="671" y="124"/>
                  </a:cubicBezTo>
                  <a:cubicBezTo>
                    <a:pt x="641" y="103"/>
                    <a:pt x="634" y="102"/>
                    <a:pt x="630" y="99"/>
                  </a:cubicBezTo>
                  <a:cubicBezTo>
                    <a:pt x="601" y="80"/>
                    <a:pt x="597" y="81"/>
                    <a:pt x="593" y="81"/>
                  </a:cubicBezTo>
                  <a:cubicBezTo>
                    <a:pt x="561" y="59"/>
                    <a:pt x="559" y="55"/>
                    <a:pt x="554" y="54"/>
                  </a:cubicBezTo>
                  <a:cubicBezTo>
                    <a:pt x="519" y="27"/>
                    <a:pt x="514" y="25"/>
                    <a:pt x="509" y="25"/>
                  </a:cubicBezTo>
                  <a:cubicBezTo>
                    <a:pt x="487" y="4"/>
                    <a:pt x="481" y="4"/>
                    <a:pt x="479" y="0"/>
                  </a:cubicBezTo>
                  <a:cubicBezTo>
                    <a:pt x="466" y="4"/>
                    <a:pt x="472" y="6"/>
                    <a:pt x="477" y="9"/>
                  </a:cubicBezTo>
                  <a:close/>
                  <a:moveTo>
                    <a:pt x="1121" y="1856"/>
                  </a:moveTo>
                  <a:cubicBezTo>
                    <a:pt x="1119" y="1861"/>
                    <a:pt x="1115" y="1862"/>
                    <a:pt x="1116" y="1869"/>
                  </a:cubicBezTo>
                  <a:cubicBezTo>
                    <a:pt x="1088" y="1913"/>
                    <a:pt x="1078" y="1916"/>
                    <a:pt x="1075" y="1926"/>
                  </a:cubicBezTo>
                  <a:cubicBezTo>
                    <a:pt x="1055" y="1952"/>
                    <a:pt x="1052" y="1954"/>
                    <a:pt x="1051" y="1959"/>
                  </a:cubicBezTo>
                  <a:cubicBezTo>
                    <a:pt x="1020" y="2000"/>
                    <a:pt x="1009" y="2002"/>
                    <a:pt x="1005" y="2011"/>
                  </a:cubicBezTo>
                  <a:cubicBezTo>
                    <a:pt x="976" y="2041"/>
                    <a:pt x="965" y="2049"/>
                    <a:pt x="957" y="2061"/>
                  </a:cubicBezTo>
                  <a:cubicBezTo>
                    <a:pt x="932" y="2087"/>
                    <a:pt x="927" y="2087"/>
                    <a:pt x="924" y="2089"/>
                  </a:cubicBezTo>
                  <a:cubicBezTo>
                    <a:pt x="895" y="2124"/>
                    <a:pt x="890" y="2124"/>
                    <a:pt x="889" y="2129"/>
                  </a:cubicBezTo>
                  <a:cubicBezTo>
                    <a:pt x="869" y="2156"/>
                    <a:pt x="868" y="2158"/>
                    <a:pt x="867" y="2160"/>
                  </a:cubicBezTo>
                  <a:cubicBezTo>
                    <a:pt x="890" y="2148"/>
                    <a:pt x="890" y="2140"/>
                    <a:pt x="896" y="2137"/>
                  </a:cubicBezTo>
                  <a:cubicBezTo>
                    <a:pt x="911" y="2122"/>
                    <a:pt x="908" y="2115"/>
                    <a:pt x="913" y="2116"/>
                  </a:cubicBezTo>
                  <a:cubicBezTo>
                    <a:pt x="933" y="2092"/>
                    <a:pt x="938" y="2092"/>
                    <a:pt x="940" y="2089"/>
                  </a:cubicBezTo>
                  <a:cubicBezTo>
                    <a:pt x="953" y="2072"/>
                    <a:pt x="960" y="2075"/>
                    <a:pt x="959" y="2070"/>
                  </a:cubicBezTo>
                  <a:cubicBezTo>
                    <a:pt x="977" y="2052"/>
                    <a:pt x="979" y="2045"/>
                    <a:pt x="985" y="2042"/>
                  </a:cubicBezTo>
                  <a:cubicBezTo>
                    <a:pt x="1001" y="2026"/>
                    <a:pt x="1003" y="2024"/>
                    <a:pt x="1005" y="2022"/>
                  </a:cubicBezTo>
                  <a:cubicBezTo>
                    <a:pt x="1023" y="2007"/>
                    <a:pt x="1021" y="2001"/>
                    <a:pt x="1027" y="2002"/>
                  </a:cubicBezTo>
                  <a:cubicBezTo>
                    <a:pt x="1057" y="1969"/>
                    <a:pt x="1055" y="1958"/>
                    <a:pt x="1062" y="1956"/>
                  </a:cubicBezTo>
                  <a:cubicBezTo>
                    <a:pt x="1078" y="1928"/>
                    <a:pt x="1083" y="1929"/>
                    <a:pt x="1081" y="1922"/>
                  </a:cubicBezTo>
                  <a:cubicBezTo>
                    <a:pt x="1103" y="1884"/>
                    <a:pt x="1112" y="1889"/>
                    <a:pt x="1110" y="1882"/>
                  </a:cubicBezTo>
                  <a:cubicBezTo>
                    <a:pt x="1118" y="1862"/>
                    <a:pt x="1127" y="1858"/>
                    <a:pt x="1121" y="1856"/>
                  </a:cubicBezTo>
                  <a:close/>
                  <a:moveTo>
                    <a:pt x="1103" y="2042"/>
                  </a:moveTo>
                  <a:cubicBezTo>
                    <a:pt x="1092" y="2040"/>
                    <a:pt x="1095" y="2053"/>
                    <a:pt x="1088" y="2055"/>
                  </a:cubicBezTo>
                  <a:cubicBezTo>
                    <a:pt x="1083" y="2059"/>
                    <a:pt x="1081" y="2067"/>
                    <a:pt x="1075" y="2070"/>
                  </a:cubicBezTo>
                  <a:cubicBezTo>
                    <a:pt x="1072" y="2076"/>
                    <a:pt x="1065" y="2079"/>
                    <a:pt x="1062" y="2085"/>
                  </a:cubicBezTo>
                  <a:cubicBezTo>
                    <a:pt x="1057" y="2090"/>
                    <a:pt x="1054" y="2097"/>
                    <a:pt x="1046" y="2100"/>
                  </a:cubicBezTo>
                  <a:cubicBezTo>
                    <a:pt x="1029" y="2122"/>
                    <a:pt x="1002" y="2135"/>
                    <a:pt x="983" y="2155"/>
                  </a:cubicBezTo>
                  <a:cubicBezTo>
                    <a:pt x="983" y="2158"/>
                    <a:pt x="978" y="2157"/>
                    <a:pt x="977" y="2160"/>
                  </a:cubicBezTo>
                  <a:cubicBezTo>
                    <a:pt x="990" y="2160"/>
                    <a:pt x="990" y="2160"/>
                    <a:pt x="990" y="2160"/>
                  </a:cubicBezTo>
                  <a:cubicBezTo>
                    <a:pt x="994" y="2158"/>
                    <a:pt x="996" y="2154"/>
                    <a:pt x="998" y="2151"/>
                  </a:cubicBezTo>
                  <a:cubicBezTo>
                    <a:pt x="1003" y="2147"/>
                    <a:pt x="1009" y="2145"/>
                    <a:pt x="1012" y="2140"/>
                  </a:cubicBezTo>
                  <a:cubicBezTo>
                    <a:pt x="1014" y="2139"/>
                    <a:pt x="1017" y="2137"/>
                    <a:pt x="1018" y="2135"/>
                  </a:cubicBezTo>
                  <a:cubicBezTo>
                    <a:pt x="1018" y="2131"/>
                    <a:pt x="1025" y="2134"/>
                    <a:pt x="1027" y="2131"/>
                  </a:cubicBezTo>
                  <a:cubicBezTo>
                    <a:pt x="1034" y="2123"/>
                    <a:pt x="1043" y="2116"/>
                    <a:pt x="1051" y="2109"/>
                  </a:cubicBezTo>
                  <a:cubicBezTo>
                    <a:pt x="1053" y="2103"/>
                    <a:pt x="1059" y="2102"/>
                    <a:pt x="1062" y="2096"/>
                  </a:cubicBezTo>
                  <a:cubicBezTo>
                    <a:pt x="1065" y="2091"/>
                    <a:pt x="1068" y="2087"/>
                    <a:pt x="1073" y="2083"/>
                  </a:cubicBezTo>
                  <a:cubicBezTo>
                    <a:pt x="1079" y="2074"/>
                    <a:pt x="1086" y="2066"/>
                    <a:pt x="1092" y="2057"/>
                  </a:cubicBezTo>
                  <a:cubicBezTo>
                    <a:pt x="1095" y="2056"/>
                    <a:pt x="1097" y="2054"/>
                    <a:pt x="1097" y="2050"/>
                  </a:cubicBezTo>
                  <a:cubicBezTo>
                    <a:pt x="1099" y="2048"/>
                    <a:pt x="1101" y="2046"/>
                    <a:pt x="1103" y="2044"/>
                  </a:cubicBezTo>
                  <a:cubicBezTo>
                    <a:pt x="1107" y="2044"/>
                    <a:pt x="1104" y="2038"/>
                    <a:pt x="1108" y="2037"/>
                  </a:cubicBezTo>
                  <a:cubicBezTo>
                    <a:pt x="1106" y="2031"/>
                    <a:pt x="1112" y="2033"/>
                    <a:pt x="1112" y="2028"/>
                  </a:cubicBezTo>
                  <a:cubicBezTo>
                    <a:pt x="1105" y="2029"/>
                    <a:pt x="1104" y="2035"/>
                    <a:pt x="1103" y="2042"/>
                  </a:cubicBezTo>
                  <a:close/>
                  <a:moveTo>
                    <a:pt x="1173" y="1510"/>
                  </a:moveTo>
                  <a:cubicBezTo>
                    <a:pt x="1170" y="1516"/>
                    <a:pt x="1170" y="1526"/>
                    <a:pt x="1166" y="1531"/>
                  </a:cubicBezTo>
                  <a:cubicBezTo>
                    <a:pt x="1147" y="1580"/>
                    <a:pt x="1143" y="1585"/>
                    <a:pt x="1140" y="1592"/>
                  </a:cubicBezTo>
                  <a:cubicBezTo>
                    <a:pt x="1101" y="1645"/>
                    <a:pt x="1096" y="1649"/>
                    <a:pt x="1094" y="1651"/>
                  </a:cubicBezTo>
                  <a:cubicBezTo>
                    <a:pt x="1079" y="1662"/>
                    <a:pt x="1083" y="1671"/>
                    <a:pt x="1077" y="1671"/>
                  </a:cubicBezTo>
                  <a:cubicBezTo>
                    <a:pt x="1041" y="1696"/>
                    <a:pt x="1044" y="1703"/>
                    <a:pt x="1040" y="1704"/>
                  </a:cubicBezTo>
                  <a:cubicBezTo>
                    <a:pt x="994" y="1739"/>
                    <a:pt x="987" y="1741"/>
                    <a:pt x="985" y="1749"/>
                  </a:cubicBezTo>
                  <a:cubicBezTo>
                    <a:pt x="948" y="1774"/>
                    <a:pt x="952" y="1783"/>
                    <a:pt x="946" y="1782"/>
                  </a:cubicBezTo>
                  <a:cubicBezTo>
                    <a:pt x="903" y="1823"/>
                    <a:pt x="907" y="1832"/>
                    <a:pt x="900" y="1830"/>
                  </a:cubicBezTo>
                  <a:cubicBezTo>
                    <a:pt x="885" y="1850"/>
                    <a:pt x="882" y="1850"/>
                    <a:pt x="883" y="1854"/>
                  </a:cubicBezTo>
                  <a:cubicBezTo>
                    <a:pt x="863" y="1880"/>
                    <a:pt x="859" y="1882"/>
                    <a:pt x="857" y="1885"/>
                  </a:cubicBezTo>
                  <a:cubicBezTo>
                    <a:pt x="841" y="1908"/>
                    <a:pt x="838" y="1910"/>
                    <a:pt x="835" y="1913"/>
                  </a:cubicBezTo>
                  <a:cubicBezTo>
                    <a:pt x="826" y="1920"/>
                    <a:pt x="833" y="1911"/>
                    <a:pt x="839" y="1900"/>
                  </a:cubicBezTo>
                  <a:cubicBezTo>
                    <a:pt x="877" y="1849"/>
                    <a:pt x="880" y="1841"/>
                    <a:pt x="883" y="1834"/>
                  </a:cubicBezTo>
                  <a:cubicBezTo>
                    <a:pt x="903" y="1806"/>
                    <a:pt x="912" y="1810"/>
                    <a:pt x="911" y="1804"/>
                  </a:cubicBezTo>
                  <a:cubicBezTo>
                    <a:pt x="953" y="1768"/>
                    <a:pt x="953" y="1763"/>
                    <a:pt x="957" y="1762"/>
                  </a:cubicBezTo>
                  <a:cubicBezTo>
                    <a:pt x="978" y="1744"/>
                    <a:pt x="981" y="1737"/>
                    <a:pt x="985" y="1732"/>
                  </a:cubicBezTo>
                  <a:cubicBezTo>
                    <a:pt x="1010" y="1708"/>
                    <a:pt x="1014" y="1706"/>
                    <a:pt x="1016" y="1704"/>
                  </a:cubicBezTo>
                  <a:cubicBezTo>
                    <a:pt x="1035" y="1687"/>
                    <a:pt x="1037" y="1685"/>
                    <a:pt x="1038" y="1682"/>
                  </a:cubicBezTo>
                  <a:cubicBezTo>
                    <a:pt x="1059" y="1667"/>
                    <a:pt x="1055" y="1658"/>
                    <a:pt x="1062" y="1660"/>
                  </a:cubicBezTo>
                  <a:cubicBezTo>
                    <a:pt x="1085" y="1612"/>
                    <a:pt x="1097" y="1610"/>
                    <a:pt x="1097" y="1597"/>
                  </a:cubicBezTo>
                  <a:cubicBezTo>
                    <a:pt x="1121" y="1536"/>
                    <a:pt x="1125" y="1533"/>
                    <a:pt x="1125" y="1527"/>
                  </a:cubicBezTo>
                  <a:cubicBezTo>
                    <a:pt x="1111" y="1547"/>
                    <a:pt x="1112" y="1552"/>
                    <a:pt x="1112" y="1555"/>
                  </a:cubicBezTo>
                  <a:cubicBezTo>
                    <a:pt x="1104" y="1576"/>
                    <a:pt x="1099" y="1575"/>
                    <a:pt x="1101" y="1581"/>
                  </a:cubicBezTo>
                  <a:cubicBezTo>
                    <a:pt x="1070" y="1632"/>
                    <a:pt x="1064" y="1638"/>
                    <a:pt x="1062" y="1647"/>
                  </a:cubicBezTo>
                  <a:cubicBezTo>
                    <a:pt x="1030" y="1685"/>
                    <a:pt x="1021" y="1681"/>
                    <a:pt x="1022" y="1688"/>
                  </a:cubicBezTo>
                  <a:cubicBezTo>
                    <a:pt x="991" y="1713"/>
                    <a:pt x="990" y="1722"/>
                    <a:pt x="981" y="1723"/>
                  </a:cubicBezTo>
                  <a:cubicBezTo>
                    <a:pt x="941" y="1765"/>
                    <a:pt x="930" y="1774"/>
                    <a:pt x="918" y="1782"/>
                  </a:cubicBezTo>
                  <a:cubicBezTo>
                    <a:pt x="888" y="1824"/>
                    <a:pt x="878" y="1819"/>
                    <a:pt x="881" y="1826"/>
                  </a:cubicBezTo>
                  <a:cubicBezTo>
                    <a:pt x="863" y="1845"/>
                    <a:pt x="861" y="1851"/>
                    <a:pt x="857" y="1856"/>
                  </a:cubicBezTo>
                  <a:cubicBezTo>
                    <a:pt x="835" y="1893"/>
                    <a:pt x="829" y="1892"/>
                    <a:pt x="831" y="1898"/>
                  </a:cubicBezTo>
                  <a:cubicBezTo>
                    <a:pt x="824" y="1891"/>
                    <a:pt x="829" y="1885"/>
                    <a:pt x="833" y="1878"/>
                  </a:cubicBezTo>
                  <a:cubicBezTo>
                    <a:pt x="850" y="1845"/>
                    <a:pt x="862" y="1835"/>
                    <a:pt x="868" y="1819"/>
                  </a:cubicBezTo>
                  <a:cubicBezTo>
                    <a:pt x="881" y="1806"/>
                    <a:pt x="884" y="1803"/>
                    <a:pt x="887" y="1799"/>
                  </a:cubicBezTo>
                  <a:cubicBezTo>
                    <a:pt x="912" y="1778"/>
                    <a:pt x="913" y="1773"/>
                    <a:pt x="918" y="1771"/>
                  </a:cubicBezTo>
                  <a:cubicBezTo>
                    <a:pt x="941" y="1748"/>
                    <a:pt x="943" y="1744"/>
                    <a:pt x="948" y="1743"/>
                  </a:cubicBezTo>
                  <a:cubicBezTo>
                    <a:pt x="959" y="1727"/>
                    <a:pt x="965" y="1727"/>
                    <a:pt x="966" y="1721"/>
                  </a:cubicBezTo>
                  <a:cubicBezTo>
                    <a:pt x="989" y="1693"/>
                    <a:pt x="993" y="1693"/>
                    <a:pt x="994" y="1690"/>
                  </a:cubicBezTo>
                  <a:cubicBezTo>
                    <a:pt x="1027" y="1655"/>
                    <a:pt x="1024" y="1646"/>
                    <a:pt x="1031" y="1647"/>
                  </a:cubicBezTo>
                  <a:cubicBezTo>
                    <a:pt x="1055" y="1605"/>
                    <a:pt x="1061" y="1605"/>
                    <a:pt x="1062" y="1599"/>
                  </a:cubicBezTo>
                  <a:cubicBezTo>
                    <a:pt x="1081" y="1572"/>
                    <a:pt x="1078" y="1561"/>
                    <a:pt x="1084" y="1560"/>
                  </a:cubicBezTo>
                  <a:cubicBezTo>
                    <a:pt x="1106" y="1497"/>
                    <a:pt x="1107" y="1491"/>
                    <a:pt x="1108" y="1486"/>
                  </a:cubicBezTo>
                  <a:cubicBezTo>
                    <a:pt x="1117" y="1457"/>
                    <a:pt x="1116" y="1452"/>
                    <a:pt x="1116" y="1448"/>
                  </a:cubicBezTo>
                  <a:cubicBezTo>
                    <a:pt x="1104" y="1484"/>
                    <a:pt x="1101" y="1489"/>
                    <a:pt x="1101" y="1496"/>
                  </a:cubicBezTo>
                  <a:cubicBezTo>
                    <a:pt x="1084" y="1531"/>
                    <a:pt x="1087" y="1537"/>
                    <a:pt x="1084" y="1538"/>
                  </a:cubicBezTo>
                  <a:cubicBezTo>
                    <a:pt x="1061" y="1585"/>
                    <a:pt x="1058" y="1591"/>
                    <a:pt x="1055" y="1597"/>
                  </a:cubicBezTo>
                  <a:cubicBezTo>
                    <a:pt x="1017" y="1648"/>
                    <a:pt x="1012" y="1652"/>
                    <a:pt x="1009" y="1658"/>
                  </a:cubicBezTo>
                  <a:cubicBezTo>
                    <a:pt x="991" y="1672"/>
                    <a:pt x="998" y="1683"/>
                    <a:pt x="990" y="1680"/>
                  </a:cubicBezTo>
                  <a:cubicBezTo>
                    <a:pt x="977" y="1698"/>
                    <a:pt x="973" y="1699"/>
                    <a:pt x="970" y="1701"/>
                  </a:cubicBezTo>
                  <a:cubicBezTo>
                    <a:pt x="889" y="1788"/>
                    <a:pt x="882" y="1786"/>
                    <a:pt x="883" y="1791"/>
                  </a:cubicBezTo>
                  <a:cubicBezTo>
                    <a:pt x="870" y="1806"/>
                    <a:pt x="868" y="1806"/>
                    <a:pt x="868" y="1808"/>
                  </a:cubicBezTo>
                  <a:cubicBezTo>
                    <a:pt x="909" y="1743"/>
                    <a:pt x="924" y="1730"/>
                    <a:pt x="935" y="1714"/>
                  </a:cubicBezTo>
                  <a:cubicBezTo>
                    <a:pt x="953" y="1698"/>
                    <a:pt x="955" y="1696"/>
                    <a:pt x="955" y="1693"/>
                  </a:cubicBezTo>
                  <a:cubicBezTo>
                    <a:pt x="981" y="1670"/>
                    <a:pt x="977" y="1660"/>
                    <a:pt x="985" y="1662"/>
                  </a:cubicBezTo>
                  <a:cubicBezTo>
                    <a:pt x="1006" y="1636"/>
                    <a:pt x="1004" y="1630"/>
                    <a:pt x="1007" y="1629"/>
                  </a:cubicBezTo>
                  <a:cubicBezTo>
                    <a:pt x="1021" y="1606"/>
                    <a:pt x="1028" y="1605"/>
                    <a:pt x="1027" y="1597"/>
                  </a:cubicBezTo>
                  <a:cubicBezTo>
                    <a:pt x="1058" y="1531"/>
                    <a:pt x="1066" y="1525"/>
                    <a:pt x="1066" y="1512"/>
                  </a:cubicBezTo>
                  <a:cubicBezTo>
                    <a:pt x="1079" y="1469"/>
                    <a:pt x="1081" y="1457"/>
                    <a:pt x="1084" y="1446"/>
                  </a:cubicBezTo>
                  <a:cubicBezTo>
                    <a:pt x="1090" y="1385"/>
                    <a:pt x="1092" y="1372"/>
                    <a:pt x="1088" y="1370"/>
                  </a:cubicBezTo>
                  <a:cubicBezTo>
                    <a:pt x="1075" y="1459"/>
                    <a:pt x="1074" y="1462"/>
                    <a:pt x="1073" y="1464"/>
                  </a:cubicBezTo>
                  <a:cubicBezTo>
                    <a:pt x="1052" y="1525"/>
                    <a:pt x="1049" y="1533"/>
                    <a:pt x="1046" y="1540"/>
                  </a:cubicBezTo>
                  <a:cubicBezTo>
                    <a:pt x="1029" y="1576"/>
                    <a:pt x="1022" y="1590"/>
                    <a:pt x="1014" y="1603"/>
                  </a:cubicBezTo>
                  <a:cubicBezTo>
                    <a:pt x="991" y="1632"/>
                    <a:pt x="991" y="1638"/>
                    <a:pt x="988" y="1640"/>
                  </a:cubicBezTo>
                  <a:cubicBezTo>
                    <a:pt x="965" y="1672"/>
                    <a:pt x="958" y="1671"/>
                    <a:pt x="959" y="1677"/>
                  </a:cubicBezTo>
                  <a:cubicBezTo>
                    <a:pt x="924" y="1711"/>
                    <a:pt x="924" y="1716"/>
                    <a:pt x="920" y="1717"/>
                  </a:cubicBezTo>
                  <a:cubicBezTo>
                    <a:pt x="903" y="1739"/>
                    <a:pt x="900" y="1741"/>
                    <a:pt x="898" y="1745"/>
                  </a:cubicBezTo>
                  <a:cubicBezTo>
                    <a:pt x="868" y="1783"/>
                    <a:pt x="866" y="1786"/>
                    <a:pt x="863" y="1789"/>
                  </a:cubicBezTo>
                  <a:cubicBezTo>
                    <a:pt x="850" y="1811"/>
                    <a:pt x="847" y="1811"/>
                    <a:pt x="848" y="1815"/>
                  </a:cubicBezTo>
                  <a:cubicBezTo>
                    <a:pt x="869" y="1758"/>
                    <a:pt x="874" y="1752"/>
                    <a:pt x="876" y="1743"/>
                  </a:cubicBezTo>
                  <a:cubicBezTo>
                    <a:pt x="910" y="1701"/>
                    <a:pt x="910" y="1695"/>
                    <a:pt x="913" y="1693"/>
                  </a:cubicBezTo>
                  <a:cubicBezTo>
                    <a:pt x="939" y="1660"/>
                    <a:pt x="942" y="1657"/>
                    <a:pt x="944" y="1653"/>
                  </a:cubicBezTo>
                  <a:cubicBezTo>
                    <a:pt x="961" y="1640"/>
                    <a:pt x="963" y="1630"/>
                    <a:pt x="970" y="1625"/>
                  </a:cubicBezTo>
                  <a:cubicBezTo>
                    <a:pt x="985" y="1603"/>
                    <a:pt x="989" y="1603"/>
                    <a:pt x="990" y="1601"/>
                  </a:cubicBezTo>
                  <a:cubicBezTo>
                    <a:pt x="1006" y="1578"/>
                    <a:pt x="1011" y="1571"/>
                    <a:pt x="1016" y="1564"/>
                  </a:cubicBezTo>
                  <a:cubicBezTo>
                    <a:pt x="1050" y="1504"/>
                    <a:pt x="1059" y="1489"/>
                    <a:pt x="1064" y="1470"/>
                  </a:cubicBezTo>
                  <a:cubicBezTo>
                    <a:pt x="1051" y="1495"/>
                    <a:pt x="1046" y="1500"/>
                    <a:pt x="1044" y="1507"/>
                  </a:cubicBezTo>
                  <a:cubicBezTo>
                    <a:pt x="1018" y="1543"/>
                    <a:pt x="1019" y="1550"/>
                    <a:pt x="1016" y="1553"/>
                  </a:cubicBezTo>
                  <a:cubicBezTo>
                    <a:pt x="996" y="1573"/>
                    <a:pt x="996" y="1579"/>
                    <a:pt x="992" y="1581"/>
                  </a:cubicBezTo>
                  <a:cubicBezTo>
                    <a:pt x="962" y="1610"/>
                    <a:pt x="965" y="1620"/>
                    <a:pt x="959" y="1621"/>
                  </a:cubicBezTo>
                  <a:cubicBezTo>
                    <a:pt x="948" y="1632"/>
                    <a:pt x="948" y="1638"/>
                    <a:pt x="944" y="1640"/>
                  </a:cubicBezTo>
                  <a:cubicBezTo>
                    <a:pt x="906" y="1680"/>
                    <a:pt x="908" y="1688"/>
                    <a:pt x="903" y="1688"/>
                  </a:cubicBezTo>
                  <a:cubicBezTo>
                    <a:pt x="897" y="1686"/>
                    <a:pt x="906" y="1679"/>
                    <a:pt x="911" y="1669"/>
                  </a:cubicBezTo>
                  <a:cubicBezTo>
                    <a:pt x="932" y="1633"/>
                    <a:pt x="937" y="1631"/>
                    <a:pt x="940" y="1625"/>
                  </a:cubicBezTo>
                  <a:cubicBezTo>
                    <a:pt x="956" y="1601"/>
                    <a:pt x="964" y="1593"/>
                    <a:pt x="968" y="1581"/>
                  </a:cubicBezTo>
                  <a:cubicBezTo>
                    <a:pt x="994" y="1555"/>
                    <a:pt x="996" y="1543"/>
                    <a:pt x="1005" y="1538"/>
                  </a:cubicBezTo>
                  <a:cubicBezTo>
                    <a:pt x="1024" y="1501"/>
                    <a:pt x="1030" y="1493"/>
                    <a:pt x="1036" y="1486"/>
                  </a:cubicBezTo>
                  <a:cubicBezTo>
                    <a:pt x="1056" y="1429"/>
                    <a:pt x="1056" y="1424"/>
                    <a:pt x="1060" y="1422"/>
                  </a:cubicBezTo>
                  <a:cubicBezTo>
                    <a:pt x="1069" y="1382"/>
                    <a:pt x="1072" y="1365"/>
                    <a:pt x="1075" y="1348"/>
                  </a:cubicBezTo>
                  <a:cubicBezTo>
                    <a:pt x="1082" y="1306"/>
                    <a:pt x="1086" y="1304"/>
                    <a:pt x="1079" y="1302"/>
                  </a:cubicBezTo>
                  <a:cubicBezTo>
                    <a:pt x="1074" y="1347"/>
                    <a:pt x="1067" y="1360"/>
                    <a:pt x="1066" y="1372"/>
                  </a:cubicBezTo>
                  <a:cubicBezTo>
                    <a:pt x="1049" y="1430"/>
                    <a:pt x="1047" y="1435"/>
                    <a:pt x="1046" y="1442"/>
                  </a:cubicBezTo>
                  <a:cubicBezTo>
                    <a:pt x="1020" y="1490"/>
                    <a:pt x="1021" y="1498"/>
                    <a:pt x="1016" y="1501"/>
                  </a:cubicBezTo>
                  <a:cubicBezTo>
                    <a:pt x="997" y="1535"/>
                    <a:pt x="991" y="1536"/>
                    <a:pt x="990" y="1542"/>
                  </a:cubicBezTo>
                  <a:cubicBezTo>
                    <a:pt x="957" y="1582"/>
                    <a:pt x="957" y="1587"/>
                    <a:pt x="953" y="1588"/>
                  </a:cubicBezTo>
                  <a:cubicBezTo>
                    <a:pt x="934" y="1610"/>
                    <a:pt x="937" y="1618"/>
                    <a:pt x="931" y="1619"/>
                  </a:cubicBezTo>
                  <a:cubicBezTo>
                    <a:pt x="902" y="1668"/>
                    <a:pt x="896" y="1673"/>
                    <a:pt x="892" y="1680"/>
                  </a:cubicBezTo>
                  <a:cubicBezTo>
                    <a:pt x="862" y="1729"/>
                    <a:pt x="861" y="1740"/>
                    <a:pt x="855" y="1745"/>
                  </a:cubicBezTo>
                  <a:cubicBezTo>
                    <a:pt x="871" y="1701"/>
                    <a:pt x="876" y="1699"/>
                    <a:pt x="879" y="1695"/>
                  </a:cubicBezTo>
                  <a:cubicBezTo>
                    <a:pt x="910" y="1639"/>
                    <a:pt x="911" y="1628"/>
                    <a:pt x="918" y="1623"/>
                  </a:cubicBezTo>
                  <a:cubicBezTo>
                    <a:pt x="948" y="1567"/>
                    <a:pt x="956" y="1563"/>
                    <a:pt x="959" y="1553"/>
                  </a:cubicBezTo>
                  <a:cubicBezTo>
                    <a:pt x="986" y="1519"/>
                    <a:pt x="987" y="1513"/>
                    <a:pt x="990" y="1510"/>
                  </a:cubicBezTo>
                  <a:cubicBezTo>
                    <a:pt x="1001" y="1497"/>
                    <a:pt x="1003" y="1492"/>
                    <a:pt x="1005" y="1488"/>
                  </a:cubicBezTo>
                  <a:cubicBezTo>
                    <a:pt x="1025" y="1446"/>
                    <a:pt x="1034" y="1430"/>
                    <a:pt x="1038" y="1409"/>
                  </a:cubicBezTo>
                  <a:cubicBezTo>
                    <a:pt x="1049" y="1371"/>
                    <a:pt x="1051" y="1361"/>
                    <a:pt x="1053" y="1350"/>
                  </a:cubicBezTo>
                  <a:cubicBezTo>
                    <a:pt x="1050" y="1316"/>
                    <a:pt x="1054" y="1325"/>
                    <a:pt x="1049" y="1326"/>
                  </a:cubicBezTo>
                  <a:cubicBezTo>
                    <a:pt x="1044" y="1375"/>
                    <a:pt x="1036" y="1391"/>
                    <a:pt x="1033" y="1411"/>
                  </a:cubicBezTo>
                  <a:cubicBezTo>
                    <a:pt x="1013" y="1449"/>
                    <a:pt x="1016" y="1458"/>
                    <a:pt x="1012" y="1459"/>
                  </a:cubicBezTo>
                  <a:cubicBezTo>
                    <a:pt x="997" y="1492"/>
                    <a:pt x="988" y="1495"/>
                    <a:pt x="985" y="1505"/>
                  </a:cubicBezTo>
                  <a:cubicBezTo>
                    <a:pt x="961" y="1539"/>
                    <a:pt x="957" y="1541"/>
                    <a:pt x="955" y="1544"/>
                  </a:cubicBezTo>
                  <a:cubicBezTo>
                    <a:pt x="935" y="1571"/>
                    <a:pt x="935" y="1574"/>
                    <a:pt x="933" y="1575"/>
                  </a:cubicBezTo>
                  <a:cubicBezTo>
                    <a:pt x="909" y="1617"/>
                    <a:pt x="908" y="1627"/>
                    <a:pt x="900" y="1632"/>
                  </a:cubicBezTo>
                  <a:cubicBezTo>
                    <a:pt x="875" y="1672"/>
                    <a:pt x="877" y="1668"/>
                    <a:pt x="879" y="1664"/>
                  </a:cubicBezTo>
                  <a:cubicBezTo>
                    <a:pt x="887" y="1636"/>
                    <a:pt x="892" y="1629"/>
                    <a:pt x="892" y="1621"/>
                  </a:cubicBezTo>
                  <a:cubicBezTo>
                    <a:pt x="920" y="1582"/>
                    <a:pt x="926" y="1570"/>
                    <a:pt x="935" y="1562"/>
                  </a:cubicBezTo>
                  <a:cubicBezTo>
                    <a:pt x="956" y="1524"/>
                    <a:pt x="962" y="1521"/>
                    <a:pt x="964" y="1514"/>
                  </a:cubicBezTo>
                  <a:cubicBezTo>
                    <a:pt x="976" y="1496"/>
                    <a:pt x="974" y="1490"/>
                    <a:pt x="977" y="1490"/>
                  </a:cubicBezTo>
                  <a:cubicBezTo>
                    <a:pt x="994" y="1459"/>
                    <a:pt x="996" y="1453"/>
                    <a:pt x="998" y="1446"/>
                  </a:cubicBezTo>
                  <a:cubicBezTo>
                    <a:pt x="1015" y="1403"/>
                    <a:pt x="1021" y="1375"/>
                    <a:pt x="1025" y="1344"/>
                  </a:cubicBezTo>
                  <a:cubicBezTo>
                    <a:pt x="1018" y="1331"/>
                    <a:pt x="1022" y="1346"/>
                    <a:pt x="1016" y="1363"/>
                  </a:cubicBezTo>
                  <a:cubicBezTo>
                    <a:pt x="983" y="1466"/>
                    <a:pt x="978" y="1466"/>
                    <a:pt x="977" y="1470"/>
                  </a:cubicBezTo>
                  <a:cubicBezTo>
                    <a:pt x="954" y="1505"/>
                    <a:pt x="957" y="1514"/>
                    <a:pt x="951" y="1514"/>
                  </a:cubicBezTo>
                  <a:cubicBezTo>
                    <a:pt x="919" y="1567"/>
                    <a:pt x="917" y="1570"/>
                    <a:pt x="916" y="1573"/>
                  </a:cubicBezTo>
                  <a:cubicBezTo>
                    <a:pt x="912" y="1562"/>
                    <a:pt x="921" y="1552"/>
                    <a:pt x="924" y="1538"/>
                  </a:cubicBezTo>
                  <a:cubicBezTo>
                    <a:pt x="954" y="1484"/>
                    <a:pt x="953" y="1482"/>
                    <a:pt x="955" y="1479"/>
                  </a:cubicBezTo>
                  <a:cubicBezTo>
                    <a:pt x="968" y="1459"/>
                    <a:pt x="968" y="1452"/>
                    <a:pt x="972" y="1446"/>
                  </a:cubicBezTo>
                  <a:cubicBezTo>
                    <a:pt x="984" y="1394"/>
                    <a:pt x="982" y="1398"/>
                    <a:pt x="981" y="1403"/>
                  </a:cubicBezTo>
                  <a:cubicBezTo>
                    <a:pt x="945" y="1474"/>
                    <a:pt x="948" y="1486"/>
                    <a:pt x="942" y="1488"/>
                  </a:cubicBezTo>
                  <a:cubicBezTo>
                    <a:pt x="910" y="1541"/>
                    <a:pt x="911" y="1549"/>
                    <a:pt x="907" y="1553"/>
                  </a:cubicBezTo>
                  <a:cubicBezTo>
                    <a:pt x="896" y="1582"/>
                    <a:pt x="892" y="1589"/>
                    <a:pt x="896" y="1588"/>
                  </a:cubicBezTo>
                  <a:cubicBezTo>
                    <a:pt x="905" y="1541"/>
                    <a:pt x="903" y="1485"/>
                    <a:pt x="916" y="1444"/>
                  </a:cubicBezTo>
                  <a:cubicBezTo>
                    <a:pt x="941" y="1308"/>
                    <a:pt x="942" y="1301"/>
                    <a:pt x="944" y="1294"/>
                  </a:cubicBezTo>
                  <a:cubicBezTo>
                    <a:pt x="936" y="1296"/>
                    <a:pt x="930" y="1326"/>
                    <a:pt x="922" y="1353"/>
                  </a:cubicBezTo>
                  <a:cubicBezTo>
                    <a:pt x="895" y="1512"/>
                    <a:pt x="896" y="1520"/>
                    <a:pt x="894" y="1525"/>
                  </a:cubicBezTo>
                  <a:cubicBezTo>
                    <a:pt x="888" y="1547"/>
                    <a:pt x="889" y="1545"/>
                    <a:pt x="887" y="1553"/>
                  </a:cubicBezTo>
                  <a:cubicBezTo>
                    <a:pt x="877" y="1593"/>
                    <a:pt x="881" y="1604"/>
                    <a:pt x="876" y="1605"/>
                  </a:cubicBezTo>
                  <a:cubicBezTo>
                    <a:pt x="875" y="1580"/>
                    <a:pt x="879" y="1580"/>
                    <a:pt x="879" y="1575"/>
                  </a:cubicBezTo>
                  <a:cubicBezTo>
                    <a:pt x="877" y="1509"/>
                    <a:pt x="879" y="1499"/>
                    <a:pt x="876" y="1488"/>
                  </a:cubicBezTo>
                  <a:cubicBezTo>
                    <a:pt x="901" y="1365"/>
                    <a:pt x="897" y="1356"/>
                    <a:pt x="898" y="1353"/>
                  </a:cubicBezTo>
                  <a:cubicBezTo>
                    <a:pt x="916" y="1288"/>
                    <a:pt x="916" y="1279"/>
                    <a:pt x="918" y="1272"/>
                  </a:cubicBezTo>
                  <a:cubicBezTo>
                    <a:pt x="914" y="1265"/>
                    <a:pt x="912" y="1284"/>
                    <a:pt x="905" y="1298"/>
                  </a:cubicBezTo>
                  <a:cubicBezTo>
                    <a:pt x="897" y="1328"/>
                    <a:pt x="901" y="1337"/>
                    <a:pt x="896" y="1337"/>
                  </a:cubicBezTo>
                  <a:cubicBezTo>
                    <a:pt x="881" y="1419"/>
                    <a:pt x="876" y="1435"/>
                    <a:pt x="872" y="1451"/>
                  </a:cubicBezTo>
                  <a:cubicBezTo>
                    <a:pt x="868" y="1519"/>
                    <a:pt x="871" y="1543"/>
                    <a:pt x="870" y="1586"/>
                  </a:cubicBezTo>
                  <a:cubicBezTo>
                    <a:pt x="869" y="1639"/>
                    <a:pt x="864" y="1639"/>
                    <a:pt x="865" y="1645"/>
                  </a:cubicBezTo>
                  <a:cubicBezTo>
                    <a:pt x="863" y="1666"/>
                    <a:pt x="865" y="1667"/>
                    <a:pt x="865" y="1666"/>
                  </a:cubicBezTo>
                  <a:cubicBezTo>
                    <a:pt x="857" y="1685"/>
                    <a:pt x="854" y="1670"/>
                    <a:pt x="855" y="1653"/>
                  </a:cubicBezTo>
                  <a:cubicBezTo>
                    <a:pt x="853" y="1576"/>
                    <a:pt x="851" y="1566"/>
                    <a:pt x="855" y="1562"/>
                  </a:cubicBezTo>
                  <a:cubicBezTo>
                    <a:pt x="852" y="1524"/>
                    <a:pt x="854" y="1505"/>
                    <a:pt x="850" y="1492"/>
                  </a:cubicBezTo>
                  <a:cubicBezTo>
                    <a:pt x="853" y="1421"/>
                    <a:pt x="858" y="1408"/>
                    <a:pt x="857" y="1387"/>
                  </a:cubicBezTo>
                  <a:cubicBezTo>
                    <a:pt x="860" y="1352"/>
                    <a:pt x="854" y="1364"/>
                    <a:pt x="855" y="1383"/>
                  </a:cubicBezTo>
                  <a:cubicBezTo>
                    <a:pt x="848" y="1407"/>
                    <a:pt x="851" y="1415"/>
                    <a:pt x="850" y="1418"/>
                  </a:cubicBezTo>
                  <a:cubicBezTo>
                    <a:pt x="845" y="1496"/>
                    <a:pt x="843" y="1512"/>
                    <a:pt x="844" y="1529"/>
                  </a:cubicBezTo>
                  <a:cubicBezTo>
                    <a:pt x="843" y="1584"/>
                    <a:pt x="845" y="1586"/>
                    <a:pt x="846" y="1588"/>
                  </a:cubicBezTo>
                  <a:cubicBezTo>
                    <a:pt x="846" y="1621"/>
                    <a:pt x="850" y="1623"/>
                    <a:pt x="848" y="1629"/>
                  </a:cubicBezTo>
                  <a:cubicBezTo>
                    <a:pt x="848" y="1650"/>
                    <a:pt x="849" y="1655"/>
                    <a:pt x="846" y="1656"/>
                  </a:cubicBezTo>
                  <a:cubicBezTo>
                    <a:pt x="843" y="1640"/>
                    <a:pt x="839" y="1637"/>
                    <a:pt x="839" y="1629"/>
                  </a:cubicBezTo>
                  <a:cubicBezTo>
                    <a:pt x="831" y="1482"/>
                    <a:pt x="827" y="1483"/>
                    <a:pt x="828" y="1477"/>
                  </a:cubicBezTo>
                  <a:cubicBezTo>
                    <a:pt x="831" y="1384"/>
                    <a:pt x="830" y="1378"/>
                    <a:pt x="831" y="1361"/>
                  </a:cubicBezTo>
                  <a:cubicBezTo>
                    <a:pt x="835" y="1334"/>
                    <a:pt x="830" y="1340"/>
                    <a:pt x="828" y="1348"/>
                  </a:cubicBezTo>
                  <a:cubicBezTo>
                    <a:pt x="822" y="1433"/>
                    <a:pt x="822" y="1433"/>
                    <a:pt x="822" y="1433"/>
                  </a:cubicBezTo>
                  <a:cubicBezTo>
                    <a:pt x="823" y="1493"/>
                    <a:pt x="822" y="1494"/>
                    <a:pt x="824" y="1505"/>
                  </a:cubicBezTo>
                  <a:cubicBezTo>
                    <a:pt x="835" y="1659"/>
                    <a:pt x="837" y="1673"/>
                    <a:pt x="837" y="1693"/>
                  </a:cubicBezTo>
                  <a:cubicBezTo>
                    <a:pt x="838" y="1744"/>
                    <a:pt x="842" y="1748"/>
                    <a:pt x="835" y="1749"/>
                  </a:cubicBezTo>
                  <a:cubicBezTo>
                    <a:pt x="824" y="1655"/>
                    <a:pt x="819" y="1653"/>
                    <a:pt x="820" y="1645"/>
                  </a:cubicBezTo>
                  <a:cubicBezTo>
                    <a:pt x="809" y="1494"/>
                    <a:pt x="809" y="1476"/>
                    <a:pt x="809" y="1459"/>
                  </a:cubicBezTo>
                  <a:cubicBezTo>
                    <a:pt x="811" y="1440"/>
                    <a:pt x="809" y="1439"/>
                    <a:pt x="809" y="1440"/>
                  </a:cubicBezTo>
                  <a:cubicBezTo>
                    <a:pt x="811" y="1406"/>
                    <a:pt x="806" y="1407"/>
                    <a:pt x="807" y="1414"/>
                  </a:cubicBezTo>
                  <a:cubicBezTo>
                    <a:pt x="806" y="1452"/>
                    <a:pt x="798" y="1458"/>
                    <a:pt x="804" y="1462"/>
                  </a:cubicBezTo>
                  <a:cubicBezTo>
                    <a:pt x="817" y="1663"/>
                    <a:pt x="813" y="1671"/>
                    <a:pt x="815" y="1675"/>
                  </a:cubicBezTo>
                  <a:cubicBezTo>
                    <a:pt x="826" y="1762"/>
                    <a:pt x="826" y="1762"/>
                    <a:pt x="826" y="1762"/>
                  </a:cubicBezTo>
                  <a:cubicBezTo>
                    <a:pt x="824" y="1827"/>
                    <a:pt x="823" y="1832"/>
                    <a:pt x="820" y="1834"/>
                  </a:cubicBezTo>
                  <a:cubicBezTo>
                    <a:pt x="811" y="1787"/>
                    <a:pt x="812" y="1780"/>
                    <a:pt x="809" y="1778"/>
                  </a:cubicBezTo>
                  <a:cubicBezTo>
                    <a:pt x="802" y="1730"/>
                    <a:pt x="794" y="1714"/>
                    <a:pt x="791" y="1695"/>
                  </a:cubicBezTo>
                  <a:cubicBezTo>
                    <a:pt x="773" y="1625"/>
                    <a:pt x="777" y="1615"/>
                    <a:pt x="772" y="1614"/>
                  </a:cubicBezTo>
                  <a:cubicBezTo>
                    <a:pt x="763" y="1470"/>
                    <a:pt x="763" y="1470"/>
                    <a:pt x="763" y="1470"/>
                  </a:cubicBezTo>
                  <a:cubicBezTo>
                    <a:pt x="762" y="1442"/>
                    <a:pt x="759" y="1446"/>
                    <a:pt x="759" y="1451"/>
                  </a:cubicBezTo>
                  <a:cubicBezTo>
                    <a:pt x="758" y="1503"/>
                    <a:pt x="759" y="1507"/>
                    <a:pt x="759" y="1512"/>
                  </a:cubicBezTo>
                  <a:cubicBezTo>
                    <a:pt x="764" y="1591"/>
                    <a:pt x="762" y="1605"/>
                    <a:pt x="765" y="1612"/>
                  </a:cubicBezTo>
                  <a:cubicBezTo>
                    <a:pt x="775" y="1656"/>
                    <a:pt x="774" y="1663"/>
                    <a:pt x="774" y="1669"/>
                  </a:cubicBezTo>
                  <a:cubicBezTo>
                    <a:pt x="784" y="1716"/>
                    <a:pt x="792" y="1731"/>
                    <a:pt x="794" y="1752"/>
                  </a:cubicBezTo>
                  <a:cubicBezTo>
                    <a:pt x="811" y="1837"/>
                    <a:pt x="811" y="1837"/>
                    <a:pt x="811" y="1837"/>
                  </a:cubicBezTo>
                  <a:cubicBezTo>
                    <a:pt x="782" y="1726"/>
                    <a:pt x="772" y="1704"/>
                    <a:pt x="765" y="1677"/>
                  </a:cubicBezTo>
                  <a:cubicBezTo>
                    <a:pt x="742" y="1579"/>
                    <a:pt x="750" y="1564"/>
                    <a:pt x="743" y="1564"/>
                  </a:cubicBezTo>
                  <a:cubicBezTo>
                    <a:pt x="746" y="1641"/>
                    <a:pt x="753" y="1656"/>
                    <a:pt x="754" y="1677"/>
                  </a:cubicBezTo>
                  <a:cubicBezTo>
                    <a:pt x="763" y="1707"/>
                    <a:pt x="767" y="1716"/>
                    <a:pt x="770" y="1725"/>
                  </a:cubicBezTo>
                  <a:cubicBezTo>
                    <a:pt x="777" y="1747"/>
                    <a:pt x="777" y="1753"/>
                    <a:pt x="774" y="1754"/>
                  </a:cubicBezTo>
                  <a:cubicBezTo>
                    <a:pt x="754" y="1702"/>
                    <a:pt x="753" y="1700"/>
                    <a:pt x="750" y="1699"/>
                  </a:cubicBezTo>
                  <a:cubicBezTo>
                    <a:pt x="740" y="1669"/>
                    <a:pt x="737" y="1664"/>
                    <a:pt x="735" y="1658"/>
                  </a:cubicBezTo>
                  <a:cubicBezTo>
                    <a:pt x="707" y="1583"/>
                    <a:pt x="705" y="1572"/>
                    <a:pt x="702" y="1562"/>
                  </a:cubicBezTo>
                  <a:cubicBezTo>
                    <a:pt x="694" y="1552"/>
                    <a:pt x="699" y="1569"/>
                    <a:pt x="702" y="1588"/>
                  </a:cubicBezTo>
                  <a:cubicBezTo>
                    <a:pt x="721" y="1647"/>
                    <a:pt x="725" y="1654"/>
                    <a:pt x="728" y="1662"/>
                  </a:cubicBezTo>
                  <a:cubicBezTo>
                    <a:pt x="743" y="1693"/>
                    <a:pt x="743" y="1704"/>
                    <a:pt x="748" y="1710"/>
                  </a:cubicBezTo>
                  <a:cubicBezTo>
                    <a:pt x="766" y="1752"/>
                    <a:pt x="765" y="1760"/>
                    <a:pt x="770" y="1762"/>
                  </a:cubicBezTo>
                  <a:cubicBezTo>
                    <a:pt x="777" y="1794"/>
                    <a:pt x="782" y="1805"/>
                    <a:pt x="785" y="1817"/>
                  </a:cubicBezTo>
                  <a:cubicBezTo>
                    <a:pt x="794" y="1838"/>
                    <a:pt x="791" y="1849"/>
                    <a:pt x="796" y="1852"/>
                  </a:cubicBezTo>
                  <a:cubicBezTo>
                    <a:pt x="799" y="1894"/>
                    <a:pt x="803" y="1902"/>
                    <a:pt x="798" y="1902"/>
                  </a:cubicBezTo>
                  <a:cubicBezTo>
                    <a:pt x="794" y="1891"/>
                    <a:pt x="790" y="1888"/>
                    <a:pt x="791" y="1880"/>
                  </a:cubicBezTo>
                  <a:cubicBezTo>
                    <a:pt x="784" y="1859"/>
                    <a:pt x="782" y="1854"/>
                    <a:pt x="780" y="1847"/>
                  </a:cubicBezTo>
                  <a:cubicBezTo>
                    <a:pt x="757" y="1795"/>
                    <a:pt x="758" y="1786"/>
                    <a:pt x="752" y="1784"/>
                  </a:cubicBezTo>
                  <a:cubicBezTo>
                    <a:pt x="725" y="1733"/>
                    <a:pt x="729" y="1731"/>
                    <a:pt x="724" y="1725"/>
                  </a:cubicBezTo>
                  <a:cubicBezTo>
                    <a:pt x="700" y="1673"/>
                    <a:pt x="699" y="1666"/>
                    <a:pt x="698" y="1660"/>
                  </a:cubicBezTo>
                  <a:cubicBezTo>
                    <a:pt x="685" y="1644"/>
                    <a:pt x="693" y="1655"/>
                    <a:pt x="695" y="1671"/>
                  </a:cubicBezTo>
                  <a:cubicBezTo>
                    <a:pt x="716" y="1723"/>
                    <a:pt x="716" y="1728"/>
                    <a:pt x="719" y="1730"/>
                  </a:cubicBezTo>
                  <a:cubicBezTo>
                    <a:pt x="742" y="1778"/>
                    <a:pt x="746" y="1784"/>
                    <a:pt x="748" y="1793"/>
                  </a:cubicBezTo>
                  <a:cubicBezTo>
                    <a:pt x="782" y="1878"/>
                    <a:pt x="780" y="1885"/>
                    <a:pt x="783" y="1887"/>
                  </a:cubicBezTo>
                  <a:cubicBezTo>
                    <a:pt x="794" y="1972"/>
                    <a:pt x="794" y="1972"/>
                    <a:pt x="794" y="1972"/>
                  </a:cubicBezTo>
                  <a:cubicBezTo>
                    <a:pt x="790" y="1978"/>
                    <a:pt x="787" y="1968"/>
                    <a:pt x="785" y="1959"/>
                  </a:cubicBezTo>
                  <a:cubicBezTo>
                    <a:pt x="773" y="1902"/>
                    <a:pt x="776" y="1898"/>
                    <a:pt x="774" y="1891"/>
                  </a:cubicBezTo>
                  <a:cubicBezTo>
                    <a:pt x="757" y="1844"/>
                    <a:pt x="754" y="1838"/>
                    <a:pt x="750" y="1832"/>
                  </a:cubicBezTo>
                  <a:cubicBezTo>
                    <a:pt x="725" y="1784"/>
                    <a:pt x="724" y="1781"/>
                    <a:pt x="722" y="1778"/>
                  </a:cubicBezTo>
                  <a:cubicBezTo>
                    <a:pt x="705" y="1736"/>
                    <a:pt x="695" y="1741"/>
                    <a:pt x="698" y="1734"/>
                  </a:cubicBezTo>
                  <a:cubicBezTo>
                    <a:pt x="665" y="1678"/>
                    <a:pt x="661" y="1665"/>
                    <a:pt x="654" y="1653"/>
                  </a:cubicBezTo>
                  <a:cubicBezTo>
                    <a:pt x="643" y="1627"/>
                    <a:pt x="644" y="1617"/>
                    <a:pt x="637" y="1614"/>
                  </a:cubicBezTo>
                  <a:cubicBezTo>
                    <a:pt x="650" y="1662"/>
                    <a:pt x="654" y="1666"/>
                    <a:pt x="656" y="1673"/>
                  </a:cubicBezTo>
                  <a:cubicBezTo>
                    <a:pt x="667" y="1699"/>
                    <a:pt x="670" y="1705"/>
                    <a:pt x="674" y="1710"/>
                  </a:cubicBezTo>
                  <a:cubicBezTo>
                    <a:pt x="694" y="1752"/>
                    <a:pt x="701" y="1754"/>
                    <a:pt x="702" y="1762"/>
                  </a:cubicBezTo>
                  <a:cubicBezTo>
                    <a:pt x="726" y="1808"/>
                    <a:pt x="732" y="1807"/>
                    <a:pt x="730" y="1813"/>
                  </a:cubicBezTo>
                  <a:cubicBezTo>
                    <a:pt x="749" y="1857"/>
                    <a:pt x="754" y="1861"/>
                    <a:pt x="754" y="1869"/>
                  </a:cubicBezTo>
                  <a:cubicBezTo>
                    <a:pt x="765" y="1894"/>
                    <a:pt x="765" y="1903"/>
                    <a:pt x="770" y="1909"/>
                  </a:cubicBezTo>
                  <a:cubicBezTo>
                    <a:pt x="782" y="1984"/>
                    <a:pt x="778" y="1993"/>
                    <a:pt x="783" y="1994"/>
                  </a:cubicBezTo>
                  <a:cubicBezTo>
                    <a:pt x="775" y="1994"/>
                    <a:pt x="778" y="1992"/>
                    <a:pt x="778" y="1991"/>
                  </a:cubicBezTo>
                  <a:cubicBezTo>
                    <a:pt x="765" y="1945"/>
                    <a:pt x="758" y="1932"/>
                    <a:pt x="756" y="1913"/>
                  </a:cubicBezTo>
                  <a:cubicBezTo>
                    <a:pt x="745" y="1883"/>
                    <a:pt x="737" y="1880"/>
                    <a:pt x="737" y="1869"/>
                  </a:cubicBezTo>
                  <a:cubicBezTo>
                    <a:pt x="714" y="1824"/>
                    <a:pt x="713" y="1820"/>
                    <a:pt x="713" y="1815"/>
                  </a:cubicBezTo>
                  <a:cubicBezTo>
                    <a:pt x="687" y="1782"/>
                    <a:pt x="685" y="1774"/>
                    <a:pt x="680" y="1769"/>
                  </a:cubicBezTo>
                  <a:cubicBezTo>
                    <a:pt x="667" y="1758"/>
                    <a:pt x="672" y="1761"/>
                    <a:pt x="674" y="1767"/>
                  </a:cubicBezTo>
                  <a:cubicBezTo>
                    <a:pt x="688" y="1796"/>
                    <a:pt x="699" y="1803"/>
                    <a:pt x="702" y="1817"/>
                  </a:cubicBezTo>
                  <a:cubicBezTo>
                    <a:pt x="718" y="1842"/>
                    <a:pt x="715" y="1849"/>
                    <a:pt x="719" y="1850"/>
                  </a:cubicBezTo>
                  <a:cubicBezTo>
                    <a:pt x="745" y="1911"/>
                    <a:pt x="755" y="1935"/>
                    <a:pt x="759" y="1965"/>
                  </a:cubicBezTo>
                  <a:cubicBezTo>
                    <a:pt x="770" y="2011"/>
                    <a:pt x="779" y="2016"/>
                    <a:pt x="774" y="2022"/>
                  </a:cubicBezTo>
                  <a:cubicBezTo>
                    <a:pt x="759" y="1991"/>
                    <a:pt x="757" y="1975"/>
                    <a:pt x="752" y="1961"/>
                  </a:cubicBezTo>
                  <a:cubicBezTo>
                    <a:pt x="728" y="1912"/>
                    <a:pt x="729" y="1893"/>
                    <a:pt x="719" y="1885"/>
                  </a:cubicBezTo>
                  <a:cubicBezTo>
                    <a:pt x="695" y="1842"/>
                    <a:pt x="692" y="1833"/>
                    <a:pt x="689" y="1826"/>
                  </a:cubicBezTo>
                  <a:cubicBezTo>
                    <a:pt x="673" y="1795"/>
                    <a:pt x="665" y="1789"/>
                    <a:pt x="663" y="1778"/>
                  </a:cubicBezTo>
                  <a:cubicBezTo>
                    <a:pt x="653" y="1761"/>
                    <a:pt x="653" y="1753"/>
                    <a:pt x="647" y="1752"/>
                  </a:cubicBezTo>
                  <a:cubicBezTo>
                    <a:pt x="633" y="1718"/>
                    <a:pt x="633" y="1711"/>
                    <a:pt x="628" y="1710"/>
                  </a:cubicBezTo>
                  <a:cubicBezTo>
                    <a:pt x="640" y="1742"/>
                    <a:pt x="640" y="1752"/>
                    <a:pt x="645" y="1756"/>
                  </a:cubicBezTo>
                  <a:cubicBezTo>
                    <a:pt x="659" y="1789"/>
                    <a:pt x="667" y="1800"/>
                    <a:pt x="671" y="1815"/>
                  </a:cubicBezTo>
                  <a:cubicBezTo>
                    <a:pt x="694" y="1859"/>
                    <a:pt x="702" y="1860"/>
                    <a:pt x="702" y="1869"/>
                  </a:cubicBezTo>
                  <a:cubicBezTo>
                    <a:pt x="718" y="1899"/>
                    <a:pt x="718" y="1904"/>
                    <a:pt x="722" y="1906"/>
                  </a:cubicBezTo>
                  <a:cubicBezTo>
                    <a:pt x="749" y="1983"/>
                    <a:pt x="754" y="1998"/>
                    <a:pt x="761" y="2011"/>
                  </a:cubicBezTo>
                  <a:cubicBezTo>
                    <a:pt x="771" y="2062"/>
                    <a:pt x="777" y="2072"/>
                    <a:pt x="778" y="2085"/>
                  </a:cubicBezTo>
                  <a:cubicBezTo>
                    <a:pt x="761" y="2065"/>
                    <a:pt x="762" y="2056"/>
                    <a:pt x="759" y="2052"/>
                  </a:cubicBezTo>
                  <a:cubicBezTo>
                    <a:pt x="750" y="2026"/>
                    <a:pt x="747" y="2023"/>
                    <a:pt x="750" y="2022"/>
                  </a:cubicBezTo>
                  <a:cubicBezTo>
                    <a:pt x="730" y="1969"/>
                    <a:pt x="724" y="1961"/>
                    <a:pt x="722" y="1950"/>
                  </a:cubicBezTo>
                  <a:cubicBezTo>
                    <a:pt x="703" y="1913"/>
                    <a:pt x="699" y="1906"/>
                    <a:pt x="695" y="1898"/>
                  </a:cubicBezTo>
                  <a:cubicBezTo>
                    <a:pt x="681" y="1882"/>
                    <a:pt x="683" y="1876"/>
                    <a:pt x="680" y="1876"/>
                  </a:cubicBezTo>
                  <a:cubicBezTo>
                    <a:pt x="648" y="1822"/>
                    <a:pt x="645" y="1814"/>
                    <a:pt x="639" y="1808"/>
                  </a:cubicBezTo>
                  <a:cubicBezTo>
                    <a:pt x="621" y="1776"/>
                    <a:pt x="617" y="1768"/>
                    <a:pt x="613" y="1760"/>
                  </a:cubicBezTo>
                  <a:cubicBezTo>
                    <a:pt x="609" y="1765"/>
                    <a:pt x="611" y="1772"/>
                    <a:pt x="615" y="1778"/>
                  </a:cubicBezTo>
                  <a:cubicBezTo>
                    <a:pt x="640" y="1821"/>
                    <a:pt x="642" y="1828"/>
                    <a:pt x="647" y="1832"/>
                  </a:cubicBezTo>
                  <a:cubicBezTo>
                    <a:pt x="670" y="1869"/>
                    <a:pt x="668" y="1872"/>
                    <a:pt x="669" y="1874"/>
                  </a:cubicBezTo>
                  <a:cubicBezTo>
                    <a:pt x="682" y="1895"/>
                    <a:pt x="687" y="1898"/>
                    <a:pt x="689" y="1906"/>
                  </a:cubicBezTo>
                  <a:cubicBezTo>
                    <a:pt x="719" y="1973"/>
                    <a:pt x="723" y="1978"/>
                    <a:pt x="726" y="1985"/>
                  </a:cubicBezTo>
                  <a:cubicBezTo>
                    <a:pt x="749" y="2062"/>
                    <a:pt x="754" y="2068"/>
                    <a:pt x="756" y="2076"/>
                  </a:cubicBezTo>
                  <a:cubicBezTo>
                    <a:pt x="793" y="2160"/>
                    <a:pt x="793" y="2160"/>
                    <a:pt x="793" y="2160"/>
                  </a:cubicBezTo>
                  <a:cubicBezTo>
                    <a:pt x="801" y="2117"/>
                    <a:pt x="807" y="2111"/>
                    <a:pt x="809" y="2100"/>
                  </a:cubicBezTo>
                  <a:cubicBezTo>
                    <a:pt x="825" y="2073"/>
                    <a:pt x="829" y="2071"/>
                    <a:pt x="828" y="2063"/>
                  </a:cubicBezTo>
                  <a:cubicBezTo>
                    <a:pt x="847" y="2039"/>
                    <a:pt x="845" y="2034"/>
                    <a:pt x="850" y="2035"/>
                  </a:cubicBezTo>
                  <a:cubicBezTo>
                    <a:pt x="872" y="2002"/>
                    <a:pt x="872" y="1999"/>
                    <a:pt x="872" y="1996"/>
                  </a:cubicBezTo>
                  <a:cubicBezTo>
                    <a:pt x="890" y="1974"/>
                    <a:pt x="891" y="1969"/>
                    <a:pt x="896" y="1967"/>
                  </a:cubicBezTo>
                  <a:cubicBezTo>
                    <a:pt x="926" y="1928"/>
                    <a:pt x="931" y="1926"/>
                    <a:pt x="931" y="1919"/>
                  </a:cubicBezTo>
                  <a:cubicBezTo>
                    <a:pt x="966" y="1884"/>
                    <a:pt x="970" y="1880"/>
                    <a:pt x="972" y="1876"/>
                  </a:cubicBezTo>
                  <a:cubicBezTo>
                    <a:pt x="998" y="1854"/>
                    <a:pt x="996" y="1848"/>
                    <a:pt x="1001" y="1850"/>
                  </a:cubicBezTo>
                  <a:cubicBezTo>
                    <a:pt x="1032" y="1820"/>
                    <a:pt x="1033" y="1818"/>
                    <a:pt x="1033" y="1815"/>
                  </a:cubicBezTo>
                  <a:cubicBezTo>
                    <a:pt x="1059" y="1793"/>
                    <a:pt x="1061" y="1779"/>
                    <a:pt x="1073" y="1776"/>
                  </a:cubicBezTo>
                  <a:cubicBezTo>
                    <a:pt x="1095" y="1736"/>
                    <a:pt x="1094" y="1732"/>
                    <a:pt x="1097" y="1732"/>
                  </a:cubicBezTo>
                  <a:cubicBezTo>
                    <a:pt x="1078" y="1756"/>
                    <a:pt x="1070" y="1760"/>
                    <a:pt x="1068" y="1771"/>
                  </a:cubicBezTo>
                  <a:cubicBezTo>
                    <a:pt x="1046" y="1793"/>
                    <a:pt x="1046" y="1796"/>
                    <a:pt x="1042" y="1795"/>
                  </a:cubicBezTo>
                  <a:cubicBezTo>
                    <a:pt x="1025" y="1818"/>
                    <a:pt x="1020" y="1819"/>
                    <a:pt x="1016" y="1821"/>
                  </a:cubicBezTo>
                  <a:cubicBezTo>
                    <a:pt x="993" y="1847"/>
                    <a:pt x="987" y="1848"/>
                    <a:pt x="983" y="1852"/>
                  </a:cubicBezTo>
                  <a:cubicBezTo>
                    <a:pt x="964" y="1874"/>
                    <a:pt x="961" y="1876"/>
                    <a:pt x="959" y="1878"/>
                  </a:cubicBezTo>
                  <a:cubicBezTo>
                    <a:pt x="946" y="1896"/>
                    <a:pt x="940" y="1894"/>
                    <a:pt x="942" y="1900"/>
                  </a:cubicBezTo>
                  <a:cubicBezTo>
                    <a:pt x="921" y="1925"/>
                    <a:pt x="911" y="1924"/>
                    <a:pt x="911" y="1932"/>
                  </a:cubicBezTo>
                  <a:cubicBezTo>
                    <a:pt x="875" y="1982"/>
                    <a:pt x="871" y="1986"/>
                    <a:pt x="865" y="1989"/>
                  </a:cubicBezTo>
                  <a:cubicBezTo>
                    <a:pt x="854" y="2008"/>
                    <a:pt x="853" y="2011"/>
                    <a:pt x="852" y="2015"/>
                  </a:cubicBezTo>
                  <a:cubicBezTo>
                    <a:pt x="821" y="2056"/>
                    <a:pt x="822" y="2066"/>
                    <a:pt x="815" y="2068"/>
                  </a:cubicBezTo>
                  <a:cubicBezTo>
                    <a:pt x="807" y="2074"/>
                    <a:pt x="811" y="2072"/>
                    <a:pt x="813" y="2068"/>
                  </a:cubicBezTo>
                  <a:cubicBezTo>
                    <a:pt x="832" y="2040"/>
                    <a:pt x="830" y="2031"/>
                    <a:pt x="833" y="2026"/>
                  </a:cubicBezTo>
                  <a:cubicBezTo>
                    <a:pt x="858" y="1977"/>
                    <a:pt x="867" y="1977"/>
                    <a:pt x="868" y="1970"/>
                  </a:cubicBezTo>
                  <a:cubicBezTo>
                    <a:pt x="913" y="1906"/>
                    <a:pt x="923" y="1911"/>
                    <a:pt x="920" y="1904"/>
                  </a:cubicBezTo>
                  <a:cubicBezTo>
                    <a:pt x="941" y="1891"/>
                    <a:pt x="928" y="1884"/>
                    <a:pt x="935" y="1885"/>
                  </a:cubicBezTo>
                  <a:cubicBezTo>
                    <a:pt x="965" y="1867"/>
                    <a:pt x="953" y="1858"/>
                    <a:pt x="959" y="1858"/>
                  </a:cubicBezTo>
                  <a:cubicBezTo>
                    <a:pt x="982" y="1843"/>
                    <a:pt x="985" y="1840"/>
                    <a:pt x="985" y="1834"/>
                  </a:cubicBezTo>
                  <a:cubicBezTo>
                    <a:pt x="1007" y="1810"/>
                    <a:pt x="1018" y="1811"/>
                    <a:pt x="1018" y="1802"/>
                  </a:cubicBezTo>
                  <a:cubicBezTo>
                    <a:pt x="1027" y="1791"/>
                    <a:pt x="1033" y="1791"/>
                    <a:pt x="1033" y="1786"/>
                  </a:cubicBezTo>
                  <a:cubicBezTo>
                    <a:pt x="1059" y="1751"/>
                    <a:pt x="1057" y="1752"/>
                    <a:pt x="1055" y="1754"/>
                  </a:cubicBezTo>
                  <a:cubicBezTo>
                    <a:pt x="1033" y="1778"/>
                    <a:pt x="1026" y="1785"/>
                    <a:pt x="1022" y="1795"/>
                  </a:cubicBezTo>
                  <a:cubicBezTo>
                    <a:pt x="1001" y="1810"/>
                    <a:pt x="1002" y="1816"/>
                    <a:pt x="996" y="1815"/>
                  </a:cubicBezTo>
                  <a:cubicBezTo>
                    <a:pt x="974" y="1832"/>
                    <a:pt x="976" y="1838"/>
                    <a:pt x="972" y="1839"/>
                  </a:cubicBezTo>
                  <a:cubicBezTo>
                    <a:pt x="920" y="1894"/>
                    <a:pt x="911" y="1899"/>
                    <a:pt x="907" y="1909"/>
                  </a:cubicBezTo>
                  <a:cubicBezTo>
                    <a:pt x="864" y="1963"/>
                    <a:pt x="856" y="1968"/>
                    <a:pt x="852" y="1978"/>
                  </a:cubicBezTo>
                  <a:cubicBezTo>
                    <a:pt x="828" y="2019"/>
                    <a:pt x="829" y="2023"/>
                    <a:pt x="824" y="2022"/>
                  </a:cubicBezTo>
                  <a:cubicBezTo>
                    <a:pt x="811" y="2046"/>
                    <a:pt x="810" y="2053"/>
                    <a:pt x="807" y="2057"/>
                  </a:cubicBezTo>
                  <a:cubicBezTo>
                    <a:pt x="797" y="2078"/>
                    <a:pt x="790" y="2069"/>
                    <a:pt x="789" y="2061"/>
                  </a:cubicBezTo>
                  <a:cubicBezTo>
                    <a:pt x="806" y="2022"/>
                    <a:pt x="806" y="2016"/>
                    <a:pt x="811" y="2015"/>
                  </a:cubicBezTo>
                  <a:cubicBezTo>
                    <a:pt x="819" y="1996"/>
                    <a:pt x="823" y="1996"/>
                    <a:pt x="824" y="1994"/>
                  </a:cubicBezTo>
                  <a:cubicBezTo>
                    <a:pt x="839" y="1971"/>
                    <a:pt x="839" y="1966"/>
                    <a:pt x="842" y="1963"/>
                  </a:cubicBezTo>
                  <a:cubicBezTo>
                    <a:pt x="883" y="1906"/>
                    <a:pt x="889" y="1902"/>
                    <a:pt x="892" y="1895"/>
                  </a:cubicBezTo>
                  <a:cubicBezTo>
                    <a:pt x="901" y="1885"/>
                    <a:pt x="905" y="1883"/>
                    <a:pt x="907" y="1880"/>
                  </a:cubicBezTo>
                  <a:cubicBezTo>
                    <a:pt x="924" y="1864"/>
                    <a:pt x="925" y="1860"/>
                    <a:pt x="931" y="1861"/>
                  </a:cubicBezTo>
                  <a:cubicBezTo>
                    <a:pt x="960" y="1831"/>
                    <a:pt x="966" y="1823"/>
                    <a:pt x="975" y="1817"/>
                  </a:cubicBezTo>
                  <a:cubicBezTo>
                    <a:pt x="996" y="1787"/>
                    <a:pt x="1004" y="1788"/>
                    <a:pt x="1005" y="1782"/>
                  </a:cubicBezTo>
                  <a:cubicBezTo>
                    <a:pt x="1029" y="1755"/>
                    <a:pt x="1036" y="1755"/>
                    <a:pt x="1038" y="1749"/>
                  </a:cubicBezTo>
                  <a:cubicBezTo>
                    <a:pt x="1081" y="1691"/>
                    <a:pt x="1092" y="1687"/>
                    <a:pt x="1094" y="1675"/>
                  </a:cubicBezTo>
                  <a:cubicBezTo>
                    <a:pt x="1107" y="1662"/>
                    <a:pt x="1104" y="1656"/>
                    <a:pt x="1108" y="1656"/>
                  </a:cubicBezTo>
                  <a:cubicBezTo>
                    <a:pt x="1124" y="1631"/>
                    <a:pt x="1125" y="1623"/>
                    <a:pt x="1129" y="1619"/>
                  </a:cubicBezTo>
                  <a:cubicBezTo>
                    <a:pt x="1154" y="1582"/>
                    <a:pt x="1155" y="1574"/>
                    <a:pt x="1158" y="1568"/>
                  </a:cubicBezTo>
                  <a:cubicBezTo>
                    <a:pt x="1173" y="1527"/>
                    <a:pt x="1174" y="1523"/>
                    <a:pt x="1173" y="1518"/>
                  </a:cubicBezTo>
                  <a:close/>
                  <a:moveTo>
                    <a:pt x="850" y="1826"/>
                  </a:moveTo>
                  <a:cubicBezTo>
                    <a:pt x="854" y="1822"/>
                    <a:pt x="857" y="1818"/>
                    <a:pt x="859" y="1813"/>
                  </a:cubicBezTo>
                  <a:cubicBezTo>
                    <a:pt x="865" y="1816"/>
                    <a:pt x="854" y="1821"/>
                    <a:pt x="855" y="1826"/>
                  </a:cubicBezTo>
                  <a:cubicBezTo>
                    <a:pt x="851" y="1829"/>
                    <a:pt x="849" y="1835"/>
                    <a:pt x="846" y="1839"/>
                  </a:cubicBezTo>
                  <a:cubicBezTo>
                    <a:pt x="840" y="1835"/>
                    <a:pt x="851" y="1831"/>
                    <a:pt x="850" y="1826"/>
                  </a:cubicBezTo>
                  <a:close/>
                  <a:moveTo>
                    <a:pt x="846" y="1704"/>
                  </a:moveTo>
                  <a:cubicBezTo>
                    <a:pt x="848" y="1700"/>
                    <a:pt x="848" y="1705"/>
                    <a:pt x="848" y="1708"/>
                  </a:cubicBezTo>
                  <a:cubicBezTo>
                    <a:pt x="846" y="1712"/>
                    <a:pt x="846" y="1707"/>
                    <a:pt x="846" y="1704"/>
                  </a:cubicBezTo>
                  <a:close/>
                  <a:moveTo>
                    <a:pt x="804" y="2087"/>
                  </a:moveTo>
                  <a:cubicBezTo>
                    <a:pt x="806" y="2083"/>
                    <a:pt x="808" y="2090"/>
                    <a:pt x="804" y="2089"/>
                  </a:cubicBezTo>
                  <a:cubicBezTo>
                    <a:pt x="805" y="2093"/>
                    <a:pt x="802" y="2094"/>
                    <a:pt x="802" y="2098"/>
                  </a:cubicBezTo>
                  <a:cubicBezTo>
                    <a:pt x="797" y="2103"/>
                    <a:pt x="802" y="2089"/>
                    <a:pt x="804" y="2087"/>
                  </a:cubicBezTo>
                  <a:close/>
                  <a:moveTo>
                    <a:pt x="785" y="2116"/>
                  </a:moveTo>
                  <a:cubicBezTo>
                    <a:pt x="779" y="2112"/>
                    <a:pt x="785" y="2103"/>
                    <a:pt x="787" y="2100"/>
                  </a:cubicBezTo>
                  <a:cubicBezTo>
                    <a:pt x="793" y="2104"/>
                    <a:pt x="782" y="2108"/>
                    <a:pt x="785" y="2116"/>
                  </a:cubicBezTo>
                  <a:close/>
                  <a:moveTo>
                    <a:pt x="813" y="1915"/>
                  </a:moveTo>
                  <a:cubicBezTo>
                    <a:pt x="819" y="1921"/>
                    <a:pt x="812" y="1933"/>
                    <a:pt x="811" y="1939"/>
                  </a:cubicBezTo>
                  <a:cubicBezTo>
                    <a:pt x="806" y="1934"/>
                    <a:pt x="816" y="1925"/>
                    <a:pt x="813" y="1915"/>
                  </a:cubicBezTo>
                  <a:close/>
                  <a:moveTo>
                    <a:pt x="809" y="1882"/>
                  </a:moveTo>
                  <a:cubicBezTo>
                    <a:pt x="817" y="1885"/>
                    <a:pt x="809" y="1890"/>
                    <a:pt x="811" y="1898"/>
                  </a:cubicBezTo>
                  <a:cubicBezTo>
                    <a:pt x="806" y="1897"/>
                    <a:pt x="810" y="1887"/>
                    <a:pt x="809" y="1882"/>
                  </a:cubicBezTo>
                  <a:close/>
                  <a:moveTo>
                    <a:pt x="809" y="1952"/>
                  </a:moveTo>
                  <a:cubicBezTo>
                    <a:pt x="819" y="1956"/>
                    <a:pt x="804" y="1962"/>
                    <a:pt x="807" y="1972"/>
                  </a:cubicBezTo>
                  <a:cubicBezTo>
                    <a:pt x="799" y="1965"/>
                    <a:pt x="812" y="1961"/>
                    <a:pt x="809" y="1952"/>
                  </a:cubicBezTo>
                  <a:close/>
                  <a:moveTo>
                    <a:pt x="1097" y="1666"/>
                  </a:moveTo>
                  <a:cubicBezTo>
                    <a:pt x="1091" y="1666"/>
                    <a:pt x="1095" y="1675"/>
                    <a:pt x="1090" y="1675"/>
                  </a:cubicBezTo>
                  <a:cubicBezTo>
                    <a:pt x="1073" y="1700"/>
                    <a:pt x="1072" y="1701"/>
                    <a:pt x="1070" y="1701"/>
                  </a:cubicBezTo>
                  <a:cubicBezTo>
                    <a:pt x="1047" y="1728"/>
                    <a:pt x="1049" y="1736"/>
                    <a:pt x="1042" y="1734"/>
                  </a:cubicBezTo>
                  <a:cubicBezTo>
                    <a:pt x="1015" y="1763"/>
                    <a:pt x="1008" y="1766"/>
                    <a:pt x="1005" y="1773"/>
                  </a:cubicBezTo>
                  <a:cubicBezTo>
                    <a:pt x="976" y="1802"/>
                    <a:pt x="968" y="1807"/>
                    <a:pt x="964" y="1817"/>
                  </a:cubicBezTo>
                  <a:cubicBezTo>
                    <a:pt x="943" y="1831"/>
                    <a:pt x="941" y="1837"/>
                    <a:pt x="937" y="1841"/>
                  </a:cubicBezTo>
                  <a:cubicBezTo>
                    <a:pt x="911" y="1865"/>
                    <a:pt x="907" y="1866"/>
                    <a:pt x="905" y="1869"/>
                  </a:cubicBezTo>
                  <a:cubicBezTo>
                    <a:pt x="874" y="1911"/>
                    <a:pt x="861" y="1910"/>
                    <a:pt x="861" y="1924"/>
                  </a:cubicBezTo>
                  <a:cubicBezTo>
                    <a:pt x="818" y="1975"/>
                    <a:pt x="814" y="1998"/>
                    <a:pt x="800" y="2011"/>
                  </a:cubicBezTo>
                  <a:cubicBezTo>
                    <a:pt x="809" y="1984"/>
                    <a:pt x="809" y="1976"/>
                    <a:pt x="815" y="1974"/>
                  </a:cubicBezTo>
                  <a:cubicBezTo>
                    <a:pt x="844" y="1919"/>
                    <a:pt x="844" y="1913"/>
                    <a:pt x="848" y="1911"/>
                  </a:cubicBezTo>
                  <a:cubicBezTo>
                    <a:pt x="876" y="1880"/>
                    <a:pt x="876" y="1869"/>
                    <a:pt x="883" y="1865"/>
                  </a:cubicBezTo>
                  <a:cubicBezTo>
                    <a:pt x="903" y="1844"/>
                    <a:pt x="905" y="1835"/>
                    <a:pt x="913" y="1832"/>
                  </a:cubicBezTo>
                  <a:cubicBezTo>
                    <a:pt x="949" y="1793"/>
                    <a:pt x="952" y="1785"/>
                    <a:pt x="959" y="1782"/>
                  </a:cubicBezTo>
                  <a:cubicBezTo>
                    <a:pt x="978" y="1765"/>
                    <a:pt x="979" y="1763"/>
                    <a:pt x="981" y="1762"/>
                  </a:cubicBezTo>
                  <a:cubicBezTo>
                    <a:pt x="1005" y="1742"/>
                    <a:pt x="1017" y="1732"/>
                    <a:pt x="1029" y="1723"/>
                  </a:cubicBezTo>
                  <a:cubicBezTo>
                    <a:pt x="1075" y="1683"/>
                    <a:pt x="1076" y="1680"/>
                    <a:pt x="1079" y="1677"/>
                  </a:cubicBezTo>
                  <a:cubicBezTo>
                    <a:pt x="1095" y="1659"/>
                    <a:pt x="1098" y="1659"/>
                    <a:pt x="1099" y="1656"/>
                  </a:cubicBezTo>
                  <a:close/>
                  <a:moveTo>
                    <a:pt x="1101" y="2098"/>
                  </a:moveTo>
                  <a:cubicBezTo>
                    <a:pt x="1097" y="2109"/>
                    <a:pt x="1090" y="2116"/>
                    <a:pt x="1088" y="2129"/>
                  </a:cubicBezTo>
                  <a:cubicBezTo>
                    <a:pt x="1081" y="2131"/>
                    <a:pt x="1080" y="2140"/>
                    <a:pt x="1075" y="2144"/>
                  </a:cubicBezTo>
                  <a:cubicBezTo>
                    <a:pt x="1072" y="2150"/>
                    <a:pt x="1065" y="2153"/>
                    <a:pt x="1062" y="2159"/>
                  </a:cubicBezTo>
                  <a:cubicBezTo>
                    <a:pt x="1062" y="2159"/>
                    <a:pt x="1061" y="2160"/>
                    <a:pt x="1061" y="2160"/>
                  </a:cubicBezTo>
                  <a:cubicBezTo>
                    <a:pt x="1073" y="2160"/>
                    <a:pt x="1073" y="2160"/>
                    <a:pt x="1073" y="2160"/>
                  </a:cubicBezTo>
                  <a:cubicBezTo>
                    <a:pt x="1075" y="2159"/>
                    <a:pt x="1076" y="2158"/>
                    <a:pt x="1075" y="2155"/>
                  </a:cubicBezTo>
                  <a:cubicBezTo>
                    <a:pt x="1082" y="2154"/>
                    <a:pt x="1081" y="2145"/>
                    <a:pt x="1088" y="2144"/>
                  </a:cubicBezTo>
                  <a:cubicBezTo>
                    <a:pt x="1089" y="2139"/>
                    <a:pt x="1090" y="2135"/>
                    <a:pt x="1094" y="2133"/>
                  </a:cubicBezTo>
                  <a:cubicBezTo>
                    <a:pt x="1095" y="2128"/>
                    <a:pt x="1098" y="2125"/>
                    <a:pt x="1101" y="2122"/>
                  </a:cubicBezTo>
                  <a:cubicBezTo>
                    <a:pt x="1099" y="2116"/>
                    <a:pt x="1105" y="2116"/>
                    <a:pt x="1103" y="2109"/>
                  </a:cubicBezTo>
                  <a:cubicBezTo>
                    <a:pt x="1106" y="2106"/>
                    <a:pt x="1107" y="2098"/>
                    <a:pt x="1101" y="2098"/>
                  </a:cubicBezTo>
                  <a:close/>
                  <a:moveTo>
                    <a:pt x="2876" y="1562"/>
                  </a:moveTo>
                  <a:cubicBezTo>
                    <a:pt x="2881" y="1571"/>
                    <a:pt x="2870" y="1576"/>
                    <a:pt x="2875" y="1584"/>
                  </a:cubicBezTo>
                  <a:cubicBezTo>
                    <a:pt x="2871" y="1591"/>
                    <a:pt x="2869" y="1597"/>
                    <a:pt x="2873" y="1605"/>
                  </a:cubicBezTo>
                  <a:cubicBezTo>
                    <a:pt x="2865" y="1610"/>
                    <a:pt x="2873" y="1619"/>
                    <a:pt x="2867" y="1624"/>
                  </a:cubicBezTo>
                  <a:cubicBezTo>
                    <a:pt x="2871" y="1632"/>
                    <a:pt x="2865" y="1637"/>
                    <a:pt x="2869" y="1645"/>
                  </a:cubicBezTo>
                  <a:cubicBezTo>
                    <a:pt x="2859" y="1646"/>
                    <a:pt x="2871" y="1653"/>
                    <a:pt x="2866" y="1655"/>
                  </a:cubicBezTo>
                  <a:cubicBezTo>
                    <a:pt x="2867" y="1660"/>
                    <a:pt x="2862" y="1662"/>
                    <a:pt x="2868" y="1668"/>
                  </a:cubicBezTo>
                  <a:cubicBezTo>
                    <a:pt x="2861" y="1673"/>
                    <a:pt x="2866" y="1681"/>
                    <a:pt x="2862" y="1687"/>
                  </a:cubicBezTo>
                  <a:cubicBezTo>
                    <a:pt x="2864" y="1695"/>
                    <a:pt x="2860" y="1702"/>
                    <a:pt x="2861" y="1710"/>
                  </a:cubicBezTo>
                  <a:cubicBezTo>
                    <a:pt x="2868" y="1715"/>
                    <a:pt x="2856" y="1715"/>
                    <a:pt x="2862" y="1720"/>
                  </a:cubicBezTo>
                  <a:cubicBezTo>
                    <a:pt x="2857" y="1722"/>
                    <a:pt x="2863" y="1727"/>
                    <a:pt x="2859" y="1730"/>
                  </a:cubicBezTo>
                  <a:cubicBezTo>
                    <a:pt x="2861" y="1734"/>
                    <a:pt x="2862" y="1738"/>
                    <a:pt x="2860" y="1741"/>
                  </a:cubicBezTo>
                  <a:cubicBezTo>
                    <a:pt x="2866" y="1744"/>
                    <a:pt x="2859" y="1753"/>
                    <a:pt x="2866" y="1751"/>
                  </a:cubicBezTo>
                  <a:cubicBezTo>
                    <a:pt x="2865" y="1746"/>
                    <a:pt x="2868" y="1742"/>
                    <a:pt x="2863" y="1736"/>
                  </a:cubicBezTo>
                  <a:cubicBezTo>
                    <a:pt x="2867" y="1732"/>
                    <a:pt x="2866" y="1726"/>
                    <a:pt x="2865" y="1721"/>
                  </a:cubicBezTo>
                  <a:cubicBezTo>
                    <a:pt x="2869" y="1712"/>
                    <a:pt x="2865" y="1700"/>
                    <a:pt x="2870" y="1691"/>
                  </a:cubicBezTo>
                  <a:cubicBezTo>
                    <a:pt x="2866" y="1680"/>
                    <a:pt x="2874" y="1671"/>
                    <a:pt x="2871" y="1660"/>
                  </a:cubicBezTo>
                  <a:cubicBezTo>
                    <a:pt x="2871" y="1655"/>
                    <a:pt x="2872" y="1650"/>
                    <a:pt x="2874" y="1645"/>
                  </a:cubicBezTo>
                  <a:cubicBezTo>
                    <a:pt x="2874" y="1640"/>
                    <a:pt x="2872" y="1634"/>
                    <a:pt x="2876" y="1630"/>
                  </a:cubicBezTo>
                  <a:cubicBezTo>
                    <a:pt x="2876" y="1625"/>
                    <a:pt x="2878" y="1621"/>
                    <a:pt x="2876" y="1616"/>
                  </a:cubicBezTo>
                  <a:cubicBezTo>
                    <a:pt x="2878" y="1611"/>
                    <a:pt x="2879" y="1607"/>
                    <a:pt x="2879" y="1601"/>
                  </a:cubicBezTo>
                  <a:cubicBezTo>
                    <a:pt x="2879" y="1601"/>
                    <a:pt x="2880" y="1600"/>
                    <a:pt x="2880" y="1600"/>
                  </a:cubicBezTo>
                  <a:cubicBezTo>
                    <a:pt x="2880" y="1552"/>
                    <a:pt x="2880" y="1552"/>
                    <a:pt x="2880" y="1552"/>
                  </a:cubicBezTo>
                  <a:cubicBezTo>
                    <a:pt x="2879" y="1552"/>
                    <a:pt x="2879" y="1552"/>
                    <a:pt x="2878" y="1552"/>
                  </a:cubicBezTo>
                  <a:cubicBezTo>
                    <a:pt x="2877" y="1556"/>
                    <a:pt x="2882" y="1560"/>
                    <a:pt x="2876" y="1562"/>
                  </a:cubicBezTo>
                  <a:close/>
                  <a:moveTo>
                    <a:pt x="621" y="2129"/>
                  </a:moveTo>
                  <a:cubicBezTo>
                    <a:pt x="616" y="2125"/>
                    <a:pt x="616" y="2115"/>
                    <a:pt x="610" y="2111"/>
                  </a:cubicBezTo>
                  <a:cubicBezTo>
                    <a:pt x="610" y="2107"/>
                    <a:pt x="613" y="2100"/>
                    <a:pt x="606" y="2103"/>
                  </a:cubicBezTo>
                  <a:cubicBezTo>
                    <a:pt x="606" y="2097"/>
                    <a:pt x="605" y="2094"/>
                    <a:pt x="602" y="2092"/>
                  </a:cubicBezTo>
                  <a:cubicBezTo>
                    <a:pt x="599" y="2084"/>
                    <a:pt x="598" y="2077"/>
                    <a:pt x="595" y="2070"/>
                  </a:cubicBezTo>
                  <a:cubicBezTo>
                    <a:pt x="591" y="2070"/>
                    <a:pt x="594" y="2062"/>
                    <a:pt x="591" y="2061"/>
                  </a:cubicBezTo>
                  <a:cubicBezTo>
                    <a:pt x="587" y="2060"/>
                    <a:pt x="591" y="2051"/>
                    <a:pt x="586" y="2050"/>
                  </a:cubicBezTo>
                  <a:cubicBezTo>
                    <a:pt x="586" y="2041"/>
                    <a:pt x="582" y="2036"/>
                    <a:pt x="580" y="2028"/>
                  </a:cubicBezTo>
                  <a:cubicBezTo>
                    <a:pt x="581" y="2022"/>
                    <a:pt x="576" y="2022"/>
                    <a:pt x="578" y="2015"/>
                  </a:cubicBezTo>
                  <a:cubicBezTo>
                    <a:pt x="577" y="2010"/>
                    <a:pt x="576" y="2005"/>
                    <a:pt x="573" y="2002"/>
                  </a:cubicBezTo>
                  <a:cubicBezTo>
                    <a:pt x="572" y="2018"/>
                    <a:pt x="578" y="2026"/>
                    <a:pt x="580" y="2039"/>
                  </a:cubicBezTo>
                  <a:cubicBezTo>
                    <a:pt x="581" y="2045"/>
                    <a:pt x="583" y="2051"/>
                    <a:pt x="584" y="2057"/>
                  </a:cubicBezTo>
                  <a:cubicBezTo>
                    <a:pt x="584" y="2061"/>
                    <a:pt x="587" y="2062"/>
                    <a:pt x="586" y="2065"/>
                  </a:cubicBezTo>
                  <a:cubicBezTo>
                    <a:pt x="590" y="2066"/>
                    <a:pt x="588" y="2072"/>
                    <a:pt x="591" y="2072"/>
                  </a:cubicBezTo>
                  <a:cubicBezTo>
                    <a:pt x="592" y="2085"/>
                    <a:pt x="600" y="2092"/>
                    <a:pt x="602" y="2105"/>
                  </a:cubicBezTo>
                  <a:cubicBezTo>
                    <a:pt x="605" y="2105"/>
                    <a:pt x="603" y="2111"/>
                    <a:pt x="606" y="2111"/>
                  </a:cubicBezTo>
                  <a:cubicBezTo>
                    <a:pt x="606" y="2115"/>
                    <a:pt x="608" y="2116"/>
                    <a:pt x="608" y="2120"/>
                  </a:cubicBezTo>
                  <a:cubicBezTo>
                    <a:pt x="610" y="2125"/>
                    <a:pt x="614" y="2132"/>
                    <a:pt x="610" y="2135"/>
                  </a:cubicBezTo>
                  <a:cubicBezTo>
                    <a:pt x="614" y="2135"/>
                    <a:pt x="612" y="2141"/>
                    <a:pt x="615" y="2142"/>
                  </a:cubicBezTo>
                  <a:cubicBezTo>
                    <a:pt x="614" y="2146"/>
                    <a:pt x="617" y="2147"/>
                    <a:pt x="617" y="2151"/>
                  </a:cubicBezTo>
                  <a:cubicBezTo>
                    <a:pt x="617" y="2155"/>
                    <a:pt x="618" y="2157"/>
                    <a:pt x="619" y="2160"/>
                  </a:cubicBezTo>
                  <a:cubicBezTo>
                    <a:pt x="626" y="2160"/>
                    <a:pt x="626" y="2160"/>
                    <a:pt x="626" y="2160"/>
                  </a:cubicBezTo>
                  <a:cubicBezTo>
                    <a:pt x="626" y="2159"/>
                    <a:pt x="626" y="2158"/>
                    <a:pt x="626" y="2157"/>
                  </a:cubicBezTo>
                  <a:cubicBezTo>
                    <a:pt x="627" y="2158"/>
                    <a:pt x="629" y="2159"/>
                    <a:pt x="630" y="2160"/>
                  </a:cubicBezTo>
                  <a:cubicBezTo>
                    <a:pt x="639" y="2160"/>
                    <a:pt x="639" y="2160"/>
                    <a:pt x="639" y="2160"/>
                  </a:cubicBezTo>
                  <a:cubicBezTo>
                    <a:pt x="637" y="2156"/>
                    <a:pt x="634" y="2152"/>
                    <a:pt x="630" y="2148"/>
                  </a:cubicBezTo>
                  <a:cubicBezTo>
                    <a:pt x="631" y="2138"/>
                    <a:pt x="621" y="2139"/>
                    <a:pt x="621" y="2129"/>
                  </a:cubicBezTo>
                  <a:close/>
                  <a:moveTo>
                    <a:pt x="621" y="2146"/>
                  </a:moveTo>
                  <a:cubicBezTo>
                    <a:pt x="623" y="2148"/>
                    <a:pt x="625" y="2150"/>
                    <a:pt x="626" y="2153"/>
                  </a:cubicBezTo>
                  <a:cubicBezTo>
                    <a:pt x="625" y="2158"/>
                    <a:pt x="621" y="2149"/>
                    <a:pt x="621" y="2146"/>
                  </a:cubicBezTo>
                  <a:close/>
                  <a:moveTo>
                    <a:pt x="1055" y="2131"/>
                  </a:moveTo>
                  <a:cubicBezTo>
                    <a:pt x="1051" y="2140"/>
                    <a:pt x="1042" y="2142"/>
                    <a:pt x="1040" y="2153"/>
                  </a:cubicBezTo>
                  <a:cubicBezTo>
                    <a:pt x="1034" y="2153"/>
                    <a:pt x="1032" y="2156"/>
                    <a:pt x="1030" y="2160"/>
                  </a:cubicBezTo>
                  <a:cubicBezTo>
                    <a:pt x="1039" y="2160"/>
                    <a:pt x="1039" y="2160"/>
                    <a:pt x="1039" y="2160"/>
                  </a:cubicBezTo>
                  <a:cubicBezTo>
                    <a:pt x="1040" y="2158"/>
                    <a:pt x="1042" y="2156"/>
                    <a:pt x="1044" y="2155"/>
                  </a:cubicBezTo>
                  <a:cubicBezTo>
                    <a:pt x="1047" y="2153"/>
                    <a:pt x="1045" y="2147"/>
                    <a:pt x="1051" y="2148"/>
                  </a:cubicBezTo>
                  <a:cubicBezTo>
                    <a:pt x="1049" y="2142"/>
                    <a:pt x="1055" y="2144"/>
                    <a:pt x="1055" y="2140"/>
                  </a:cubicBezTo>
                  <a:cubicBezTo>
                    <a:pt x="1056" y="2138"/>
                    <a:pt x="1061" y="2131"/>
                    <a:pt x="1055" y="2131"/>
                  </a:cubicBezTo>
                  <a:close/>
                  <a:moveTo>
                    <a:pt x="2866" y="1483"/>
                  </a:moveTo>
                  <a:cubicBezTo>
                    <a:pt x="2869" y="1487"/>
                    <a:pt x="2861" y="1489"/>
                    <a:pt x="2863" y="1493"/>
                  </a:cubicBezTo>
                  <a:cubicBezTo>
                    <a:pt x="2865" y="1497"/>
                    <a:pt x="2860" y="1500"/>
                    <a:pt x="2862" y="1504"/>
                  </a:cubicBezTo>
                  <a:cubicBezTo>
                    <a:pt x="2859" y="1510"/>
                    <a:pt x="2857" y="1517"/>
                    <a:pt x="2856" y="1524"/>
                  </a:cubicBezTo>
                  <a:cubicBezTo>
                    <a:pt x="2850" y="1530"/>
                    <a:pt x="2854" y="1538"/>
                    <a:pt x="2849" y="1544"/>
                  </a:cubicBezTo>
                  <a:cubicBezTo>
                    <a:pt x="2843" y="1546"/>
                    <a:pt x="2848" y="1551"/>
                    <a:pt x="2846" y="1554"/>
                  </a:cubicBezTo>
                  <a:cubicBezTo>
                    <a:pt x="2842" y="1556"/>
                    <a:pt x="2841" y="1560"/>
                    <a:pt x="2844" y="1564"/>
                  </a:cubicBezTo>
                  <a:cubicBezTo>
                    <a:pt x="2836" y="1565"/>
                    <a:pt x="2841" y="1570"/>
                    <a:pt x="2838" y="1573"/>
                  </a:cubicBezTo>
                  <a:cubicBezTo>
                    <a:pt x="2840" y="1575"/>
                    <a:pt x="2835" y="1584"/>
                    <a:pt x="2841" y="1582"/>
                  </a:cubicBezTo>
                  <a:cubicBezTo>
                    <a:pt x="2845" y="1572"/>
                    <a:pt x="2846" y="1560"/>
                    <a:pt x="2853" y="1551"/>
                  </a:cubicBezTo>
                  <a:cubicBezTo>
                    <a:pt x="2848" y="1544"/>
                    <a:pt x="2861" y="1541"/>
                    <a:pt x="2857" y="1534"/>
                  </a:cubicBezTo>
                  <a:cubicBezTo>
                    <a:pt x="2860" y="1532"/>
                    <a:pt x="2859" y="1529"/>
                    <a:pt x="2861" y="1527"/>
                  </a:cubicBezTo>
                  <a:cubicBezTo>
                    <a:pt x="2865" y="1524"/>
                    <a:pt x="2858" y="1519"/>
                    <a:pt x="2864" y="1517"/>
                  </a:cubicBezTo>
                  <a:cubicBezTo>
                    <a:pt x="2868" y="1513"/>
                    <a:pt x="2864" y="1505"/>
                    <a:pt x="2871" y="1502"/>
                  </a:cubicBezTo>
                  <a:cubicBezTo>
                    <a:pt x="2868" y="1494"/>
                    <a:pt x="2872" y="1489"/>
                    <a:pt x="2874" y="1483"/>
                  </a:cubicBezTo>
                  <a:cubicBezTo>
                    <a:pt x="2875" y="1477"/>
                    <a:pt x="2878" y="1471"/>
                    <a:pt x="2880" y="1465"/>
                  </a:cubicBezTo>
                  <a:cubicBezTo>
                    <a:pt x="2880" y="1425"/>
                    <a:pt x="2880" y="1425"/>
                    <a:pt x="2880" y="1425"/>
                  </a:cubicBezTo>
                  <a:cubicBezTo>
                    <a:pt x="2877" y="1438"/>
                    <a:pt x="2877" y="1452"/>
                    <a:pt x="2871" y="1463"/>
                  </a:cubicBezTo>
                  <a:cubicBezTo>
                    <a:pt x="2871" y="1470"/>
                    <a:pt x="2869" y="1477"/>
                    <a:pt x="2866" y="1483"/>
                  </a:cubicBezTo>
                  <a:close/>
                  <a:moveTo>
                    <a:pt x="2879" y="1314"/>
                  </a:moveTo>
                  <a:cubicBezTo>
                    <a:pt x="2881" y="1318"/>
                    <a:pt x="2875" y="1319"/>
                    <a:pt x="2878" y="1323"/>
                  </a:cubicBezTo>
                  <a:cubicBezTo>
                    <a:pt x="2867" y="1371"/>
                    <a:pt x="2863" y="1373"/>
                    <a:pt x="2862" y="1376"/>
                  </a:cubicBezTo>
                  <a:cubicBezTo>
                    <a:pt x="2852" y="1401"/>
                    <a:pt x="2861" y="1408"/>
                    <a:pt x="2852" y="1411"/>
                  </a:cubicBezTo>
                  <a:cubicBezTo>
                    <a:pt x="2840" y="1447"/>
                    <a:pt x="2834" y="1456"/>
                    <a:pt x="2834" y="1466"/>
                  </a:cubicBezTo>
                  <a:cubicBezTo>
                    <a:pt x="2826" y="1498"/>
                    <a:pt x="2820" y="1500"/>
                    <a:pt x="2818" y="1505"/>
                  </a:cubicBezTo>
                  <a:cubicBezTo>
                    <a:pt x="2808" y="1537"/>
                    <a:pt x="2808" y="1542"/>
                    <a:pt x="2807" y="1547"/>
                  </a:cubicBezTo>
                  <a:cubicBezTo>
                    <a:pt x="2804" y="1570"/>
                    <a:pt x="2801" y="1572"/>
                    <a:pt x="2801" y="1575"/>
                  </a:cubicBezTo>
                  <a:cubicBezTo>
                    <a:pt x="2800" y="1587"/>
                    <a:pt x="2807" y="1573"/>
                    <a:pt x="2811" y="1558"/>
                  </a:cubicBezTo>
                  <a:cubicBezTo>
                    <a:pt x="2820" y="1522"/>
                    <a:pt x="2822" y="1521"/>
                    <a:pt x="2821" y="1519"/>
                  </a:cubicBezTo>
                  <a:cubicBezTo>
                    <a:pt x="2830" y="1499"/>
                    <a:pt x="2829" y="1494"/>
                    <a:pt x="2832" y="1491"/>
                  </a:cubicBezTo>
                  <a:cubicBezTo>
                    <a:pt x="2843" y="1462"/>
                    <a:pt x="2845" y="1454"/>
                    <a:pt x="2848" y="1447"/>
                  </a:cubicBezTo>
                  <a:cubicBezTo>
                    <a:pt x="2860" y="1434"/>
                    <a:pt x="2853" y="1428"/>
                    <a:pt x="2861" y="1426"/>
                  </a:cubicBezTo>
                  <a:cubicBezTo>
                    <a:pt x="2880" y="1304"/>
                    <a:pt x="2880" y="1304"/>
                    <a:pt x="2880" y="1304"/>
                  </a:cubicBezTo>
                  <a:close/>
                  <a:moveTo>
                    <a:pt x="2666" y="769"/>
                  </a:moveTo>
                  <a:cubicBezTo>
                    <a:pt x="2671" y="775"/>
                    <a:pt x="2678" y="774"/>
                    <a:pt x="2683" y="781"/>
                  </a:cubicBezTo>
                  <a:cubicBezTo>
                    <a:pt x="2719" y="792"/>
                    <a:pt x="2727" y="797"/>
                    <a:pt x="2735" y="800"/>
                  </a:cubicBezTo>
                  <a:cubicBezTo>
                    <a:pt x="2790" y="821"/>
                    <a:pt x="2794" y="819"/>
                    <a:pt x="2795" y="823"/>
                  </a:cubicBezTo>
                  <a:cubicBezTo>
                    <a:pt x="2823" y="833"/>
                    <a:pt x="2831" y="838"/>
                    <a:pt x="2839" y="842"/>
                  </a:cubicBezTo>
                  <a:cubicBezTo>
                    <a:pt x="2880" y="855"/>
                    <a:pt x="2880" y="855"/>
                    <a:pt x="2880" y="855"/>
                  </a:cubicBezTo>
                  <a:cubicBezTo>
                    <a:pt x="2850" y="840"/>
                    <a:pt x="2848" y="834"/>
                    <a:pt x="2844" y="828"/>
                  </a:cubicBezTo>
                  <a:cubicBezTo>
                    <a:pt x="2802" y="802"/>
                    <a:pt x="2795" y="788"/>
                    <a:pt x="2785" y="786"/>
                  </a:cubicBezTo>
                  <a:cubicBezTo>
                    <a:pt x="2736" y="758"/>
                    <a:pt x="2731" y="755"/>
                    <a:pt x="2725" y="754"/>
                  </a:cubicBezTo>
                  <a:cubicBezTo>
                    <a:pt x="2660" y="724"/>
                    <a:pt x="2654" y="724"/>
                    <a:pt x="2649" y="721"/>
                  </a:cubicBezTo>
                  <a:cubicBezTo>
                    <a:pt x="2612" y="707"/>
                    <a:pt x="2608" y="702"/>
                    <a:pt x="2602" y="701"/>
                  </a:cubicBezTo>
                  <a:cubicBezTo>
                    <a:pt x="2577" y="689"/>
                    <a:pt x="2572" y="689"/>
                    <a:pt x="2575" y="687"/>
                  </a:cubicBezTo>
                  <a:cubicBezTo>
                    <a:pt x="2654" y="670"/>
                    <a:pt x="2658" y="669"/>
                    <a:pt x="2662" y="667"/>
                  </a:cubicBezTo>
                  <a:cubicBezTo>
                    <a:pt x="2646" y="662"/>
                    <a:pt x="2639" y="663"/>
                    <a:pt x="2630" y="669"/>
                  </a:cubicBezTo>
                  <a:cubicBezTo>
                    <a:pt x="2595" y="671"/>
                    <a:pt x="2603" y="666"/>
                    <a:pt x="2610" y="667"/>
                  </a:cubicBezTo>
                  <a:cubicBezTo>
                    <a:pt x="2605" y="660"/>
                    <a:pt x="2600" y="657"/>
                    <a:pt x="2592" y="663"/>
                  </a:cubicBezTo>
                  <a:cubicBezTo>
                    <a:pt x="2549" y="658"/>
                    <a:pt x="2543" y="658"/>
                    <a:pt x="2539" y="653"/>
                  </a:cubicBezTo>
                  <a:cubicBezTo>
                    <a:pt x="2506" y="649"/>
                    <a:pt x="2504" y="638"/>
                    <a:pt x="2499" y="640"/>
                  </a:cubicBezTo>
                  <a:cubicBezTo>
                    <a:pt x="2462" y="629"/>
                    <a:pt x="2462" y="616"/>
                    <a:pt x="2457" y="623"/>
                  </a:cubicBezTo>
                  <a:cubicBezTo>
                    <a:pt x="2477" y="642"/>
                    <a:pt x="2479" y="644"/>
                    <a:pt x="2482" y="644"/>
                  </a:cubicBezTo>
                  <a:cubicBezTo>
                    <a:pt x="2516" y="675"/>
                    <a:pt x="2514" y="678"/>
                    <a:pt x="2517" y="681"/>
                  </a:cubicBezTo>
                  <a:cubicBezTo>
                    <a:pt x="2542" y="711"/>
                    <a:pt x="2536" y="713"/>
                    <a:pt x="2541" y="717"/>
                  </a:cubicBezTo>
                  <a:cubicBezTo>
                    <a:pt x="2546" y="766"/>
                    <a:pt x="2548" y="777"/>
                    <a:pt x="2544" y="786"/>
                  </a:cubicBezTo>
                  <a:cubicBezTo>
                    <a:pt x="2532" y="831"/>
                    <a:pt x="2516" y="830"/>
                    <a:pt x="2524" y="836"/>
                  </a:cubicBezTo>
                  <a:cubicBezTo>
                    <a:pt x="2552" y="797"/>
                    <a:pt x="2553" y="794"/>
                    <a:pt x="2555" y="791"/>
                  </a:cubicBezTo>
                  <a:cubicBezTo>
                    <a:pt x="2558" y="796"/>
                    <a:pt x="2559" y="798"/>
                    <a:pt x="2563" y="800"/>
                  </a:cubicBezTo>
                  <a:cubicBezTo>
                    <a:pt x="2568" y="899"/>
                    <a:pt x="2568" y="913"/>
                    <a:pt x="2570" y="927"/>
                  </a:cubicBezTo>
                  <a:cubicBezTo>
                    <a:pt x="2573" y="963"/>
                    <a:pt x="2579" y="968"/>
                    <a:pt x="2576" y="971"/>
                  </a:cubicBezTo>
                  <a:cubicBezTo>
                    <a:pt x="2608" y="1039"/>
                    <a:pt x="2614" y="1044"/>
                    <a:pt x="2621" y="1054"/>
                  </a:cubicBezTo>
                  <a:cubicBezTo>
                    <a:pt x="2639" y="1100"/>
                    <a:pt x="2636" y="1103"/>
                    <a:pt x="2638" y="1107"/>
                  </a:cubicBezTo>
                  <a:cubicBezTo>
                    <a:pt x="2646" y="1163"/>
                    <a:pt x="2647" y="1167"/>
                    <a:pt x="2650" y="1172"/>
                  </a:cubicBezTo>
                  <a:cubicBezTo>
                    <a:pt x="2651" y="1134"/>
                    <a:pt x="2643" y="1119"/>
                    <a:pt x="2646" y="1108"/>
                  </a:cubicBezTo>
                  <a:cubicBezTo>
                    <a:pt x="2659" y="1126"/>
                    <a:pt x="2658" y="1122"/>
                    <a:pt x="2661" y="1124"/>
                  </a:cubicBezTo>
                  <a:cubicBezTo>
                    <a:pt x="2663" y="1165"/>
                    <a:pt x="2660" y="1169"/>
                    <a:pt x="2658" y="1172"/>
                  </a:cubicBezTo>
                  <a:cubicBezTo>
                    <a:pt x="2664" y="1239"/>
                    <a:pt x="2663" y="1255"/>
                    <a:pt x="2666" y="1272"/>
                  </a:cubicBezTo>
                  <a:cubicBezTo>
                    <a:pt x="2683" y="1315"/>
                    <a:pt x="2677" y="1324"/>
                    <a:pt x="2684" y="1322"/>
                  </a:cubicBezTo>
                  <a:cubicBezTo>
                    <a:pt x="2672" y="1260"/>
                    <a:pt x="2673" y="1254"/>
                    <a:pt x="2668" y="1246"/>
                  </a:cubicBezTo>
                  <a:cubicBezTo>
                    <a:pt x="2669" y="1151"/>
                    <a:pt x="2667" y="1145"/>
                    <a:pt x="2670" y="1141"/>
                  </a:cubicBezTo>
                  <a:cubicBezTo>
                    <a:pt x="2668" y="1053"/>
                    <a:pt x="2668" y="1043"/>
                    <a:pt x="2665" y="1032"/>
                  </a:cubicBezTo>
                  <a:cubicBezTo>
                    <a:pt x="2663" y="995"/>
                    <a:pt x="2661" y="990"/>
                    <a:pt x="2657" y="984"/>
                  </a:cubicBezTo>
                  <a:cubicBezTo>
                    <a:pt x="2650" y="946"/>
                    <a:pt x="2656" y="942"/>
                    <a:pt x="2652" y="936"/>
                  </a:cubicBezTo>
                  <a:cubicBezTo>
                    <a:pt x="2641" y="882"/>
                    <a:pt x="2644" y="878"/>
                    <a:pt x="2639" y="871"/>
                  </a:cubicBezTo>
                  <a:cubicBezTo>
                    <a:pt x="2635" y="830"/>
                    <a:pt x="2630" y="818"/>
                    <a:pt x="2627" y="807"/>
                  </a:cubicBezTo>
                  <a:cubicBezTo>
                    <a:pt x="2611" y="753"/>
                    <a:pt x="2608" y="750"/>
                    <a:pt x="2610" y="749"/>
                  </a:cubicBezTo>
                  <a:cubicBezTo>
                    <a:pt x="2631" y="798"/>
                    <a:pt x="2637" y="810"/>
                    <a:pt x="2648" y="834"/>
                  </a:cubicBezTo>
                  <a:cubicBezTo>
                    <a:pt x="2656" y="875"/>
                    <a:pt x="2662" y="880"/>
                    <a:pt x="2659" y="882"/>
                  </a:cubicBezTo>
                  <a:cubicBezTo>
                    <a:pt x="2671" y="930"/>
                    <a:pt x="2673" y="945"/>
                    <a:pt x="2676" y="960"/>
                  </a:cubicBezTo>
                  <a:cubicBezTo>
                    <a:pt x="2684" y="1026"/>
                    <a:pt x="2684" y="1030"/>
                    <a:pt x="2682" y="1033"/>
                  </a:cubicBezTo>
                  <a:cubicBezTo>
                    <a:pt x="2688" y="1092"/>
                    <a:pt x="2689" y="1099"/>
                    <a:pt x="2685" y="1105"/>
                  </a:cubicBezTo>
                  <a:cubicBezTo>
                    <a:pt x="2687" y="1139"/>
                    <a:pt x="2688" y="1153"/>
                    <a:pt x="2688" y="1166"/>
                  </a:cubicBezTo>
                  <a:cubicBezTo>
                    <a:pt x="2700" y="1205"/>
                    <a:pt x="2688" y="1196"/>
                    <a:pt x="2693" y="1191"/>
                  </a:cubicBezTo>
                  <a:cubicBezTo>
                    <a:pt x="2691" y="1163"/>
                    <a:pt x="2693" y="1157"/>
                    <a:pt x="2695" y="1151"/>
                  </a:cubicBezTo>
                  <a:cubicBezTo>
                    <a:pt x="2694" y="1117"/>
                    <a:pt x="2694" y="1103"/>
                    <a:pt x="2693" y="1090"/>
                  </a:cubicBezTo>
                  <a:cubicBezTo>
                    <a:pt x="2690" y="1064"/>
                    <a:pt x="2697" y="1063"/>
                    <a:pt x="2695" y="1059"/>
                  </a:cubicBezTo>
                  <a:cubicBezTo>
                    <a:pt x="2699" y="1071"/>
                    <a:pt x="2699" y="1077"/>
                    <a:pt x="2703" y="1084"/>
                  </a:cubicBezTo>
                  <a:cubicBezTo>
                    <a:pt x="2705" y="1124"/>
                    <a:pt x="2705" y="1129"/>
                    <a:pt x="2705" y="1135"/>
                  </a:cubicBezTo>
                  <a:cubicBezTo>
                    <a:pt x="2706" y="1176"/>
                    <a:pt x="2707" y="1181"/>
                    <a:pt x="2705" y="1187"/>
                  </a:cubicBezTo>
                  <a:cubicBezTo>
                    <a:pt x="2708" y="1226"/>
                    <a:pt x="2708" y="1232"/>
                    <a:pt x="2703" y="1237"/>
                  </a:cubicBezTo>
                  <a:cubicBezTo>
                    <a:pt x="2709" y="1295"/>
                    <a:pt x="2702" y="1299"/>
                    <a:pt x="2707" y="1306"/>
                  </a:cubicBezTo>
                  <a:cubicBezTo>
                    <a:pt x="2706" y="1349"/>
                    <a:pt x="2711" y="1348"/>
                    <a:pt x="2709" y="1357"/>
                  </a:cubicBezTo>
                  <a:cubicBezTo>
                    <a:pt x="2719" y="1415"/>
                    <a:pt x="2713" y="1426"/>
                    <a:pt x="2721" y="1426"/>
                  </a:cubicBezTo>
                  <a:cubicBezTo>
                    <a:pt x="2716" y="1364"/>
                    <a:pt x="2717" y="1362"/>
                    <a:pt x="2719" y="1359"/>
                  </a:cubicBezTo>
                  <a:cubicBezTo>
                    <a:pt x="2722" y="1306"/>
                    <a:pt x="2720" y="1300"/>
                    <a:pt x="2724" y="1296"/>
                  </a:cubicBezTo>
                  <a:cubicBezTo>
                    <a:pt x="2724" y="1277"/>
                    <a:pt x="2726" y="1279"/>
                    <a:pt x="2723" y="1272"/>
                  </a:cubicBezTo>
                  <a:cubicBezTo>
                    <a:pt x="2734" y="1263"/>
                    <a:pt x="2733" y="1257"/>
                    <a:pt x="2734" y="1252"/>
                  </a:cubicBezTo>
                  <a:cubicBezTo>
                    <a:pt x="2744" y="1199"/>
                    <a:pt x="2743" y="1192"/>
                    <a:pt x="2745" y="1186"/>
                  </a:cubicBezTo>
                  <a:cubicBezTo>
                    <a:pt x="2750" y="1161"/>
                    <a:pt x="2747" y="1153"/>
                    <a:pt x="2747" y="1146"/>
                  </a:cubicBezTo>
                  <a:cubicBezTo>
                    <a:pt x="2753" y="1094"/>
                    <a:pt x="2751" y="1080"/>
                    <a:pt x="2751" y="1067"/>
                  </a:cubicBezTo>
                  <a:cubicBezTo>
                    <a:pt x="2748" y="1013"/>
                    <a:pt x="2753" y="1001"/>
                    <a:pt x="2749" y="986"/>
                  </a:cubicBezTo>
                  <a:cubicBezTo>
                    <a:pt x="2745" y="939"/>
                    <a:pt x="2745" y="933"/>
                    <a:pt x="2745" y="926"/>
                  </a:cubicBezTo>
                  <a:cubicBezTo>
                    <a:pt x="2740" y="895"/>
                    <a:pt x="2734" y="884"/>
                    <a:pt x="2738" y="875"/>
                  </a:cubicBezTo>
                  <a:cubicBezTo>
                    <a:pt x="2753" y="910"/>
                    <a:pt x="2762" y="918"/>
                    <a:pt x="2758" y="921"/>
                  </a:cubicBezTo>
                  <a:cubicBezTo>
                    <a:pt x="2777" y="988"/>
                    <a:pt x="2774" y="1008"/>
                    <a:pt x="2782" y="1030"/>
                  </a:cubicBezTo>
                  <a:cubicBezTo>
                    <a:pt x="2782" y="1089"/>
                    <a:pt x="2780" y="1096"/>
                    <a:pt x="2781" y="1105"/>
                  </a:cubicBezTo>
                  <a:cubicBezTo>
                    <a:pt x="2774" y="1188"/>
                    <a:pt x="2774" y="1196"/>
                    <a:pt x="2772" y="1203"/>
                  </a:cubicBezTo>
                  <a:cubicBezTo>
                    <a:pt x="2763" y="1260"/>
                    <a:pt x="2758" y="1267"/>
                    <a:pt x="2759" y="1276"/>
                  </a:cubicBezTo>
                  <a:cubicBezTo>
                    <a:pt x="2754" y="1308"/>
                    <a:pt x="2751" y="1316"/>
                    <a:pt x="2748" y="1324"/>
                  </a:cubicBezTo>
                  <a:cubicBezTo>
                    <a:pt x="2742" y="1403"/>
                    <a:pt x="2740" y="1406"/>
                    <a:pt x="2743" y="1411"/>
                  </a:cubicBezTo>
                  <a:cubicBezTo>
                    <a:pt x="2748" y="1403"/>
                    <a:pt x="2748" y="1396"/>
                    <a:pt x="2747" y="1390"/>
                  </a:cubicBezTo>
                  <a:cubicBezTo>
                    <a:pt x="2751" y="1331"/>
                    <a:pt x="2761" y="1328"/>
                    <a:pt x="2757" y="1321"/>
                  </a:cubicBezTo>
                  <a:cubicBezTo>
                    <a:pt x="2761" y="1282"/>
                    <a:pt x="2773" y="1279"/>
                    <a:pt x="2767" y="1271"/>
                  </a:cubicBezTo>
                  <a:cubicBezTo>
                    <a:pt x="2775" y="1244"/>
                    <a:pt x="2777" y="1232"/>
                    <a:pt x="2779" y="1221"/>
                  </a:cubicBezTo>
                  <a:cubicBezTo>
                    <a:pt x="2789" y="1166"/>
                    <a:pt x="2786" y="1159"/>
                    <a:pt x="2787" y="1153"/>
                  </a:cubicBezTo>
                  <a:cubicBezTo>
                    <a:pt x="2789" y="1113"/>
                    <a:pt x="2790" y="1108"/>
                    <a:pt x="2791" y="1102"/>
                  </a:cubicBezTo>
                  <a:cubicBezTo>
                    <a:pt x="2794" y="1081"/>
                    <a:pt x="2788" y="1077"/>
                    <a:pt x="2791" y="1074"/>
                  </a:cubicBezTo>
                  <a:cubicBezTo>
                    <a:pt x="2788" y="1022"/>
                    <a:pt x="2787" y="1019"/>
                    <a:pt x="2788" y="1016"/>
                  </a:cubicBezTo>
                  <a:cubicBezTo>
                    <a:pt x="2786" y="991"/>
                    <a:pt x="2779" y="986"/>
                    <a:pt x="2783" y="984"/>
                  </a:cubicBezTo>
                  <a:cubicBezTo>
                    <a:pt x="2774" y="917"/>
                    <a:pt x="2761" y="910"/>
                    <a:pt x="2767" y="908"/>
                  </a:cubicBezTo>
                  <a:cubicBezTo>
                    <a:pt x="2781" y="918"/>
                    <a:pt x="2785" y="926"/>
                    <a:pt x="2783" y="931"/>
                  </a:cubicBezTo>
                  <a:cubicBezTo>
                    <a:pt x="2800" y="967"/>
                    <a:pt x="2797" y="972"/>
                    <a:pt x="2802" y="978"/>
                  </a:cubicBezTo>
                  <a:cubicBezTo>
                    <a:pt x="2808" y="1053"/>
                    <a:pt x="2808" y="1064"/>
                    <a:pt x="2810" y="1075"/>
                  </a:cubicBezTo>
                  <a:cubicBezTo>
                    <a:pt x="2809" y="1111"/>
                    <a:pt x="2809" y="1116"/>
                    <a:pt x="2813" y="1122"/>
                  </a:cubicBezTo>
                  <a:cubicBezTo>
                    <a:pt x="2802" y="1216"/>
                    <a:pt x="2801" y="1233"/>
                    <a:pt x="2794" y="1248"/>
                  </a:cubicBezTo>
                  <a:cubicBezTo>
                    <a:pt x="2782" y="1312"/>
                    <a:pt x="2775" y="1327"/>
                    <a:pt x="2772" y="1342"/>
                  </a:cubicBezTo>
                  <a:cubicBezTo>
                    <a:pt x="2757" y="1379"/>
                    <a:pt x="2761" y="1385"/>
                    <a:pt x="2754" y="1388"/>
                  </a:cubicBezTo>
                  <a:cubicBezTo>
                    <a:pt x="2750" y="1412"/>
                    <a:pt x="2752" y="1419"/>
                    <a:pt x="2751" y="1425"/>
                  </a:cubicBezTo>
                  <a:cubicBezTo>
                    <a:pt x="2741" y="1448"/>
                    <a:pt x="2747" y="1456"/>
                    <a:pt x="2741" y="1461"/>
                  </a:cubicBezTo>
                  <a:cubicBezTo>
                    <a:pt x="2746" y="1494"/>
                    <a:pt x="2741" y="1497"/>
                    <a:pt x="2746" y="1502"/>
                  </a:cubicBezTo>
                  <a:cubicBezTo>
                    <a:pt x="2755" y="1469"/>
                    <a:pt x="2751" y="1461"/>
                    <a:pt x="2754" y="1454"/>
                  </a:cubicBezTo>
                  <a:cubicBezTo>
                    <a:pt x="2768" y="1384"/>
                    <a:pt x="2768" y="1380"/>
                    <a:pt x="2773" y="1377"/>
                  </a:cubicBezTo>
                  <a:cubicBezTo>
                    <a:pt x="2779" y="1334"/>
                    <a:pt x="2790" y="1329"/>
                    <a:pt x="2787" y="1320"/>
                  </a:cubicBezTo>
                  <a:cubicBezTo>
                    <a:pt x="2814" y="1196"/>
                    <a:pt x="2819" y="1192"/>
                    <a:pt x="2816" y="1186"/>
                  </a:cubicBezTo>
                  <a:cubicBezTo>
                    <a:pt x="2821" y="1135"/>
                    <a:pt x="2825" y="1131"/>
                    <a:pt x="2819" y="1124"/>
                  </a:cubicBezTo>
                  <a:cubicBezTo>
                    <a:pt x="2819" y="1097"/>
                    <a:pt x="2820" y="1086"/>
                    <a:pt x="2819" y="1075"/>
                  </a:cubicBezTo>
                  <a:cubicBezTo>
                    <a:pt x="2819" y="1007"/>
                    <a:pt x="2811" y="1000"/>
                    <a:pt x="2814" y="996"/>
                  </a:cubicBezTo>
                  <a:cubicBezTo>
                    <a:pt x="2810" y="957"/>
                    <a:pt x="2798" y="948"/>
                    <a:pt x="2807" y="945"/>
                  </a:cubicBezTo>
                  <a:cubicBezTo>
                    <a:pt x="2816" y="975"/>
                    <a:pt x="2819" y="983"/>
                    <a:pt x="2821" y="992"/>
                  </a:cubicBezTo>
                  <a:cubicBezTo>
                    <a:pt x="2832" y="1052"/>
                    <a:pt x="2827" y="1059"/>
                    <a:pt x="2834" y="1069"/>
                  </a:cubicBezTo>
                  <a:cubicBezTo>
                    <a:pt x="2840" y="1123"/>
                    <a:pt x="2829" y="1124"/>
                    <a:pt x="2837" y="1130"/>
                  </a:cubicBezTo>
                  <a:cubicBezTo>
                    <a:pt x="2829" y="1194"/>
                    <a:pt x="2835" y="1210"/>
                    <a:pt x="2829" y="1222"/>
                  </a:cubicBezTo>
                  <a:cubicBezTo>
                    <a:pt x="2824" y="1277"/>
                    <a:pt x="2816" y="1278"/>
                    <a:pt x="2820" y="1282"/>
                  </a:cubicBezTo>
                  <a:cubicBezTo>
                    <a:pt x="2810" y="1314"/>
                    <a:pt x="2816" y="1320"/>
                    <a:pt x="2812" y="1322"/>
                  </a:cubicBezTo>
                  <a:cubicBezTo>
                    <a:pt x="2802" y="1354"/>
                    <a:pt x="2801" y="1357"/>
                    <a:pt x="2798" y="1360"/>
                  </a:cubicBezTo>
                  <a:cubicBezTo>
                    <a:pt x="2785" y="1381"/>
                    <a:pt x="2795" y="1387"/>
                    <a:pt x="2787" y="1388"/>
                  </a:cubicBezTo>
                  <a:cubicBezTo>
                    <a:pt x="2780" y="1421"/>
                    <a:pt x="2779" y="1424"/>
                    <a:pt x="2777" y="1427"/>
                  </a:cubicBezTo>
                  <a:cubicBezTo>
                    <a:pt x="2775" y="1449"/>
                    <a:pt x="2774" y="1458"/>
                    <a:pt x="2779" y="1456"/>
                  </a:cubicBezTo>
                  <a:cubicBezTo>
                    <a:pt x="2790" y="1408"/>
                    <a:pt x="2792" y="1404"/>
                    <a:pt x="2793" y="1399"/>
                  </a:cubicBezTo>
                  <a:cubicBezTo>
                    <a:pt x="2817" y="1333"/>
                    <a:pt x="2823" y="1324"/>
                    <a:pt x="2821" y="1314"/>
                  </a:cubicBezTo>
                  <a:cubicBezTo>
                    <a:pt x="2841" y="1252"/>
                    <a:pt x="2835" y="1245"/>
                    <a:pt x="2836" y="1240"/>
                  </a:cubicBezTo>
                  <a:cubicBezTo>
                    <a:pt x="2844" y="1186"/>
                    <a:pt x="2843" y="1176"/>
                    <a:pt x="2843" y="1165"/>
                  </a:cubicBezTo>
                  <a:cubicBezTo>
                    <a:pt x="2845" y="1114"/>
                    <a:pt x="2845" y="1108"/>
                    <a:pt x="2843" y="1102"/>
                  </a:cubicBezTo>
                  <a:cubicBezTo>
                    <a:pt x="2840" y="1020"/>
                    <a:pt x="2831" y="1012"/>
                    <a:pt x="2832" y="1007"/>
                  </a:cubicBezTo>
                  <a:cubicBezTo>
                    <a:pt x="2832" y="991"/>
                    <a:pt x="2841" y="998"/>
                    <a:pt x="2837" y="1002"/>
                  </a:cubicBezTo>
                  <a:cubicBezTo>
                    <a:pt x="2853" y="1048"/>
                    <a:pt x="2850" y="1052"/>
                    <a:pt x="2855" y="1057"/>
                  </a:cubicBezTo>
                  <a:cubicBezTo>
                    <a:pt x="2850" y="1075"/>
                    <a:pt x="2859" y="1083"/>
                    <a:pt x="2856" y="1087"/>
                  </a:cubicBezTo>
                  <a:cubicBezTo>
                    <a:pt x="2855" y="1112"/>
                    <a:pt x="2860" y="1117"/>
                    <a:pt x="2857" y="1119"/>
                  </a:cubicBezTo>
                  <a:cubicBezTo>
                    <a:pt x="2862" y="1162"/>
                    <a:pt x="2855" y="1170"/>
                    <a:pt x="2858" y="1181"/>
                  </a:cubicBezTo>
                  <a:cubicBezTo>
                    <a:pt x="2862" y="1203"/>
                    <a:pt x="2854" y="1207"/>
                    <a:pt x="2856" y="1212"/>
                  </a:cubicBezTo>
                  <a:cubicBezTo>
                    <a:pt x="2850" y="1279"/>
                    <a:pt x="2851" y="1284"/>
                    <a:pt x="2848" y="1288"/>
                  </a:cubicBezTo>
                  <a:cubicBezTo>
                    <a:pt x="2846" y="1315"/>
                    <a:pt x="2840" y="1316"/>
                    <a:pt x="2844" y="1320"/>
                  </a:cubicBezTo>
                  <a:cubicBezTo>
                    <a:pt x="2838" y="1362"/>
                    <a:pt x="2828" y="1365"/>
                    <a:pt x="2833" y="1373"/>
                  </a:cubicBezTo>
                  <a:cubicBezTo>
                    <a:pt x="2820" y="1412"/>
                    <a:pt x="2815" y="1417"/>
                    <a:pt x="2816" y="1424"/>
                  </a:cubicBezTo>
                  <a:cubicBezTo>
                    <a:pt x="2804" y="1452"/>
                    <a:pt x="2799" y="1463"/>
                    <a:pt x="2795" y="1474"/>
                  </a:cubicBezTo>
                  <a:cubicBezTo>
                    <a:pt x="2787" y="1522"/>
                    <a:pt x="2785" y="1534"/>
                    <a:pt x="2784" y="1546"/>
                  </a:cubicBezTo>
                  <a:cubicBezTo>
                    <a:pt x="2778" y="1566"/>
                    <a:pt x="2783" y="1571"/>
                    <a:pt x="2781" y="1573"/>
                  </a:cubicBezTo>
                  <a:cubicBezTo>
                    <a:pt x="2793" y="1562"/>
                    <a:pt x="2784" y="1552"/>
                    <a:pt x="2790" y="1546"/>
                  </a:cubicBezTo>
                  <a:cubicBezTo>
                    <a:pt x="2800" y="1495"/>
                    <a:pt x="2799" y="1487"/>
                    <a:pt x="2804" y="1480"/>
                  </a:cubicBezTo>
                  <a:cubicBezTo>
                    <a:pt x="2841" y="1382"/>
                    <a:pt x="2838" y="1377"/>
                    <a:pt x="2842" y="1374"/>
                  </a:cubicBezTo>
                  <a:cubicBezTo>
                    <a:pt x="2847" y="1343"/>
                    <a:pt x="2852" y="1337"/>
                    <a:pt x="2849" y="1329"/>
                  </a:cubicBezTo>
                  <a:cubicBezTo>
                    <a:pt x="2854" y="1314"/>
                    <a:pt x="2853" y="1310"/>
                    <a:pt x="2855" y="1306"/>
                  </a:cubicBezTo>
                  <a:cubicBezTo>
                    <a:pt x="2859" y="1252"/>
                    <a:pt x="2863" y="1246"/>
                    <a:pt x="2863" y="1239"/>
                  </a:cubicBezTo>
                  <a:cubicBezTo>
                    <a:pt x="2870" y="1197"/>
                    <a:pt x="2863" y="1190"/>
                    <a:pt x="2869" y="1186"/>
                  </a:cubicBezTo>
                  <a:cubicBezTo>
                    <a:pt x="2868" y="1153"/>
                    <a:pt x="2867" y="1149"/>
                    <a:pt x="2871" y="1147"/>
                  </a:cubicBezTo>
                  <a:cubicBezTo>
                    <a:pt x="2868" y="1120"/>
                    <a:pt x="2868" y="1118"/>
                    <a:pt x="2867" y="1116"/>
                  </a:cubicBezTo>
                  <a:cubicBezTo>
                    <a:pt x="2863" y="1066"/>
                    <a:pt x="2860" y="1055"/>
                    <a:pt x="2862" y="1045"/>
                  </a:cubicBezTo>
                  <a:cubicBezTo>
                    <a:pt x="2855" y="1020"/>
                    <a:pt x="2852" y="1013"/>
                    <a:pt x="2854" y="1008"/>
                  </a:cubicBezTo>
                  <a:cubicBezTo>
                    <a:pt x="2879" y="1077"/>
                    <a:pt x="2880" y="1085"/>
                    <a:pt x="2880" y="1093"/>
                  </a:cubicBezTo>
                  <a:cubicBezTo>
                    <a:pt x="2871" y="1010"/>
                    <a:pt x="2865" y="1002"/>
                    <a:pt x="2859" y="997"/>
                  </a:cubicBezTo>
                  <a:cubicBezTo>
                    <a:pt x="2880" y="999"/>
                    <a:pt x="2880" y="999"/>
                    <a:pt x="2880" y="999"/>
                  </a:cubicBezTo>
                  <a:cubicBezTo>
                    <a:pt x="2854" y="981"/>
                    <a:pt x="2852" y="976"/>
                    <a:pt x="2849" y="976"/>
                  </a:cubicBezTo>
                  <a:cubicBezTo>
                    <a:pt x="2825" y="952"/>
                    <a:pt x="2823" y="949"/>
                    <a:pt x="2821" y="945"/>
                  </a:cubicBezTo>
                  <a:cubicBezTo>
                    <a:pt x="2858" y="965"/>
                    <a:pt x="2868" y="975"/>
                    <a:pt x="2879" y="980"/>
                  </a:cubicBezTo>
                  <a:cubicBezTo>
                    <a:pt x="2877" y="968"/>
                    <a:pt x="2874" y="969"/>
                    <a:pt x="2872" y="963"/>
                  </a:cubicBezTo>
                  <a:cubicBezTo>
                    <a:pt x="2841" y="942"/>
                    <a:pt x="2836" y="939"/>
                    <a:pt x="2830" y="937"/>
                  </a:cubicBezTo>
                  <a:cubicBezTo>
                    <a:pt x="2832" y="930"/>
                    <a:pt x="2837" y="931"/>
                    <a:pt x="2842" y="933"/>
                  </a:cubicBezTo>
                  <a:cubicBezTo>
                    <a:pt x="2880" y="941"/>
                    <a:pt x="2880" y="941"/>
                    <a:pt x="2880" y="941"/>
                  </a:cubicBezTo>
                  <a:cubicBezTo>
                    <a:pt x="2835" y="919"/>
                    <a:pt x="2831" y="919"/>
                    <a:pt x="2828" y="914"/>
                  </a:cubicBezTo>
                  <a:cubicBezTo>
                    <a:pt x="2799" y="899"/>
                    <a:pt x="2794" y="897"/>
                    <a:pt x="2789" y="898"/>
                  </a:cubicBezTo>
                  <a:cubicBezTo>
                    <a:pt x="2769" y="884"/>
                    <a:pt x="2766" y="884"/>
                    <a:pt x="2763" y="883"/>
                  </a:cubicBezTo>
                  <a:cubicBezTo>
                    <a:pt x="2789" y="875"/>
                    <a:pt x="2793" y="874"/>
                    <a:pt x="2797" y="874"/>
                  </a:cubicBezTo>
                  <a:cubicBezTo>
                    <a:pt x="2834" y="895"/>
                    <a:pt x="2840" y="886"/>
                    <a:pt x="2843" y="892"/>
                  </a:cubicBezTo>
                  <a:cubicBezTo>
                    <a:pt x="2878" y="905"/>
                    <a:pt x="2879" y="905"/>
                    <a:pt x="2880" y="905"/>
                  </a:cubicBezTo>
                  <a:cubicBezTo>
                    <a:pt x="2873" y="895"/>
                    <a:pt x="2870" y="892"/>
                    <a:pt x="2868" y="888"/>
                  </a:cubicBezTo>
                  <a:cubicBezTo>
                    <a:pt x="2813" y="870"/>
                    <a:pt x="2795" y="860"/>
                    <a:pt x="2774" y="858"/>
                  </a:cubicBezTo>
                  <a:cubicBezTo>
                    <a:pt x="2741" y="842"/>
                    <a:pt x="2738" y="836"/>
                    <a:pt x="2733" y="834"/>
                  </a:cubicBezTo>
                  <a:cubicBezTo>
                    <a:pt x="2735" y="822"/>
                    <a:pt x="2736" y="833"/>
                    <a:pt x="2741" y="830"/>
                  </a:cubicBezTo>
                  <a:cubicBezTo>
                    <a:pt x="2770" y="841"/>
                    <a:pt x="2773" y="840"/>
                    <a:pt x="2774" y="844"/>
                  </a:cubicBezTo>
                  <a:cubicBezTo>
                    <a:pt x="2814" y="850"/>
                    <a:pt x="2815" y="858"/>
                    <a:pt x="2819" y="856"/>
                  </a:cubicBezTo>
                  <a:cubicBezTo>
                    <a:pt x="2861" y="867"/>
                    <a:pt x="2871" y="872"/>
                    <a:pt x="2880" y="876"/>
                  </a:cubicBezTo>
                  <a:cubicBezTo>
                    <a:pt x="2868" y="860"/>
                    <a:pt x="2861" y="862"/>
                    <a:pt x="2856" y="854"/>
                  </a:cubicBezTo>
                  <a:cubicBezTo>
                    <a:pt x="2805" y="839"/>
                    <a:pt x="2800" y="839"/>
                    <a:pt x="2795" y="837"/>
                  </a:cubicBezTo>
                  <a:cubicBezTo>
                    <a:pt x="2755" y="825"/>
                    <a:pt x="2746" y="819"/>
                    <a:pt x="2735" y="819"/>
                  </a:cubicBezTo>
                  <a:cubicBezTo>
                    <a:pt x="2688" y="788"/>
                    <a:pt x="2682" y="799"/>
                    <a:pt x="2681" y="790"/>
                  </a:cubicBezTo>
                  <a:cubicBezTo>
                    <a:pt x="2658" y="776"/>
                    <a:pt x="2658" y="774"/>
                    <a:pt x="2655" y="775"/>
                  </a:cubicBezTo>
                  <a:close/>
                  <a:moveTo>
                    <a:pt x="2560" y="723"/>
                  </a:moveTo>
                  <a:cubicBezTo>
                    <a:pt x="2568" y="723"/>
                    <a:pt x="2563" y="735"/>
                    <a:pt x="2567" y="740"/>
                  </a:cubicBezTo>
                  <a:cubicBezTo>
                    <a:pt x="2561" y="740"/>
                    <a:pt x="2562" y="727"/>
                    <a:pt x="2560" y="723"/>
                  </a:cubicBezTo>
                  <a:close/>
                  <a:moveTo>
                    <a:pt x="2602" y="1016"/>
                  </a:moveTo>
                  <a:cubicBezTo>
                    <a:pt x="2598" y="1017"/>
                    <a:pt x="2601" y="1014"/>
                    <a:pt x="2599" y="1012"/>
                  </a:cubicBezTo>
                  <a:cubicBezTo>
                    <a:pt x="2598" y="1010"/>
                    <a:pt x="2597" y="1008"/>
                    <a:pt x="2596" y="1006"/>
                  </a:cubicBezTo>
                  <a:cubicBezTo>
                    <a:pt x="2595" y="1000"/>
                    <a:pt x="2590" y="992"/>
                    <a:pt x="2591" y="987"/>
                  </a:cubicBezTo>
                  <a:cubicBezTo>
                    <a:pt x="2591" y="982"/>
                    <a:pt x="2584" y="975"/>
                    <a:pt x="2586" y="970"/>
                  </a:cubicBezTo>
                  <a:cubicBezTo>
                    <a:pt x="2583" y="964"/>
                    <a:pt x="2585" y="959"/>
                    <a:pt x="2582" y="953"/>
                  </a:cubicBezTo>
                  <a:cubicBezTo>
                    <a:pt x="2576" y="946"/>
                    <a:pt x="2585" y="943"/>
                    <a:pt x="2578" y="936"/>
                  </a:cubicBezTo>
                  <a:cubicBezTo>
                    <a:pt x="2581" y="934"/>
                    <a:pt x="2575" y="930"/>
                    <a:pt x="2579" y="928"/>
                  </a:cubicBezTo>
                  <a:cubicBezTo>
                    <a:pt x="2579" y="926"/>
                    <a:pt x="2579" y="923"/>
                    <a:pt x="2577" y="921"/>
                  </a:cubicBezTo>
                  <a:cubicBezTo>
                    <a:pt x="2579" y="916"/>
                    <a:pt x="2575" y="910"/>
                    <a:pt x="2576" y="905"/>
                  </a:cubicBezTo>
                  <a:cubicBezTo>
                    <a:pt x="2575" y="894"/>
                    <a:pt x="2576" y="884"/>
                    <a:pt x="2571" y="872"/>
                  </a:cubicBezTo>
                  <a:cubicBezTo>
                    <a:pt x="2575" y="850"/>
                    <a:pt x="2569" y="826"/>
                    <a:pt x="2574" y="805"/>
                  </a:cubicBezTo>
                  <a:cubicBezTo>
                    <a:pt x="2570" y="794"/>
                    <a:pt x="2571" y="785"/>
                    <a:pt x="2568" y="775"/>
                  </a:cubicBezTo>
                  <a:cubicBezTo>
                    <a:pt x="2567" y="766"/>
                    <a:pt x="2563" y="755"/>
                    <a:pt x="2566" y="747"/>
                  </a:cubicBezTo>
                  <a:cubicBezTo>
                    <a:pt x="2573" y="747"/>
                    <a:pt x="2570" y="758"/>
                    <a:pt x="2572" y="762"/>
                  </a:cubicBezTo>
                  <a:cubicBezTo>
                    <a:pt x="2571" y="768"/>
                    <a:pt x="2573" y="774"/>
                    <a:pt x="2574" y="780"/>
                  </a:cubicBezTo>
                  <a:cubicBezTo>
                    <a:pt x="2582" y="788"/>
                    <a:pt x="2573" y="792"/>
                    <a:pt x="2579" y="799"/>
                  </a:cubicBezTo>
                  <a:cubicBezTo>
                    <a:pt x="2578" y="805"/>
                    <a:pt x="2582" y="812"/>
                    <a:pt x="2578" y="816"/>
                  </a:cubicBezTo>
                  <a:cubicBezTo>
                    <a:pt x="2582" y="818"/>
                    <a:pt x="2581" y="819"/>
                    <a:pt x="2581" y="822"/>
                  </a:cubicBezTo>
                  <a:cubicBezTo>
                    <a:pt x="2579" y="825"/>
                    <a:pt x="2585" y="825"/>
                    <a:pt x="2582" y="828"/>
                  </a:cubicBezTo>
                  <a:cubicBezTo>
                    <a:pt x="2582" y="834"/>
                    <a:pt x="2584" y="840"/>
                    <a:pt x="2584" y="846"/>
                  </a:cubicBezTo>
                  <a:cubicBezTo>
                    <a:pt x="2586" y="852"/>
                    <a:pt x="2584" y="857"/>
                    <a:pt x="2586" y="864"/>
                  </a:cubicBezTo>
                  <a:cubicBezTo>
                    <a:pt x="2588" y="870"/>
                    <a:pt x="2582" y="874"/>
                    <a:pt x="2588" y="882"/>
                  </a:cubicBezTo>
                  <a:cubicBezTo>
                    <a:pt x="2583" y="886"/>
                    <a:pt x="2590" y="894"/>
                    <a:pt x="2590" y="900"/>
                  </a:cubicBezTo>
                  <a:cubicBezTo>
                    <a:pt x="2590" y="905"/>
                    <a:pt x="2592" y="912"/>
                    <a:pt x="2592" y="918"/>
                  </a:cubicBezTo>
                  <a:cubicBezTo>
                    <a:pt x="2591" y="929"/>
                    <a:pt x="2596" y="942"/>
                    <a:pt x="2593" y="953"/>
                  </a:cubicBezTo>
                  <a:cubicBezTo>
                    <a:pt x="2597" y="977"/>
                    <a:pt x="2600" y="1001"/>
                    <a:pt x="2611" y="1027"/>
                  </a:cubicBezTo>
                  <a:cubicBezTo>
                    <a:pt x="2606" y="1029"/>
                    <a:pt x="2605" y="1019"/>
                    <a:pt x="2602" y="1016"/>
                  </a:cubicBezTo>
                  <a:close/>
                  <a:moveTo>
                    <a:pt x="2621" y="1035"/>
                  </a:moveTo>
                  <a:cubicBezTo>
                    <a:pt x="2626" y="1033"/>
                    <a:pt x="2618" y="1027"/>
                    <a:pt x="2617" y="1024"/>
                  </a:cubicBezTo>
                  <a:cubicBezTo>
                    <a:pt x="2607" y="970"/>
                    <a:pt x="2607" y="964"/>
                    <a:pt x="2604" y="957"/>
                  </a:cubicBezTo>
                  <a:cubicBezTo>
                    <a:pt x="2602" y="897"/>
                    <a:pt x="2595" y="889"/>
                    <a:pt x="2601" y="885"/>
                  </a:cubicBezTo>
                  <a:cubicBezTo>
                    <a:pt x="2586" y="821"/>
                    <a:pt x="2597" y="818"/>
                    <a:pt x="2591" y="811"/>
                  </a:cubicBezTo>
                  <a:cubicBezTo>
                    <a:pt x="2586" y="770"/>
                    <a:pt x="2580" y="766"/>
                    <a:pt x="2584" y="764"/>
                  </a:cubicBezTo>
                  <a:cubicBezTo>
                    <a:pt x="2577" y="719"/>
                    <a:pt x="2579" y="729"/>
                    <a:pt x="2582" y="732"/>
                  </a:cubicBezTo>
                  <a:cubicBezTo>
                    <a:pt x="2594" y="775"/>
                    <a:pt x="2598" y="782"/>
                    <a:pt x="2596" y="787"/>
                  </a:cubicBezTo>
                  <a:cubicBezTo>
                    <a:pt x="2608" y="822"/>
                    <a:pt x="2607" y="826"/>
                    <a:pt x="2612" y="832"/>
                  </a:cubicBezTo>
                  <a:cubicBezTo>
                    <a:pt x="2617" y="871"/>
                    <a:pt x="2609" y="878"/>
                    <a:pt x="2617" y="890"/>
                  </a:cubicBezTo>
                  <a:cubicBezTo>
                    <a:pt x="2621" y="936"/>
                    <a:pt x="2616" y="939"/>
                    <a:pt x="2621" y="945"/>
                  </a:cubicBezTo>
                  <a:cubicBezTo>
                    <a:pt x="2630" y="1010"/>
                    <a:pt x="2625" y="1018"/>
                    <a:pt x="2631" y="1029"/>
                  </a:cubicBezTo>
                  <a:close/>
                  <a:moveTo>
                    <a:pt x="2591" y="735"/>
                  </a:moveTo>
                  <a:cubicBezTo>
                    <a:pt x="2597" y="731"/>
                    <a:pt x="2599" y="736"/>
                    <a:pt x="2602" y="739"/>
                  </a:cubicBezTo>
                  <a:cubicBezTo>
                    <a:pt x="2600" y="741"/>
                    <a:pt x="2598" y="742"/>
                    <a:pt x="2596" y="743"/>
                  </a:cubicBezTo>
                  <a:cubicBezTo>
                    <a:pt x="2595" y="740"/>
                    <a:pt x="2593" y="737"/>
                    <a:pt x="2591" y="735"/>
                  </a:cubicBezTo>
                  <a:close/>
                  <a:moveTo>
                    <a:pt x="2629" y="858"/>
                  </a:moveTo>
                  <a:cubicBezTo>
                    <a:pt x="2627" y="862"/>
                    <a:pt x="2630" y="866"/>
                    <a:pt x="2631" y="871"/>
                  </a:cubicBezTo>
                  <a:cubicBezTo>
                    <a:pt x="2634" y="879"/>
                    <a:pt x="2631" y="886"/>
                    <a:pt x="2637" y="895"/>
                  </a:cubicBezTo>
                  <a:cubicBezTo>
                    <a:pt x="2634" y="898"/>
                    <a:pt x="2637" y="903"/>
                    <a:pt x="2638" y="908"/>
                  </a:cubicBezTo>
                  <a:cubicBezTo>
                    <a:pt x="2638" y="911"/>
                    <a:pt x="2641" y="916"/>
                    <a:pt x="2640" y="920"/>
                  </a:cubicBezTo>
                  <a:cubicBezTo>
                    <a:pt x="2645" y="926"/>
                    <a:pt x="2637" y="927"/>
                    <a:pt x="2642" y="933"/>
                  </a:cubicBezTo>
                  <a:cubicBezTo>
                    <a:pt x="2640" y="936"/>
                    <a:pt x="2646" y="941"/>
                    <a:pt x="2642" y="943"/>
                  </a:cubicBezTo>
                  <a:cubicBezTo>
                    <a:pt x="2648" y="947"/>
                    <a:pt x="2638" y="955"/>
                    <a:pt x="2645" y="953"/>
                  </a:cubicBezTo>
                  <a:cubicBezTo>
                    <a:pt x="2646" y="957"/>
                    <a:pt x="2641" y="960"/>
                    <a:pt x="2647" y="966"/>
                  </a:cubicBezTo>
                  <a:cubicBezTo>
                    <a:pt x="2648" y="973"/>
                    <a:pt x="2654" y="982"/>
                    <a:pt x="2649" y="989"/>
                  </a:cubicBezTo>
                  <a:cubicBezTo>
                    <a:pt x="2657" y="1007"/>
                    <a:pt x="2649" y="1020"/>
                    <a:pt x="2658" y="1038"/>
                  </a:cubicBezTo>
                  <a:cubicBezTo>
                    <a:pt x="2657" y="1045"/>
                    <a:pt x="2654" y="1051"/>
                    <a:pt x="2659" y="1059"/>
                  </a:cubicBezTo>
                  <a:cubicBezTo>
                    <a:pt x="2654" y="1065"/>
                    <a:pt x="2660" y="1072"/>
                    <a:pt x="2659" y="1079"/>
                  </a:cubicBezTo>
                  <a:cubicBezTo>
                    <a:pt x="2653" y="1084"/>
                    <a:pt x="2663" y="1094"/>
                    <a:pt x="2657" y="1099"/>
                  </a:cubicBezTo>
                  <a:cubicBezTo>
                    <a:pt x="2661" y="1106"/>
                    <a:pt x="2657" y="1112"/>
                    <a:pt x="2661" y="1119"/>
                  </a:cubicBezTo>
                  <a:cubicBezTo>
                    <a:pt x="2656" y="1121"/>
                    <a:pt x="2654" y="1109"/>
                    <a:pt x="2650" y="1106"/>
                  </a:cubicBezTo>
                  <a:cubicBezTo>
                    <a:pt x="2650" y="1099"/>
                    <a:pt x="2643" y="1091"/>
                    <a:pt x="2644" y="1085"/>
                  </a:cubicBezTo>
                  <a:cubicBezTo>
                    <a:pt x="2641" y="1074"/>
                    <a:pt x="2643" y="1065"/>
                    <a:pt x="2640" y="1054"/>
                  </a:cubicBezTo>
                  <a:cubicBezTo>
                    <a:pt x="2642" y="1049"/>
                    <a:pt x="2641" y="1044"/>
                    <a:pt x="2639" y="1038"/>
                  </a:cubicBezTo>
                  <a:cubicBezTo>
                    <a:pt x="2644" y="1035"/>
                    <a:pt x="2636" y="1028"/>
                    <a:pt x="2639" y="1024"/>
                  </a:cubicBezTo>
                  <a:cubicBezTo>
                    <a:pt x="2637" y="1014"/>
                    <a:pt x="2639" y="1005"/>
                    <a:pt x="2636" y="994"/>
                  </a:cubicBezTo>
                  <a:cubicBezTo>
                    <a:pt x="2639" y="990"/>
                    <a:pt x="2631" y="983"/>
                    <a:pt x="2636" y="980"/>
                  </a:cubicBezTo>
                  <a:cubicBezTo>
                    <a:pt x="2634" y="975"/>
                    <a:pt x="2635" y="970"/>
                    <a:pt x="2630" y="964"/>
                  </a:cubicBezTo>
                  <a:cubicBezTo>
                    <a:pt x="2636" y="961"/>
                    <a:pt x="2632" y="955"/>
                    <a:pt x="2629" y="948"/>
                  </a:cubicBezTo>
                  <a:cubicBezTo>
                    <a:pt x="2636" y="946"/>
                    <a:pt x="2629" y="939"/>
                    <a:pt x="2629" y="935"/>
                  </a:cubicBezTo>
                  <a:cubicBezTo>
                    <a:pt x="2636" y="927"/>
                    <a:pt x="2624" y="915"/>
                    <a:pt x="2630" y="907"/>
                  </a:cubicBezTo>
                  <a:cubicBezTo>
                    <a:pt x="2623" y="900"/>
                    <a:pt x="2629" y="896"/>
                    <a:pt x="2626" y="890"/>
                  </a:cubicBezTo>
                  <a:cubicBezTo>
                    <a:pt x="2624" y="885"/>
                    <a:pt x="2626" y="881"/>
                    <a:pt x="2626" y="876"/>
                  </a:cubicBezTo>
                  <a:cubicBezTo>
                    <a:pt x="2625" y="867"/>
                    <a:pt x="2625" y="857"/>
                    <a:pt x="2623" y="848"/>
                  </a:cubicBezTo>
                  <a:cubicBezTo>
                    <a:pt x="2630" y="846"/>
                    <a:pt x="2626" y="855"/>
                    <a:pt x="2629" y="858"/>
                  </a:cubicBezTo>
                  <a:close/>
                  <a:moveTo>
                    <a:pt x="2614" y="793"/>
                  </a:moveTo>
                  <a:cubicBezTo>
                    <a:pt x="2616" y="798"/>
                    <a:pt x="2615" y="803"/>
                    <a:pt x="2620" y="809"/>
                  </a:cubicBezTo>
                  <a:cubicBezTo>
                    <a:pt x="2615" y="812"/>
                    <a:pt x="2624" y="820"/>
                    <a:pt x="2621" y="825"/>
                  </a:cubicBezTo>
                  <a:cubicBezTo>
                    <a:pt x="2627" y="831"/>
                    <a:pt x="2622" y="834"/>
                    <a:pt x="2627" y="840"/>
                  </a:cubicBezTo>
                  <a:cubicBezTo>
                    <a:pt x="2619" y="846"/>
                    <a:pt x="2622" y="831"/>
                    <a:pt x="2620" y="828"/>
                  </a:cubicBezTo>
                  <a:cubicBezTo>
                    <a:pt x="2616" y="821"/>
                    <a:pt x="2619" y="817"/>
                    <a:pt x="2613" y="810"/>
                  </a:cubicBezTo>
                  <a:cubicBezTo>
                    <a:pt x="2617" y="802"/>
                    <a:pt x="2607" y="790"/>
                    <a:pt x="2607" y="781"/>
                  </a:cubicBezTo>
                  <a:cubicBezTo>
                    <a:pt x="2614" y="779"/>
                    <a:pt x="2611" y="790"/>
                    <a:pt x="2614" y="793"/>
                  </a:cubicBezTo>
                  <a:close/>
                  <a:moveTo>
                    <a:pt x="2692" y="1016"/>
                  </a:moveTo>
                  <a:cubicBezTo>
                    <a:pt x="2688" y="1012"/>
                    <a:pt x="2693" y="1010"/>
                    <a:pt x="2688" y="1005"/>
                  </a:cubicBezTo>
                  <a:cubicBezTo>
                    <a:pt x="2694" y="1001"/>
                    <a:pt x="2687" y="994"/>
                    <a:pt x="2691" y="990"/>
                  </a:cubicBezTo>
                  <a:cubicBezTo>
                    <a:pt x="2693" y="995"/>
                    <a:pt x="2694" y="1000"/>
                    <a:pt x="2690" y="1004"/>
                  </a:cubicBezTo>
                  <a:cubicBezTo>
                    <a:pt x="2695" y="1012"/>
                    <a:pt x="2694" y="1018"/>
                    <a:pt x="2695" y="1026"/>
                  </a:cubicBezTo>
                  <a:cubicBezTo>
                    <a:pt x="2691" y="1026"/>
                    <a:pt x="2694" y="1024"/>
                    <a:pt x="2692" y="1022"/>
                  </a:cubicBezTo>
                  <a:cubicBezTo>
                    <a:pt x="2691" y="1019"/>
                    <a:pt x="2691" y="1018"/>
                    <a:pt x="2692" y="1016"/>
                  </a:cubicBezTo>
                  <a:close/>
                  <a:moveTo>
                    <a:pt x="2695" y="1036"/>
                  </a:moveTo>
                  <a:cubicBezTo>
                    <a:pt x="2698" y="1039"/>
                    <a:pt x="2696" y="1040"/>
                    <a:pt x="2696" y="1042"/>
                  </a:cubicBezTo>
                  <a:cubicBezTo>
                    <a:pt x="2697" y="1051"/>
                    <a:pt x="2689" y="1029"/>
                    <a:pt x="2695" y="1036"/>
                  </a:cubicBezTo>
                  <a:close/>
                  <a:moveTo>
                    <a:pt x="2740" y="1142"/>
                  </a:moveTo>
                  <a:cubicBezTo>
                    <a:pt x="2733" y="1143"/>
                    <a:pt x="2740" y="1138"/>
                    <a:pt x="2738" y="1135"/>
                  </a:cubicBezTo>
                  <a:cubicBezTo>
                    <a:pt x="2735" y="1129"/>
                    <a:pt x="2743" y="1134"/>
                    <a:pt x="2740" y="1142"/>
                  </a:cubicBezTo>
                  <a:close/>
                  <a:moveTo>
                    <a:pt x="2725" y="877"/>
                  </a:moveTo>
                  <a:cubicBezTo>
                    <a:pt x="2724" y="883"/>
                    <a:pt x="2730" y="890"/>
                    <a:pt x="2730" y="896"/>
                  </a:cubicBezTo>
                  <a:cubicBezTo>
                    <a:pt x="2728" y="901"/>
                    <a:pt x="2734" y="909"/>
                    <a:pt x="2732" y="914"/>
                  </a:cubicBezTo>
                  <a:cubicBezTo>
                    <a:pt x="2734" y="918"/>
                    <a:pt x="2734" y="920"/>
                    <a:pt x="2732" y="923"/>
                  </a:cubicBezTo>
                  <a:cubicBezTo>
                    <a:pt x="2736" y="924"/>
                    <a:pt x="2734" y="925"/>
                    <a:pt x="2735" y="929"/>
                  </a:cubicBezTo>
                  <a:cubicBezTo>
                    <a:pt x="2739" y="942"/>
                    <a:pt x="2737" y="954"/>
                    <a:pt x="2740" y="967"/>
                  </a:cubicBezTo>
                  <a:cubicBezTo>
                    <a:pt x="2739" y="972"/>
                    <a:pt x="2741" y="979"/>
                    <a:pt x="2739" y="984"/>
                  </a:cubicBezTo>
                  <a:cubicBezTo>
                    <a:pt x="2743" y="991"/>
                    <a:pt x="2739" y="995"/>
                    <a:pt x="2738" y="1001"/>
                  </a:cubicBezTo>
                  <a:cubicBezTo>
                    <a:pt x="2743" y="1022"/>
                    <a:pt x="2743" y="1042"/>
                    <a:pt x="2743" y="1061"/>
                  </a:cubicBezTo>
                  <a:cubicBezTo>
                    <a:pt x="2740" y="1070"/>
                    <a:pt x="2744" y="1081"/>
                    <a:pt x="2740" y="1090"/>
                  </a:cubicBezTo>
                  <a:cubicBezTo>
                    <a:pt x="2745" y="1102"/>
                    <a:pt x="2738" y="1109"/>
                    <a:pt x="2740" y="1120"/>
                  </a:cubicBezTo>
                  <a:cubicBezTo>
                    <a:pt x="2735" y="1122"/>
                    <a:pt x="2740" y="1113"/>
                    <a:pt x="2738" y="1110"/>
                  </a:cubicBezTo>
                  <a:cubicBezTo>
                    <a:pt x="2738" y="1106"/>
                    <a:pt x="2738" y="1102"/>
                    <a:pt x="2739" y="1099"/>
                  </a:cubicBezTo>
                  <a:cubicBezTo>
                    <a:pt x="2738" y="1091"/>
                    <a:pt x="2737" y="1083"/>
                    <a:pt x="2740" y="1076"/>
                  </a:cubicBezTo>
                  <a:cubicBezTo>
                    <a:pt x="2738" y="1068"/>
                    <a:pt x="2737" y="1059"/>
                    <a:pt x="2737" y="1051"/>
                  </a:cubicBezTo>
                  <a:cubicBezTo>
                    <a:pt x="2739" y="1047"/>
                    <a:pt x="2736" y="1043"/>
                    <a:pt x="2735" y="1038"/>
                  </a:cubicBezTo>
                  <a:cubicBezTo>
                    <a:pt x="2740" y="1036"/>
                    <a:pt x="2734" y="1031"/>
                    <a:pt x="2738" y="1029"/>
                  </a:cubicBezTo>
                  <a:cubicBezTo>
                    <a:pt x="2734" y="1021"/>
                    <a:pt x="2732" y="1013"/>
                    <a:pt x="2733" y="1006"/>
                  </a:cubicBezTo>
                  <a:cubicBezTo>
                    <a:pt x="2732" y="1003"/>
                    <a:pt x="2733" y="1000"/>
                    <a:pt x="2732" y="996"/>
                  </a:cubicBezTo>
                  <a:cubicBezTo>
                    <a:pt x="2735" y="993"/>
                    <a:pt x="2728" y="988"/>
                    <a:pt x="2732" y="985"/>
                  </a:cubicBezTo>
                  <a:cubicBezTo>
                    <a:pt x="2730" y="971"/>
                    <a:pt x="2731" y="958"/>
                    <a:pt x="2727" y="944"/>
                  </a:cubicBezTo>
                  <a:cubicBezTo>
                    <a:pt x="2729" y="917"/>
                    <a:pt x="2713" y="886"/>
                    <a:pt x="2714" y="859"/>
                  </a:cubicBezTo>
                  <a:cubicBezTo>
                    <a:pt x="2721" y="859"/>
                    <a:pt x="2723" y="873"/>
                    <a:pt x="2725" y="877"/>
                  </a:cubicBezTo>
                  <a:close/>
                  <a:moveTo>
                    <a:pt x="2715" y="850"/>
                  </a:moveTo>
                  <a:cubicBezTo>
                    <a:pt x="2708" y="851"/>
                    <a:pt x="2709" y="839"/>
                    <a:pt x="2707" y="836"/>
                  </a:cubicBezTo>
                  <a:cubicBezTo>
                    <a:pt x="2714" y="835"/>
                    <a:pt x="2713" y="846"/>
                    <a:pt x="2715" y="850"/>
                  </a:cubicBezTo>
                  <a:close/>
                  <a:moveTo>
                    <a:pt x="2678" y="805"/>
                  </a:moveTo>
                  <a:cubicBezTo>
                    <a:pt x="2683" y="814"/>
                    <a:pt x="2688" y="822"/>
                    <a:pt x="2692" y="830"/>
                  </a:cubicBezTo>
                  <a:cubicBezTo>
                    <a:pt x="2705" y="870"/>
                    <a:pt x="2702" y="873"/>
                    <a:pt x="2707" y="879"/>
                  </a:cubicBezTo>
                  <a:cubicBezTo>
                    <a:pt x="2714" y="942"/>
                    <a:pt x="2722" y="948"/>
                    <a:pt x="2718" y="952"/>
                  </a:cubicBezTo>
                  <a:cubicBezTo>
                    <a:pt x="2726" y="996"/>
                    <a:pt x="2721" y="997"/>
                    <a:pt x="2722" y="1002"/>
                  </a:cubicBezTo>
                  <a:cubicBezTo>
                    <a:pt x="2723" y="1015"/>
                    <a:pt x="2726" y="1016"/>
                    <a:pt x="2723" y="1018"/>
                  </a:cubicBezTo>
                  <a:cubicBezTo>
                    <a:pt x="2730" y="1082"/>
                    <a:pt x="2729" y="1091"/>
                    <a:pt x="2729" y="1099"/>
                  </a:cubicBezTo>
                  <a:cubicBezTo>
                    <a:pt x="2728" y="1196"/>
                    <a:pt x="2724" y="1213"/>
                    <a:pt x="2721" y="1229"/>
                  </a:cubicBezTo>
                  <a:cubicBezTo>
                    <a:pt x="2719" y="1275"/>
                    <a:pt x="2710" y="1276"/>
                    <a:pt x="2715" y="1282"/>
                  </a:cubicBezTo>
                  <a:cubicBezTo>
                    <a:pt x="2714" y="1269"/>
                    <a:pt x="2711" y="1265"/>
                    <a:pt x="2713" y="1264"/>
                  </a:cubicBezTo>
                  <a:cubicBezTo>
                    <a:pt x="2713" y="1249"/>
                    <a:pt x="2714" y="1247"/>
                    <a:pt x="2713" y="1245"/>
                  </a:cubicBezTo>
                  <a:cubicBezTo>
                    <a:pt x="2716" y="1215"/>
                    <a:pt x="2713" y="1209"/>
                    <a:pt x="2715" y="1205"/>
                  </a:cubicBezTo>
                  <a:cubicBezTo>
                    <a:pt x="2714" y="1144"/>
                    <a:pt x="2713" y="1135"/>
                    <a:pt x="2714" y="1127"/>
                  </a:cubicBezTo>
                  <a:cubicBezTo>
                    <a:pt x="2711" y="1080"/>
                    <a:pt x="2716" y="1077"/>
                    <a:pt x="2710" y="1072"/>
                  </a:cubicBezTo>
                  <a:cubicBezTo>
                    <a:pt x="2705" y="1026"/>
                    <a:pt x="2702" y="1021"/>
                    <a:pt x="2704" y="1018"/>
                  </a:cubicBezTo>
                  <a:cubicBezTo>
                    <a:pt x="2697" y="927"/>
                    <a:pt x="2687" y="916"/>
                    <a:pt x="2690" y="908"/>
                  </a:cubicBezTo>
                  <a:cubicBezTo>
                    <a:pt x="2688" y="861"/>
                    <a:pt x="2674" y="853"/>
                    <a:pt x="2680" y="851"/>
                  </a:cubicBezTo>
                  <a:close/>
                  <a:moveTo>
                    <a:pt x="2674" y="865"/>
                  </a:moveTo>
                  <a:cubicBezTo>
                    <a:pt x="2673" y="871"/>
                    <a:pt x="2672" y="876"/>
                    <a:pt x="2676" y="883"/>
                  </a:cubicBezTo>
                  <a:cubicBezTo>
                    <a:pt x="2674" y="888"/>
                    <a:pt x="2679" y="894"/>
                    <a:pt x="2677" y="899"/>
                  </a:cubicBezTo>
                  <a:cubicBezTo>
                    <a:pt x="2677" y="904"/>
                    <a:pt x="2680" y="910"/>
                    <a:pt x="2681" y="916"/>
                  </a:cubicBezTo>
                  <a:cubicBezTo>
                    <a:pt x="2679" y="920"/>
                    <a:pt x="2684" y="927"/>
                    <a:pt x="2682" y="932"/>
                  </a:cubicBezTo>
                  <a:cubicBezTo>
                    <a:pt x="2689" y="939"/>
                    <a:pt x="2676" y="936"/>
                    <a:pt x="2682" y="932"/>
                  </a:cubicBezTo>
                  <a:cubicBezTo>
                    <a:pt x="2680" y="928"/>
                    <a:pt x="2677" y="923"/>
                    <a:pt x="2675" y="919"/>
                  </a:cubicBezTo>
                  <a:cubicBezTo>
                    <a:pt x="2679" y="915"/>
                    <a:pt x="2672" y="907"/>
                    <a:pt x="2673" y="901"/>
                  </a:cubicBezTo>
                  <a:cubicBezTo>
                    <a:pt x="2676" y="896"/>
                    <a:pt x="2672" y="890"/>
                    <a:pt x="2671" y="883"/>
                  </a:cubicBezTo>
                  <a:cubicBezTo>
                    <a:pt x="2670" y="877"/>
                    <a:pt x="2665" y="870"/>
                    <a:pt x="2666" y="865"/>
                  </a:cubicBezTo>
                  <a:cubicBezTo>
                    <a:pt x="2662" y="861"/>
                    <a:pt x="2664" y="858"/>
                    <a:pt x="2663" y="855"/>
                  </a:cubicBezTo>
                  <a:cubicBezTo>
                    <a:pt x="2661" y="852"/>
                    <a:pt x="2659" y="850"/>
                    <a:pt x="2662" y="848"/>
                  </a:cubicBezTo>
                  <a:cubicBezTo>
                    <a:pt x="2656" y="837"/>
                    <a:pt x="2657" y="821"/>
                    <a:pt x="2648" y="815"/>
                  </a:cubicBezTo>
                  <a:cubicBezTo>
                    <a:pt x="2650" y="812"/>
                    <a:pt x="2647" y="808"/>
                    <a:pt x="2645" y="805"/>
                  </a:cubicBezTo>
                  <a:cubicBezTo>
                    <a:pt x="2643" y="802"/>
                    <a:pt x="2645" y="799"/>
                    <a:pt x="2643" y="796"/>
                  </a:cubicBezTo>
                  <a:cubicBezTo>
                    <a:pt x="2643" y="791"/>
                    <a:pt x="2634" y="783"/>
                    <a:pt x="2642" y="780"/>
                  </a:cubicBezTo>
                  <a:cubicBezTo>
                    <a:pt x="2662" y="811"/>
                    <a:pt x="2661" y="836"/>
                    <a:pt x="2674" y="865"/>
                  </a:cubicBezTo>
                  <a:close/>
                  <a:moveTo>
                    <a:pt x="2631" y="742"/>
                  </a:moveTo>
                  <a:cubicBezTo>
                    <a:pt x="2623" y="732"/>
                    <a:pt x="2611" y="734"/>
                    <a:pt x="2603" y="726"/>
                  </a:cubicBezTo>
                  <a:cubicBezTo>
                    <a:pt x="2594" y="718"/>
                    <a:pt x="2585" y="709"/>
                    <a:pt x="2575" y="706"/>
                  </a:cubicBezTo>
                  <a:cubicBezTo>
                    <a:pt x="2572" y="701"/>
                    <a:pt x="2582" y="702"/>
                    <a:pt x="2582" y="704"/>
                  </a:cubicBezTo>
                  <a:cubicBezTo>
                    <a:pt x="2585" y="704"/>
                    <a:pt x="2588" y="705"/>
                    <a:pt x="2590" y="708"/>
                  </a:cubicBezTo>
                  <a:cubicBezTo>
                    <a:pt x="2596" y="708"/>
                    <a:pt x="2601" y="713"/>
                    <a:pt x="2607" y="715"/>
                  </a:cubicBezTo>
                  <a:cubicBezTo>
                    <a:pt x="2618" y="721"/>
                    <a:pt x="2630" y="722"/>
                    <a:pt x="2640" y="729"/>
                  </a:cubicBezTo>
                  <a:cubicBezTo>
                    <a:pt x="2651" y="732"/>
                    <a:pt x="2662" y="739"/>
                    <a:pt x="2674" y="740"/>
                  </a:cubicBezTo>
                  <a:cubicBezTo>
                    <a:pt x="2678" y="748"/>
                    <a:pt x="2686" y="741"/>
                    <a:pt x="2690" y="749"/>
                  </a:cubicBezTo>
                  <a:cubicBezTo>
                    <a:pt x="2697" y="747"/>
                    <a:pt x="2700" y="756"/>
                    <a:pt x="2706" y="754"/>
                  </a:cubicBezTo>
                  <a:cubicBezTo>
                    <a:pt x="2716" y="764"/>
                    <a:pt x="2730" y="762"/>
                    <a:pt x="2740" y="770"/>
                  </a:cubicBezTo>
                  <a:cubicBezTo>
                    <a:pt x="2745" y="776"/>
                    <a:pt x="2752" y="772"/>
                    <a:pt x="2757" y="780"/>
                  </a:cubicBezTo>
                  <a:cubicBezTo>
                    <a:pt x="2762" y="780"/>
                    <a:pt x="2767" y="783"/>
                    <a:pt x="2772" y="787"/>
                  </a:cubicBezTo>
                  <a:cubicBezTo>
                    <a:pt x="2783" y="791"/>
                    <a:pt x="2793" y="798"/>
                    <a:pt x="2804" y="805"/>
                  </a:cubicBezTo>
                  <a:cubicBezTo>
                    <a:pt x="2808" y="813"/>
                    <a:pt x="2816" y="808"/>
                    <a:pt x="2819" y="818"/>
                  </a:cubicBezTo>
                  <a:cubicBezTo>
                    <a:pt x="2825" y="817"/>
                    <a:pt x="2829" y="826"/>
                    <a:pt x="2835" y="825"/>
                  </a:cubicBezTo>
                  <a:cubicBezTo>
                    <a:pt x="2836" y="827"/>
                    <a:pt x="2837" y="830"/>
                    <a:pt x="2838" y="832"/>
                  </a:cubicBezTo>
                  <a:cubicBezTo>
                    <a:pt x="2828" y="830"/>
                    <a:pt x="2819" y="823"/>
                    <a:pt x="2809" y="818"/>
                  </a:cubicBezTo>
                  <a:cubicBezTo>
                    <a:pt x="2799" y="814"/>
                    <a:pt x="2789" y="809"/>
                    <a:pt x="2779" y="805"/>
                  </a:cubicBezTo>
                  <a:cubicBezTo>
                    <a:pt x="2775" y="800"/>
                    <a:pt x="2769" y="801"/>
                    <a:pt x="2764" y="797"/>
                  </a:cubicBezTo>
                  <a:cubicBezTo>
                    <a:pt x="2761" y="798"/>
                    <a:pt x="2758" y="797"/>
                    <a:pt x="2756" y="794"/>
                  </a:cubicBezTo>
                  <a:cubicBezTo>
                    <a:pt x="2753" y="796"/>
                    <a:pt x="2752" y="794"/>
                    <a:pt x="2750" y="792"/>
                  </a:cubicBezTo>
                  <a:cubicBezTo>
                    <a:pt x="2743" y="796"/>
                    <a:pt x="2741" y="786"/>
                    <a:pt x="2735" y="790"/>
                  </a:cubicBezTo>
                  <a:cubicBezTo>
                    <a:pt x="2733" y="784"/>
                    <a:pt x="2729" y="789"/>
                    <a:pt x="2727" y="786"/>
                  </a:cubicBezTo>
                  <a:cubicBezTo>
                    <a:pt x="2725" y="785"/>
                    <a:pt x="2723" y="784"/>
                    <a:pt x="2722" y="781"/>
                  </a:cubicBezTo>
                  <a:cubicBezTo>
                    <a:pt x="2716" y="779"/>
                    <a:pt x="2710" y="780"/>
                    <a:pt x="2705" y="776"/>
                  </a:cubicBezTo>
                  <a:cubicBezTo>
                    <a:pt x="2700" y="777"/>
                    <a:pt x="2697" y="769"/>
                    <a:pt x="2690" y="774"/>
                  </a:cubicBezTo>
                  <a:cubicBezTo>
                    <a:pt x="2682" y="763"/>
                    <a:pt x="2670" y="762"/>
                    <a:pt x="2661" y="755"/>
                  </a:cubicBezTo>
                  <a:cubicBezTo>
                    <a:pt x="2650" y="755"/>
                    <a:pt x="2642" y="744"/>
                    <a:pt x="2631" y="742"/>
                  </a:cubicBezTo>
                  <a:close/>
                  <a:moveTo>
                    <a:pt x="985" y="2124"/>
                  </a:moveTo>
                  <a:cubicBezTo>
                    <a:pt x="986" y="2118"/>
                    <a:pt x="995" y="2120"/>
                    <a:pt x="996" y="2116"/>
                  </a:cubicBezTo>
                  <a:cubicBezTo>
                    <a:pt x="1027" y="2086"/>
                    <a:pt x="1036" y="2088"/>
                    <a:pt x="1038" y="2083"/>
                  </a:cubicBezTo>
                  <a:cubicBezTo>
                    <a:pt x="1056" y="2059"/>
                    <a:pt x="1063" y="2060"/>
                    <a:pt x="1064" y="2055"/>
                  </a:cubicBezTo>
                  <a:cubicBezTo>
                    <a:pt x="1084" y="2035"/>
                    <a:pt x="1086" y="2034"/>
                    <a:pt x="1088" y="2033"/>
                  </a:cubicBezTo>
                  <a:cubicBezTo>
                    <a:pt x="1106" y="2016"/>
                    <a:pt x="1108" y="2004"/>
                    <a:pt x="1103" y="2002"/>
                  </a:cubicBezTo>
                  <a:cubicBezTo>
                    <a:pt x="1060" y="2053"/>
                    <a:pt x="1056" y="2055"/>
                    <a:pt x="1055" y="2059"/>
                  </a:cubicBezTo>
                  <a:cubicBezTo>
                    <a:pt x="1043" y="2067"/>
                    <a:pt x="1040" y="2069"/>
                    <a:pt x="1040" y="2074"/>
                  </a:cubicBezTo>
                  <a:cubicBezTo>
                    <a:pt x="1017" y="2087"/>
                    <a:pt x="1016" y="2091"/>
                    <a:pt x="1014" y="2094"/>
                  </a:cubicBezTo>
                  <a:cubicBezTo>
                    <a:pt x="991" y="2110"/>
                    <a:pt x="989" y="2112"/>
                    <a:pt x="988" y="2113"/>
                  </a:cubicBezTo>
                  <a:cubicBezTo>
                    <a:pt x="937" y="2158"/>
                    <a:pt x="936" y="2159"/>
                    <a:pt x="935" y="2160"/>
                  </a:cubicBezTo>
                  <a:cubicBezTo>
                    <a:pt x="954" y="2154"/>
                    <a:pt x="956" y="2153"/>
                    <a:pt x="959" y="2153"/>
                  </a:cubicBezTo>
                  <a:cubicBezTo>
                    <a:pt x="976" y="2127"/>
                    <a:pt x="983" y="2128"/>
                    <a:pt x="985" y="2124"/>
                  </a:cubicBezTo>
                  <a:close/>
                  <a:moveTo>
                    <a:pt x="746" y="2098"/>
                  </a:moveTo>
                  <a:cubicBezTo>
                    <a:pt x="744" y="2095"/>
                    <a:pt x="748" y="2087"/>
                    <a:pt x="743" y="2087"/>
                  </a:cubicBezTo>
                  <a:cubicBezTo>
                    <a:pt x="732" y="2038"/>
                    <a:pt x="727" y="2034"/>
                    <a:pt x="728" y="2024"/>
                  </a:cubicBezTo>
                  <a:cubicBezTo>
                    <a:pt x="704" y="1980"/>
                    <a:pt x="703" y="1964"/>
                    <a:pt x="695" y="1954"/>
                  </a:cubicBezTo>
                  <a:cubicBezTo>
                    <a:pt x="684" y="1924"/>
                    <a:pt x="679" y="1925"/>
                    <a:pt x="680" y="1919"/>
                  </a:cubicBezTo>
                  <a:cubicBezTo>
                    <a:pt x="667" y="1889"/>
                    <a:pt x="666" y="1886"/>
                    <a:pt x="663" y="1885"/>
                  </a:cubicBezTo>
                  <a:cubicBezTo>
                    <a:pt x="646" y="1843"/>
                    <a:pt x="637" y="1843"/>
                    <a:pt x="637" y="1834"/>
                  </a:cubicBezTo>
                  <a:cubicBezTo>
                    <a:pt x="597" y="1780"/>
                    <a:pt x="590" y="1770"/>
                    <a:pt x="582" y="1760"/>
                  </a:cubicBezTo>
                  <a:cubicBezTo>
                    <a:pt x="606" y="1802"/>
                    <a:pt x="610" y="1808"/>
                    <a:pt x="615" y="1813"/>
                  </a:cubicBezTo>
                  <a:cubicBezTo>
                    <a:pt x="624" y="1836"/>
                    <a:pt x="630" y="1834"/>
                    <a:pt x="630" y="1839"/>
                  </a:cubicBezTo>
                  <a:cubicBezTo>
                    <a:pt x="640" y="1858"/>
                    <a:pt x="643" y="1859"/>
                    <a:pt x="643" y="1865"/>
                  </a:cubicBezTo>
                  <a:cubicBezTo>
                    <a:pt x="661" y="1895"/>
                    <a:pt x="663" y="1899"/>
                    <a:pt x="665" y="1902"/>
                  </a:cubicBezTo>
                  <a:cubicBezTo>
                    <a:pt x="686" y="1947"/>
                    <a:pt x="686" y="1955"/>
                    <a:pt x="689" y="1959"/>
                  </a:cubicBezTo>
                  <a:cubicBezTo>
                    <a:pt x="717" y="2040"/>
                    <a:pt x="723" y="2041"/>
                    <a:pt x="724" y="2048"/>
                  </a:cubicBezTo>
                  <a:cubicBezTo>
                    <a:pt x="744" y="2114"/>
                    <a:pt x="744" y="2117"/>
                    <a:pt x="743" y="2120"/>
                  </a:cubicBezTo>
                  <a:cubicBezTo>
                    <a:pt x="745" y="2128"/>
                    <a:pt x="736" y="2118"/>
                    <a:pt x="732" y="2103"/>
                  </a:cubicBezTo>
                  <a:cubicBezTo>
                    <a:pt x="720" y="2077"/>
                    <a:pt x="717" y="2071"/>
                    <a:pt x="713" y="2065"/>
                  </a:cubicBezTo>
                  <a:cubicBezTo>
                    <a:pt x="702" y="2038"/>
                    <a:pt x="700" y="2032"/>
                    <a:pt x="693" y="2028"/>
                  </a:cubicBezTo>
                  <a:cubicBezTo>
                    <a:pt x="672" y="1982"/>
                    <a:pt x="670" y="1974"/>
                    <a:pt x="665" y="1970"/>
                  </a:cubicBezTo>
                  <a:cubicBezTo>
                    <a:pt x="642" y="1931"/>
                    <a:pt x="641" y="1928"/>
                    <a:pt x="641" y="1924"/>
                  </a:cubicBezTo>
                  <a:cubicBezTo>
                    <a:pt x="624" y="1887"/>
                    <a:pt x="615" y="1887"/>
                    <a:pt x="615" y="1878"/>
                  </a:cubicBezTo>
                  <a:cubicBezTo>
                    <a:pt x="601" y="1845"/>
                    <a:pt x="594" y="1840"/>
                    <a:pt x="593" y="1845"/>
                  </a:cubicBezTo>
                  <a:cubicBezTo>
                    <a:pt x="609" y="1873"/>
                    <a:pt x="611" y="1884"/>
                    <a:pt x="617" y="1891"/>
                  </a:cubicBezTo>
                  <a:cubicBezTo>
                    <a:pt x="639" y="1935"/>
                    <a:pt x="641" y="1939"/>
                    <a:pt x="643" y="1943"/>
                  </a:cubicBezTo>
                  <a:cubicBezTo>
                    <a:pt x="659" y="1974"/>
                    <a:pt x="660" y="1973"/>
                    <a:pt x="661" y="1974"/>
                  </a:cubicBezTo>
                  <a:cubicBezTo>
                    <a:pt x="676" y="2009"/>
                    <a:pt x="680" y="2011"/>
                    <a:pt x="680" y="2018"/>
                  </a:cubicBezTo>
                  <a:cubicBezTo>
                    <a:pt x="696" y="2056"/>
                    <a:pt x="701" y="2058"/>
                    <a:pt x="704" y="2061"/>
                  </a:cubicBezTo>
                  <a:cubicBezTo>
                    <a:pt x="735" y="2136"/>
                    <a:pt x="741" y="2138"/>
                    <a:pt x="741" y="2146"/>
                  </a:cubicBezTo>
                  <a:cubicBezTo>
                    <a:pt x="759" y="2141"/>
                    <a:pt x="755" y="2123"/>
                    <a:pt x="750" y="2105"/>
                  </a:cubicBezTo>
                  <a:close/>
                  <a:moveTo>
                    <a:pt x="656" y="2155"/>
                  </a:moveTo>
                  <a:cubicBezTo>
                    <a:pt x="656" y="2151"/>
                    <a:pt x="655" y="2149"/>
                    <a:pt x="652" y="2148"/>
                  </a:cubicBezTo>
                  <a:cubicBezTo>
                    <a:pt x="655" y="2141"/>
                    <a:pt x="645" y="2147"/>
                    <a:pt x="647" y="2140"/>
                  </a:cubicBezTo>
                  <a:cubicBezTo>
                    <a:pt x="642" y="2137"/>
                    <a:pt x="641" y="2128"/>
                    <a:pt x="634" y="2127"/>
                  </a:cubicBezTo>
                  <a:cubicBezTo>
                    <a:pt x="631" y="2113"/>
                    <a:pt x="621" y="2105"/>
                    <a:pt x="613" y="2096"/>
                  </a:cubicBezTo>
                  <a:cubicBezTo>
                    <a:pt x="611" y="2106"/>
                    <a:pt x="620" y="2105"/>
                    <a:pt x="621" y="2111"/>
                  </a:cubicBezTo>
                  <a:cubicBezTo>
                    <a:pt x="622" y="2118"/>
                    <a:pt x="630" y="2119"/>
                    <a:pt x="630" y="2127"/>
                  </a:cubicBezTo>
                  <a:cubicBezTo>
                    <a:pt x="639" y="2135"/>
                    <a:pt x="644" y="2146"/>
                    <a:pt x="652" y="2155"/>
                  </a:cubicBezTo>
                  <a:cubicBezTo>
                    <a:pt x="653" y="2156"/>
                    <a:pt x="654" y="2158"/>
                    <a:pt x="655" y="2160"/>
                  </a:cubicBezTo>
                  <a:cubicBezTo>
                    <a:pt x="660" y="2160"/>
                    <a:pt x="660" y="2160"/>
                    <a:pt x="660" y="2160"/>
                  </a:cubicBezTo>
                  <a:cubicBezTo>
                    <a:pt x="659" y="2158"/>
                    <a:pt x="660" y="2154"/>
                    <a:pt x="656" y="2155"/>
                  </a:cubicBezTo>
                  <a:close/>
                  <a:moveTo>
                    <a:pt x="689" y="2089"/>
                  </a:moveTo>
                  <a:cubicBezTo>
                    <a:pt x="686" y="2079"/>
                    <a:pt x="680" y="2072"/>
                    <a:pt x="676" y="2063"/>
                  </a:cubicBezTo>
                  <a:cubicBezTo>
                    <a:pt x="645" y="2009"/>
                    <a:pt x="643" y="2004"/>
                    <a:pt x="639" y="2002"/>
                  </a:cubicBezTo>
                  <a:cubicBezTo>
                    <a:pt x="626" y="1967"/>
                    <a:pt x="626" y="1961"/>
                    <a:pt x="623" y="1956"/>
                  </a:cubicBezTo>
                  <a:cubicBezTo>
                    <a:pt x="609" y="1906"/>
                    <a:pt x="606" y="1902"/>
                    <a:pt x="606" y="1895"/>
                  </a:cubicBezTo>
                  <a:cubicBezTo>
                    <a:pt x="597" y="1885"/>
                    <a:pt x="604" y="1900"/>
                    <a:pt x="606" y="1919"/>
                  </a:cubicBezTo>
                  <a:cubicBezTo>
                    <a:pt x="623" y="2003"/>
                    <a:pt x="628" y="2018"/>
                    <a:pt x="632" y="2033"/>
                  </a:cubicBezTo>
                  <a:cubicBezTo>
                    <a:pt x="642" y="2064"/>
                    <a:pt x="645" y="2071"/>
                    <a:pt x="650" y="2076"/>
                  </a:cubicBezTo>
                  <a:cubicBezTo>
                    <a:pt x="695" y="2160"/>
                    <a:pt x="695" y="2160"/>
                    <a:pt x="695" y="2160"/>
                  </a:cubicBezTo>
                  <a:cubicBezTo>
                    <a:pt x="691" y="2151"/>
                    <a:pt x="687" y="2149"/>
                    <a:pt x="687" y="2142"/>
                  </a:cubicBezTo>
                  <a:cubicBezTo>
                    <a:pt x="663" y="2092"/>
                    <a:pt x="652" y="2073"/>
                    <a:pt x="645" y="2050"/>
                  </a:cubicBezTo>
                  <a:cubicBezTo>
                    <a:pt x="631" y="2004"/>
                    <a:pt x="624" y="1996"/>
                    <a:pt x="623" y="1983"/>
                  </a:cubicBezTo>
                  <a:cubicBezTo>
                    <a:pt x="652" y="2041"/>
                    <a:pt x="656" y="2044"/>
                    <a:pt x="658" y="2050"/>
                  </a:cubicBezTo>
                  <a:cubicBezTo>
                    <a:pt x="678" y="2091"/>
                    <a:pt x="685" y="2094"/>
                    <a:pt x="687" y="2100"/>
                  </a:cubicBezTo>
                  <a:cubicBezTo>
                    <a:pt x="721" y="2147"/>
                    <a:pt x="713" y="2159"/>
                    <a:pt x="719" y="2157"/>
                  </a:cubicBezTo>
                  <a:cubicBezTo>
                    <a:pt x="725" y="2147"/>
                    <a:pt x="717" y="2136"/>
                    <a:pt x="711" y="2124"/>
                  </a:cubicBezTo>
                  <a:close/>
                  <a:moveTo>
                    <a:pt x="946" y="2127"/>
                  </a:moveTo>
                  <a:cubicBezTo>
                    <a:pt x="948" y="2124"/>
                    <a:pt x="951" y="2122"/>
                    <a:pt x="953" y="2120"/>
                  </a:cubicBezTo>
                  <a:cubicBezTo>
                    <a:pt x="989" y="2078"/>
                    <a:pt x="993" y="2073"/>
                    <a:pt x="998" y="2070"/>
                  </a:cubicBezTo>
                  <a:cubicBezTo>
                    <a:pt x="1017" y="2051"/>
                    <a:pt x="1021" y="2047"/>
                    <a:pt x="1025" y="2042"/>
                  </a:cubicBezTo>
                  <a:cubicBezTo>
                    <a:pt x="1051" y="2022"/>
                    <a:pt x="1053" y="2020"/>
                    <a:pt x="1053" y="2015"/>
                  </a:cubicBezTo>
                  <a:cubicBezTo>
                    <a:pt x="1056" y="2009"/>
                    <a:pt x="1049" y="2017"/>
                    <a:pt x="1040" y="2022"/>
                  </a:cubicBezTo>
                  <a:cubicBezTo>
                    <a:pt x="1018" y="2037"/>
                    <a:pt x="1021" y="2044"/>
                    <a:pt x="1016" y="2044"/>
                  </a:cubicBezTo>
                  <a:cubicBezTo>
                    <a:pt x="985" y="2074"/>
                    <a:pt x="976" y="2080"/>
                    <a:pt x="968" y="2087"/>
                  </a:cubicBezTo>
                  <a:cubicBezTo>
                    <a:pt x="939" y="2121"/>
                    <a:pt x="936" y="2123"/>
                    <a:pt x="935" y="2127"/>
                  </a:cubicBezTo>
                  <a:cubicBezTo>
                    <a:pt x="926" y="2135"/>
                    <a:pt x="926" y="2137"/>
                    <a:pt x="924" y="2137"/>
                  </a:cubicBezTo>
                  <a:cubicBezTo>
                    <a:pt x="908" y="2150"/>
                    <a:pt x="911" y="2157"/>
                    <a:pt x="907" y="2157"/>
                  </a:cubicBezTo>
                  <a:cubicBezTo>
                    <a:pt x="922" y="2153"/>
                    <a:pt x="928" y="2147"/>
                    <a:pt x="935" y="2142"/>
                  </a:cubicBezTo>
                  <a:close/>
                  <a:moveTo>
                    <a:pt x="876" y="2120"/>
                  </a:moveTo>
                  <a:cubicBezTo>
                    <a:pt x="877" y="2117"/>
                    <a:pt x="880" y="2116"/>
                    <a:pt x="881" y="2113"/>
                  </a:cubicBezTo>
                  <a:cubicBezTo>
                    <a:pt x="915" y="2079"/>
                    <a:pt x="914" y="2071"/>
                    <a:pt x="920" y="2070"/>
                  </a:cubicBezTo>
                  <a:cubicBezTo>
                    <a:pt x="941" y="2052"/>
                    <a:pt x="939" y="2047"/>
                    <a:pt x="944" y="2048"/>
                  </a:cubicBezTo>
                  <a:cubicBezTo>
                    <a:pt x="970" y="2020"/>
                    <a:pt x="985" y="2004"/>
                    <a:pt x="1001" y="1989"/>
                  </a:cubicBezTo>
                  <a:cubicBezTo>
                    <a:pt x="1026" y="1961"/>
                    <a:pt x="1032" y="1960"/>
                    <a:pt x="1033" y="1954"/>
                  </a:cubicBezTo>
                  <a:cubicBezTo>
                    <a:pt x="1067" y="1910"/>
                    <a:pt x="1068" y="1903"/>
                    <a:pt x="1070" y="1898"/>
                  </a:cubicBezTo>
                  <a:cubicBezTo>
                    <a:pt x="1073" y="1880"/>
                    <a:pt x="1072" y="1882"/>
                    <a:pt x="1073" y="1887"/>
                  </a:cubicBezTo>
                  <a:cubicBezTo>
                    <a:pt x="1054" y="1919"/>
                    <a:pt x="1044" y="1925"/>
                    <a:pt x="1040" y="1937"/>
                  </a:cubicBezTo>
                  <a:cubicBezTo>
                    <a:pt x="1004" y="1977"/>
                    <a:pt x="995" y="1976"/>
                    <a:pt x="994" y="1983"/>
                  </a:cubicBezTo>
                  <a:cubicBezTo>
                    <a:pt x="979" y="2005"/>
                    <a:pt x="970" y="2000"/>
                    <a:pt x="972" y="2007"/>
                  </a:cubicBezTo>
                  <a:cubicBezTo>
                    <a:pt x="935" y="2046"/>
                    <a:pt x="916" y="2057"/>
                    <a:pt x="903" y="2074"/>
                  </a:cubicBezTo>
                  <a:cubicBezTo>
                    <a:pt x="880" y="2101"/>
                    <a:pt x="878" y="2103"/>
                    <a:pt x="876" y="2105"/>
                  </a:cubicBezTo>
                  <a:cubicBezTo>
                    <a:pt x="859" y="2128"/>
                    <a:pt x="857" y="2130"/>
                    <a:pt x="855" y="2131"/>
                  </a:cubicBezTo>
                  <a:cubicBezTo>
                    <a:pt x="845" y="2152"/>
                    <a:pt x="839" y="2150"/>
                    <a:pt x="842" y="2157"/>
                  </a:cubicBezTo>
                  <a:cubicBezTo>
                    <a:pt x="856" y="2151"/>
                    <a:pt x="861" y="2142"/>
                    <a:pt x="865" y="2131"/>
                  </a:cubicBezTo>
                  <a:close/>
                  <a:moveTo>
                    <a:pt x="846" y="2120"/>
                  </a:moveTo>
                  <a:cubicBezTo>
                    <a:pt x="847" y="2115"/>
                    <a:pt x="851" y="2112"/>
                    <a:pt x="855" y="2109"/>
                  </a:cubicBezTo>
                  <a:cubicBezTo>
                    <a:pt x="886" y="2075"/>
                    <a:pt x="886" y="2069"/>
                    <a:pt x="889" y="2065"/>
                  </a:cubicBezTo>
                  <a:cubicBezTo>
                    <a:pt x="919" y="2042"/>
                    <a:pt x="922" y="2031"/>
                    <a:pt x="931" y="2026"/>
                  </a:cubicBezTo>
                  <a:cubicBezTo>
                    <a:pt x="951" y="2004"/>
                    <a:pt x="954" y="2005"/>
                    <a:pt x="955" y="2002"/>
                  </a:cubicBezTo>
                  <a:cubicBezTo>
                    <a:pt x="973" y="1987"/>
                    <a:pt x="975" y="1986"/>
                    <a:pt x="977" y="1985"/>
                  </a:cubicBezTo>
                  <a:cubicBezTo>
                    <a:pt x="989" y="1974"/>
                    <a:pt x="987" y="1968"/>
                    <a:pt x="992" y="1970"/>
                  </a:cubicBezTo>
                  <a:cubicBezTo>
                    <a:pt x="1023" y="1936"/>
                    <a:pt x="1024" y="1934"/>
                    <a:pt x="1025" y="1932"/>
                  </a:cubicBezTo>
                  <a:cubicBezTo>
                    <a:pt x="1041" y="1912"/>
                    <a:pt x="1046" y="1911"/>
                    <a:pt x="1046" y="1904"/>
                  </a:cubicBezTo>
                  <a:cubicBezTo>
                    <a:pt x="1077" y="1849"/>
                    <a:pt x="1083" y="1847"/>
                    <a:pt x="1079" y="1843"/>
                  </a:cubicBezTo>
                  <a:cubicBezTo>
                    <a:pt x="1092" y="1818"/>
                    <a:pt x="1093" y="1814"/>
                    <a:pt x="1097" y="1813"/>
                  </a:cubicBezTo>
                  <a:cubicBezTo>
                    <a:pt x="1073" y="1838"/>
                    <a:pt x="1078" y="1852"/>
                    <a:pt x="1070" y="1854"/>
                  </a:cubicBezTo>
                  <a:cubicBezTo>
                    <a:pt x="1058" y="1881"/>
                    <a:pt x="1053" y="1886"/>
                    <a:pt x="1049" y="1891"/>
                  </a:cubicBezTo>
                  <a:cubicBezTo>
                    <a:pt x="1031" y="1911"/>
                    <a:pt x="1028" y="1917"/>
                    <a:pt x="1025" y="1922"/>
                  </a:cubicBezTo>
                  <a:cubicBezTo>
                    <a:pt x="1002" y="1942"/>
                    <a:pt x="996" y="1952"/>
                    <a:pt x="988" y="1961"/>
                  </a:cubicBezTo>
                  <a:cubicBezTo>
                    <a:pt x="950" y="1987"/>
                    <a:pt x="954" y="1996"/>
                    <a:pt x="948" y="1996"/>
                  </a:cubicBezTo>
                  <a:cubicBezTo>
                    <a:pt x="931" y="2014"/>
                    <a:pt x="927" y="2015"/>
                    <a:pt x="924" y="2018"/>
                  </a:cubicBezTo>
                  <a:cubicBezTo>
                    <a:pt x="898" y="2042"/>
                    <a:pt x="898" y="2047"/>
                    <a:pt x="894" y="2048"/>
                  </a:cubicBezTo>
                  <a:cubicBezTo>
                    <a:pt x="874" y="2069"/>
                    <a:pt x="869" y="2074"/>
                    <a:pt x="863" y="2079"/>
                  </a:cubicBezTo>
                  <a:cubicBezTo>
                    <a:pt x="841" y="2112"/>
                    <a:pt x="839" y="2113"/>
                    <a:pt x="837" y="2113"/>
                  </a:cubicBezTo>
                  <a:cubicBezTo>
                    <a:pt x="841" y="2103"/>
                    <a:pt x="841" y="2097"/>
                    <a:pt x="844" y="2094"/>
                  </a:cubicBezTo>
                  <a:cubicBezTo>
                    <a:pt x="869" y="2063"/>
                    <a:pt x="869" y="2057"/>
                    <a:pt x="872" y="2055"/>
                  </a:cubicBezTo>
                  <a:cubicBezTo>
                    <a:pt x="906" y="2008"/>
                    <a:pt x="929" y="1985"/>
                    <a:pt x="953" y="1963"/>
                  </a:cubicBezTo>
                  <a:cubicBezTo>
                    <a:pt x="978" y="1931"/>
                    <a:pt x="981" y="1929"/>
                    <a:pt x="981" y="1924"/>
                  </a:cubicBezTo>
                  <a:cubicBezTo>
                    <a:pt x="1007" y="1897"/>
                    <a:pt x="1007" y="1892"/>
                    <a:pt x="1012" y="1891"/>
                  </a:cubicBezTo>
                  <a:cubicBezTo>
                    <a:pt x="1021" y="1878"/>
                    <a:pt x="1022" y="1874"/>
                    <a:pt x="1025" y="1871"/>
                  </a:cubicBezTo>
                  <a:cubicBezTo>
                    <a:pt x="1016" y="1876"/>
                    <a:pt x="1013" y="1881"/>
                    <a:pt x="1009" y="1885"/>
                  </a:cubicBezTo>
                  <a:cubicBezTo>
                    <a:pt x="964" y="1932"/>
                    <a:pt x="962" y="1937"/>
                    <a:pt x="959" y="1941"/>
                  </a:cubicBezTo>
                  <a:cubicBezTo>
                    <a:pt x="941" y="1957"/>
                    <a:pt x="942" y="1962"/>
                    <a:pt x="937" y="1961"/>
                  </a:cubicBezTo>
                  <a:cubicBezTo>
                    <a:pt x="904" y="1996"/>
                    <a:pt x="904" y="2001"/>
                    <a:pt x="903" y="2002"/>
                  </a:cubicBezTo>
                  <a:cubicBezTo>
                    <a:pt x="884" y="2031"/>
                    <a:pt x="872" y="2034"/>
                    <a:pt x="870" y="2046"/>
                  </a:cubicBezTo>
                  <a:cubicBezTo>
                    <a:pt x="857" y="2058"/>
                    <a:pt x="856" y="2063"/>
                    <a:pt x="850" y="2065"/>
                  </a:cubicBezTo>
                  <a:cubicBezTo>
                    <a:pt x="823" y="2113"/>
                    <a:pt x="823" y="2118"/>
                    <a:pt x="820" y="2120"/>
                  </a:cubicBezTo>
                  <a:cubicBezTo>
                    <a:pt x="804" y="2154"/>
                    <a:pt x="803" y="2157"/>
                    <a:pt x="802" y="2160"/>
                  </a:cubicBezTo>
                  <a:cubicBezTo>
                    <a:pt x="828" y="2147"/>
                    <a:pt x="833" y="2140"/>
                    <a:pt x="837" y="21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sp>
        <p:sp>
          <p:nvSpPr>
            <p:cNvPr id="72" name="Freeform 45"/>
            <p:cNvSpPr>
              <a:spLocks noEditPoints="1"/>
            </p:cNvSpPr>
            <p:nvPr/>
          </p:nvSpPr>
          <p:spPr bwMode="auto">
            <a:xfrm>
              <a:off x="-6284" y="1"/>
              <a:ext cx="9150284" cy="5820008"/>
            </a:xfrm>
            <a:custGeom>
              <a:avLst/>
              <a:gdLst/>
              <a:ahLst/>
              <a:cxnLst/>
              <a:rect l="0" t="0" r="r" b="b"/>
              <a:pathLst>
                <a:path w="2882" h="1833">
                  <a:moveTo>
                    <a:pt x="1750" y="175"/>
                  </a:moveTo>
                  <a:cubicBezTo>
                    <a:pt x="1748" y="182"/>
                    <a:pt x="1742" y="191"/>
                    <a:pt x="1749" y="193"/>
                  </a:cubicBezTo>
                  <a:cubicBezTo>
                    <a:pt x="1755" y="188"/>
                    <a:pt x="1760" y="179"/>
                    <a:pt x="1765" y="171"/>
                  </a:cubicBezTo>
                  <a:cubicBezTo>
                    <a:pt x="1771" y="149"/>
                    <a:pt x="1776" y="133"/>
                    <a:pt x="1782" y="119"/>
                  </a:cubicBezTo>
                  <a:cubicBezTo>
                    <a:pt x="1783" y="111"/>
                    <a:pt x="1784" y="103"/>
                    <a:pt x="1788" y="93"/>
                  </a:cubicBezTo>
                  <a:cubicBezTo>
                    <a:pt x="1785" y="88"/>
                    <a:pt x="1789" y="91"/>
                    <a:pt x="1790" y="85"/>
                  </a:cubicBezTo>
                  <a:cubicBezTo>
                    <a:pt x="1792" y="80"/>
                    <a:pt x="1793" y="75"/>
                    <a:pt x="1795" y="70"/>
                  </a:cubicBezTo>
                  <a:cubicBezTo>
                    <a:pt x="1796" y="46"/>
                    <a:pt x="1798" y="26"/>
                    <a:pt x="1801" y="0"/>
                  </a:cubicBezTo>
                  <a:cubicBezTo>
                    <a:pt x="1792" y="0"/>
                    <a:pt x="1792" y="0"/>
                    <a:pt x="1792" y="0"/>
                  </a:cubicBezTo>
                  <a:cubicBezTo>
                    <a:pt x="1792" y="4"/>
                    <a:pt x="1792" y="8"/>
                    <a:pt x="1791" y="12"/>
                  </a:cubicBezTo>
                  <a:cubicBezTo>
                    <a:pt x="1793" y="20"/>
                    <a:pt x="1787" y="35"/>
                    <a:pt x="1790" y="39"/>
                  </a:cubicBezTo>
                  <a:cubicBezTo>
                    <a:pt x="1791" y="41"/>
                    <a:pt x="1787" y="42"/>
                    <a:pt x="1787" y="41"/>
                  </a:cubicBezTo>
                  <a:cubicBezTo>
                    <a:pt x="1787" y="46"/>
                    <a:pt x="1788" y="49"/>
                    <a:pt x="1788" y="55"/>
                  </a:cubicBezTo>
                  <a:cubicBezTo>
                    <a:pt x="1788" y="54"/>
                    <a:pt x="1785" y="54"/>
                    <a:pt x="1785" y="56"/>
                  </a:cubicBezTo>
                  <a:cubicBezTo>
                    <a:pt x="1785" y="56"/>
                    <a:pt x="1787" y="58"/>
                    <a:pt x="1787" y="59"/>
                  </a:cubicBezTo>
                  <a:cubicBezTo>
                    <a:pt x="1787" y="62"/>
                    <a:pt x="1788" y="64"/>
                    <a:pt x="1786" y="68"/>
                  </a:cubicBezTo>
                  <a:cubicBezTo>
                    <a:pt x="1783" y="76"/>
                    <a:pt x="1782" y="88"/>
                    <a:pt x="1777" y="92"/>
                  </a:cubicBezTo>
                  <a:cubicBezTo>
                    <a:pt x="1781" y="94"/>
                    <a:pt x="1775" y="101"/>
                    <a:pt x="1775" y="105"/>
                  </a:cubicBezTo>
                  <a:cubicBezTo>
                    <a:pt x="1777" y="109"/>
                    <a:pt x="1775" y="113"/>
                    <a:pt x="1773" y="119"/>
                  </a:cubicBezTo>
                  <a:cubicBezTo>
                    <a:pt x="1767" y="130"/>
                    <a:pt x="1763" y="145"/>
                    <a:pt x="1759" y="160"/>
                  </a:cubicBezTo>
                  <a:cubicBezTo>
                    <a:pt x="1758" y="164"/>
                    <a:pt x="1755" y="164"/>
                    <a:pt x="1754" y="167"/>
                  </a:cubicBezTo>
                  <a:cubicBezTo>
                    <a:pt x="1753" y="170"/>
                    <a:pt x="1753" y="175"/>
                    <a:pt x="1750" y="175"/>
                  </a:cubicBezTo>
                  <a:close/>
                  <a:moveTo>
                    <a:pt x="1585" y="176"/>
                  </a:moveTo>
                  <a:cubicBezTo>
                    <a:pt x="1582" y="176"/>
                    <a:pt x="1585" y="179"/>
                    <a:pt x="1584" y="183"/>
                  </a:cubicBezTo>
                  <a:cubicBezTo>
                    <a:pt x="1583" y="199"/>
                    <a:pt x="1573" y="199"/>
                    <a:pt x="1573" y="202"/>
                  </a:cubicBezTo>
                  <a:cubicBezTo>
                    <a:pt x="1568" y="213"/>
                    <a:pt x="1569" y="215"/>
                    <a:pt x="1570" y="213"/>
                  </a:cubicBezTo>
                  <a:cubicBezTo>
                    <a:pt x="1583" y="201"/>
                    <a:pt x="1582" y="192"/>
                    <a:pt x="1584" y="189"/>
                  </a:cubicBezTo>
                  <a:cubicBezTo>
                    <a:pt x="1604" y="131"/>
                    <a:pt x="1611" y="117"/>
                    <a:pt x="1610" y="109"/>
                  </a:cubicBezTo>
                  <a:cubicBezTo>
                    <a:pt x="1625" y="70"/>
                    <a:pt x="1626" y="64"/>
                    <a:pt x="1624" y="63"/>
                  </a:cubicBezTo>
                  <a:cubicBezTo>
                    <a:pt x="1634" y="11"/>
                    <a:pt x="1635" y="6"/>
                    <a:pt x="1636" y="0"/>
                  </a:cubicBezTo>
                  <a:cubicBezTo>
                    <a:pt x="1626" y="28"/>
                    <a:pt x="1625" y="44"/>
                    <a:pt x="1622" y="60"/>
                  </a:cubicBezTo>
                  <a:cubicBezTo>
                    <a:pt x="1620" y="56"/>
                    <a:pt x="1620" y="41"/>
                    <a:pt x="1621" y="25"/>
                  </a:cubicBezTo>
                  <a:cubicBezTo>
                    <a:pt x="1622" y="2"/>
                    <a:pt x="1622" y="1"/>
                    <a:pt x="1622" y="0"/>
                  </a:cubicBezTo>
                  <a:cubicBezTo>
                    <a:pt x="1609" y="63"/>
                    <a:pt x="1607" y="100"/>
                    <a:pt x="1598" y="141"/>
                  </a:cubicBezTo>
                  <a:close/>
                  <a:moveTo>
                    <a:pt x="1634" y="266"/>
                  </a:moveTo>
                  <a:cubicBezTo>
                    <a:pt x="1654" y="232"/>
                    <a:pt x="1659" y="187"/>
                    <a:pt x="1670" y="151"/>
                  </a:cubicBezTo>
                  <a:cubicBezTo>
                    <a:pt x="1672" y="145"/>
                    <a:pt x="1668" y="141"/>
                    <a:pt x="1671" y="133"/>
                  </a:cubicBezTo>
                  <a:cubicBezTo>
                    <a:pt x="1675" y="119"/>
                    <a:pt x="1675" y="117"/>
                    <a:pt x="1680" y="104"/>
                  </a:cubicBezTo>
                  <a:cubicBezTo>
                    <a:pt x="1683" y="92"/>
                    <a:pt x="1687" y="81"/>
                    <a:pt x="1690" y="69"/>
                  </a:cubicBezTo>
                  <a:cubicBezTo>
                    <a:pt x="1694" y="46"/>
                    <a:pt x="1698" y="23"/>
                    <a:pt x="1703" y="0"/>
                  </a:cubicBezTo>
                  <a:cubicBezTo>
                    <a:pt x="1694" y="0"/>
                    <a:pt x="1694" y="0"/>
                    <a:pt x="1694" y="0"/>
                  </a:cubicBezTo>
                  <a:cubicBezTo>
                    <a:pt x="1691" y="13"/>
                    <a:pt x="1689" y="26"/>
                    <a:pt x="1688" y="38"/>
                  </a:cubicBezTo>
                  <a:cubicBezTo>
                    <a:pt x="1687" y="43"/>
                    <a:pt x="1684" y="50"/>
                    <a:pt x="1683" y="55"/>
                  </a:cubicBezTo>
                  <a:cubicBezTo>
                    <a:pt x="1681" y="61"/>
                    <a:pt x="1677" y="67"/>
                    <a:pt x="1681" y="70"/>
                  </a:cubicBezTo>
                  <a:cubicBezTo>
                    <a:pt x="1680" y="74"/>
                    <a:pt x="1677" y="74"/>
                    <a:pt x="1678" y="72"/>
                  </a:cubicBezTo>
                  <a:cubicBezTo>
                    <a:pt x="1677" y="70"/>
                    <a:pt x="1677" y="68"/>
                    <a:pt x="1678" y="65"/>
                  </a:cubicBezTo>
                  <a:cubicBezTo>
                    <a:pt x="1677" y="61"/>
                    <a:pt x="1680" y="54"/>
                    <a:pt x="1677" y="51"/>
                  </a:cubicBezTo>
                  <a:cubicBezTo>
                    <a:pt x="1680" y="40"/>
                    <a:pt x="1675" y="34"/>
                    <a:pt x="1679" y="22"/>
                  </a:cubicBezTo>
                  <a:cubicBezTo>
                    <a:pt x="1678" y="18"/>
                    <a:pt x="1675" y="15"/>
                    <a:pt x="1679" y="8"/>
                  </a:cubicBezTo>
                  <a:cubicBezTo>
                    <a:pt x="1677" y="6"/>
                    <a:pt x="1677" y="3"/>
                    <a:pt x="1677" y="0"/>
                  </a:cubicBezTo>
                  <a:cubicBezTo>
                    <a:pt x="1670" y="0"/>
                    <a:pt x="1670" y="0"/>
                    <a:pt x="1670" y="0"/>
                  </a:cubicBezTo>
                  <a:cubicBezTo>
                    <a:pt x="1670" y="6"/>
                    <a:pt x="1670" y="12"/>
                    <a:pt x="1669" y="19"/>
                  </a:cubicBezTo>
                  <a:cubicBezTo>
                    <a:pt x="1673" y="22"/>
                    <a:pt x="1666" y="31"/>
                    <a:pt x="1671" y="33"/>
                  </a:cubicBezTo>
                  <a:cubicBezTo>
                    <a:pt x="1669" y="40"/>
                    <a:pt x="1669" y="45"/>
                    <a:pt x="1671" y="49"/>
                  </a:cubicBezTo>
                  <a:cubicBezTo>
                    <a:pt x="1670" y="71"/>
                    <a:pt x="1670" y="91"/>
                    <a:pt x="1668" y="112"/>
                  </a:cubicBezTo>
                  <a:cubicBezTo>
                    <a:pt x="1664" y="119"/>
                    <a:pt x="1661" y="134"/>
                    <a:pt x="1654" y="144"/>
                  </a:cubicBezTo>
                  <a:cubicBezTo>
                    <a:pt x="1652" y="150"/>
                    <a:pt x="1651" y="156"/>
                    <a:pt x="1649" y="161"/>
                  </a:cubicBezTo>
                  <a:cubicBezTo>
                    <a:pt x="1647" y="167"/>
                    <a:pt x="1644" y="173"/>
                    <a:pt x="1650" y="175"/>
                  </a:cubicBezTo>
                  <a:cubicBezTo>
                    <a:pt x="1650" y="172"/>
                    <a:pt x="1653" y="173"/>
                    <a:pt x="1653" y="169"/>
                  </a:cubicBezTo>
                  <a:cubicBezTo>
                    <a:pt x="1654" y="165"/>
                    <a:pt x="1658" y="165"/>
                    <a:pt x="1655" y="163"/>
                  </a:cubicBezTo>
                  <a:cubicBezTo>
                    <a:pt x="1659" y="160"/>
                    <a:pt x="1659" y="151"/>
                    <a:pt x="1664" y="150"/>
                  </a:cubicBezTo>
                  <a:cubicBezTo>
                    <a:pt x="1653" y="192"/>
                    <a:pt x="1651" y="210"/>
                    <a:pt x="1638" y="251"/>
                  </a:cubicBezTo>
                  <a:cubicBezTo>
                    <a:pt x="1637" y="255"/>
                    <a:pt x="1629" y="262"/>
                    <a:pt x="1634" y="266"/>
                  </a:cubicBezTo>
                  <a:close/>
                  <a:moveTo>
                    <a:pt x="1716" y="151"/>
                  </a:moveTo>
                  <a:cubicBezTo>
                    <a:pt x="1718" y="148"/>
                    <a:pt x="1723" y="152"/>
                    <a:pt x="1722" y="144"/>
                  </a:cubicBezTo>
                  <a:cubicBezTo>
                    <a:pt x="1724" y="140"/>
                    <a:pt x="1725" y="136"/>
                    <a:pt x="1726" y="132"/>
                  </a:cubicBezTo>
                  <a:cubicBezTo>
                    <a:pt x="1729" y="134"/>
                    <a:pt x="1732" y="123"/>
                    <a:pt x="1729" y="123"/>
                  </a:cubicBezTo>
                  <a:cubicBezTo>
                    <a:pt x="1729" y="118"/>
                    <a:pt x="1734" y="120"/>
                    <a:pt x="1734" y="114"/>
                  </a:cubicBezTo>
                  <a:cubicBezTo>
                    <a:pt x="1733" y="106"/>
                    <a:pt x="1737" y="95"/>
                    <a:pt x="1740" y="86"/>
                  </a:cubicBezTo>
                  <a:cubicBezTo>
                    <a:pt x="1740" y="68"/>
                    <a:pt x="1745" y="48"/>
                    <a:pt x="1750" y="27"/>
                  </a:cubicBezTo>
                  <a:cubicBezTo>
                    <a:pt x="1748" y="20"/>
                    <a:pt x="1752" y="9"/>
                    <a:pt x="1752" y="0"/>
                  </a:cubicBezTo>
                  <a:cubicBezTo>
                    <a:pt x="1742" y="0"/>
                    <a:pt x="1742" y="0"/>
                    <a:pt x="1742" y="0"/>
                  </a:cubicBezTo>
                  <a:cubicBezTo>
                    <a:pt x="1741" y="12"/>
                    <a:pt x="1741" y="23"/>
                    <a:pt x="1742" y="34"/>
                  </a:cubicBezTo>
                  <a:cubicBezTo>
                    <a:pt x="1736" y="37"/>
                    <a:pt x="1741" y="45"/>
                    <a:pt x="1736" y="53"/>
                  </a:cubicBezTo>
                  <a:cubicBezTo>
                    <a:pt x="1739" y="58"/>
                    <a:pt x="1733" y="68"/>
                    <a:pt x="1731" y="76"/>
                  </a:cubicBezTo>
                  <a:cubicBezTo>
                    <a:pt x="1739" y="79"/>
                    <a:pt x="1725" y="82"/>
                    <a:pt x="1731" y="83"/>
                  </a:cubicBezTo>
                  <a:cubicBezTo>
                    <a:pt x="1730" y="87"/>
                    <a:pt x="1729" y="92"/>
                    <a:pt x="1728" y="96"/>
                  </a:cubicBezTo>
                  <a:cubicBezTo>
                    <a:pt x="1723" y="105"/>
                    <a:pt x="1727" y="110"/>
                    <a:pt x="1723" y="119"/>
                  </a:cubicBezTo>
                  <a:cubicBezTo>
                    <a:pt x="1722" y="127"/>
                    <a:pt x="1719" y="131"/>
                    <a:pt x="1716" y="136"/>
                  </a:cubicBezTo>
                  <a:cubicBezTo>
                    <a:pt x="1714" y="142"/>
                    <a:pt x="1710" y="149"/>
                    <a:pt x="1716" y="151"/>
                  </a:cubicBezTo>
                  <a:close/>
                  <a:moveTo>
                    <a:pt x="1491" y="189"/>
                  </a:moveTo>
                  <a:cubicBezTo>
                    <a:pt x="1492" y="183"/>
                    <a:pt x="1494" y="176"/>
                    <a:pt x="1496" y="170"/>
                  </a:cubicBezTo>
                  <a:cubicBezTo>
                    <a:pt x="1498" y="165"/>
                    <a:pt x="1501" y="158"/>
                    <a:pt x="1498" y="155"/>
                  </a:cubicBezTo>
                  <a:cubicBezTo>
                    <a:pt x="1504" y="155"/>
                    <a:pt x="1503" y="143"/>
                    <a:pt x="1506" y="139"/>
                  </a:cubicBezTo>
                  <a:cubicBezTo>
                    <a:pt x="1507" y="116"/>
                    <a:pt x="1515" y="101"/>
                    <a:pt x="1514" y="80"/>
                  </a:cubicBezTo>
                  <a:cubicBezTo>
                    <a:pt x="1521" y="53"/>
                    <a:pt x="1527" y="25"/>
                    <a:pt x="1531" y="0"/>
                  </a:cubicBezTo>
                  <a:cubicBezTo>
                    <a:pt x="1523" y="0"/>
                    <a:pt x="1523" y="0"/>
                    <a:pt x="1523" y="0"/>
                  </a:cubicBezTo>
                  <a:cubicBezTo>
                    <a:pt x="1520" y="21"/>
                    <a:pt x="1513" y="42"/>
                    <a:pt x="1512" y="65"/>
                  </a:cubicBezTo>
                  <a:cubicBezTo>
                    <a:pt x="1507" y="99"/>
                    <a:pt x="1497" y="137"/>
                    <a:pt x="1491" y="171"/>
                  </a:cubicBezTo>
                  <a:cubicBezTo>
                    <a:pt x="1486" y="184"/>
                    <a:pt x="1489" y="191"/>
                    <a:pt x="1481" y="197"/>
                  </a:cubicBezTo>
                  <a:cubicBezTo>
                    <a:pt x="1487" y="200"/>
                    <a:pt x="1489" y="195"/>
                    <a:pt x="1491" y="189"/>
                  </a:cubicBezTo>
                  <a:close/>
                  <a:moveTo>
                    <a:pt x="1458" y="259"/>
                  </a:moveTo>
                  <a:cubicBezTo>
                    <a:pt x="1454" y="265"/>
                    <a:pt x="1458" y="265"/>
                    <a:pt x="1454" y="267"/>
                  </a:cubicBezTo>
                  <a:cubicBezTo>
                    <a:pt x="1452" y="267"/>
                    <a:pt x="1452" y="276"/>
                    <a:pt x="1453" y="276"/>
                  </a:cubicBezTo>
                  <a:cubicBezTo>
                    <a:pt x="1463" y="259"/>
                    <a:pt x="1473" y="243"/>
                    <a:pt x="1484" y="228"/>
                  </a:cubicBezTo>
                  <a:cubicBezTo>
                    <a:pt x="1496" y="211"/>
                    <a:pt x="1501" y="197"/>
                    <a:pt x="1510" y="177"/>
                  </a:cubicBezTo>
                  <a:cubicBezTo>
                    <a:pt x="1523" y="132"/>
                    <a:pt x="1536" y="88"/>
                    <a:pt x="1550" y="52"/>
                  </a:cubicBezTo>
                  <a:cubicBezTo>
                    <a:pt x="1550" y="42"/>
                    <a:pt x="1554" y="29"/>
                    <a:pt x="1555" y="19"/>
                  </a:cubicBezTo>
                  <a:cubicBezTo>
                    <a:pt x="1558" y="9"/>
                    <a:pt x="1560" y="7"/>
                    <a:pt x="1561" y="0"/>
                  </a:cubicBezTo>
                  <a:cubicBezTo>
                    <a:pt x="1553" y="0"/>
                    <a:pt x="1553" y="0"/>
                    <a:pt x="1553" y="0"/>
                  </a:cubicBezTo>
                  <a:cubicBezTo>
                    <a:pt x="1551" y="6"/>
                    <a:pt x="1549" y="12"/>
                    <a:pt x="1548" y="19"/>
                  </a:cubicBezTo>
                  <a:cubicBezTo>
                    <a:pt x="1548" y="29"/>
                    <a:pt x="1544" y="33"/>
                    <a:pt x="1544" y="41"/>
                  </a:cubicBezTo>
                  <a:cubicBezTo>
                    <a:pt x="1532" y="87"/>
                    <a:pt x="1513" y="123"/>
                    <a:pt x="1505" y="170"/>
                  </a:cubicBezTo>
                  <a:cubicBezTo>
                    <a:pt x="1500" y="173"/>
                    <a:pt x="1500" y="184"/>
                    <a:pt x="1497" y="191"/>
                  </a:cubicBezTo>
                  <a:cubicBezTo>
                    <a:pt x="1496" y="195"/>
                    <a:pt x="1493" y="195"/>
                    <a:pt x="1492" y="199"/>
                  </a:cubicBezTo>
                  <a:cubicBezTo>
                    <a:pt x="1490" y="201"/>
                    <a:pt x="1492" y="210"/>
                    <a:pt x="1487" y="208"/>
                  </a:cubicBezTo>
                  <a:cubicBezTo>
                    <a:pt x="1486" y="217"/>
                    <a:pt x="1482" y="222"/>
                    <a:pt x="1477" y="226"/>
                  </a:cubicBezTo>
                  <a:cubicBezTo>
                    <a:pt x="1476" y="236"/>
                    <a:pt x="1470" y="238"/>
                    <a:pt x="1468" y="248"/>
                  </a:cubicBezTo>
                  <a:cubicBezTo>
                    <a:pt x="1465" y="247"/>
                    <a:pt x="1465" y="254"/>
                    <a:pt x="1462" y="253"/>
                  </a:cubicBezTo>
                  <a:cubicBezTo>
                    <a:pt x="1457" y="255"/>
                    <a:pt x="1463" y="259"/>
                    <a:pt x="1458" y="259"/>
                  </a:cubicBezTo>
                  <a:close/>
                  <a:moveTo>
                    <a:pt x="1496" y="49"/>
                  </a:moveTo>
                  <a:cubicBezTo>
                    <a:pt x="1498" y="33"/>
                    <a:pt x="1501" y="16"/>
                    <a:pt x="1504" y="0"/>
                  </a:cubicBezTo>
                  <a:cubicBezTo>
                    <a:pt x="1499" y="0"/>
                    <a:pt x="1499" y="0"/>
                    <a:pt x="1499" y="0"/>
                  </a:cubicBezTo>
                  <a:cubicBezTo>
                    <a:pt x="1498" y="1"/>
                    <a:pt x="1498" y="3"/>
                    <a:pt x="1498" y="4"/>
                  </a:cubicBezTo>
                  <a:cubicBezTo>
                    <a:pt x="1496" y="13"/>
                    <a:pt x="1495" y="20"/>
                    <a:pt x="1496" y="27"/>
                  </a:cubicBezTo>
                  <a:cubicBezTo>
                    <a:pt x="1496" y="30"/>
                    <a:pt x="1490" y="37"/>
                    <a:pt x="1495" y="38"/>
                  </a:cubicBezTo>
                  <a:cubicBezTo>
                    <a:pt x="1495" y="42"/>
                    <a:pt x="1488" y="49"/>
                    <a:pt x="1496" y="49"/>
                  </a:cubicBezTo>
                  <a:close/>
                  <a:moveTo>
                    <a:pt x="1444" y="79"/>
                  </a:moveTo>
                  <a:cubicBezTo>
                    <a:pt x="1442" y="84"/>
                    <a:pt x="1441" y="88"/>
                    <a:pt x="1440" y="92"/>
                  </a:cubicBezTo>
                  <a:cubicBezTo>
                    <a:pt x="1444" y="94"/>
                    <a:pt x="1438" y="101"/>
                    <a:pt x="1441" y="104"/>
                  </a:cubicBezTo>
                  <a:cubicBezTo>
                    <a:pt x="1443" y="107"/>
                    <a:pt x="1440" y="113"/>
                    <a:pt x="1439" y="119"/>
                  </a:cubicBezTo>
                  <a:cubicBezTo>
                    <a:pt x="1441" y="122"/>
                    <a:pt x="1442" y="125"/>
                    <a:pt x="1440" y="131"/>
                  </a:cubicBezTo>
                  <a:cubicBezTo>
                    <a:pt x="1442" y="134"/>
                    <a:pt x="1441" y="139"/>
                    <a:pt x="1443" y="143"/>
                  </a:cubicBezTo>
                  <a:cubicBezTo>
                    <a:pt x="1446" y="118"/>
                    <a:pt x="1445" y="96"/>
                    <a:pt x="1448" y="72"/>
                  </a:cubicBezTo>
                  <a:cubicBezTo>
                    <a:pt x="1450" y="59"/>
                    <a:pt x="1451" y="47"/>
                    <a:pt x="1453" y="34"/>
                  </a:cubicBezTo>
                  <a:cubicBezTo>
                    <a:pt x="1458" y="18"/>
                    <a:pt x="1458" y="13"/>
                    <a:pt x="1461" y="0"/>
                  </a:cubicBezTo>
                  <a:cubicBezTo>
                    <a:pt x="1454" y="0"/>
                    <a:pt x="1454" y="0"/>
                    <a:pt x="1454" y="0"/>
                  </a:cubicBezTo>
                  <a:cubicBezTo>
                    <a:pt x="1449" y="27"/>
                    <a:pt x="1442" y="56"/>
                    <a:pt x="1444" y="79"/>
                  </a:cubicBezTo>
                  <a:close/>
                  <a:moveTo>
                    <a:pt x="1567" y="191"/>
                  </a:moveTo>
                  <a:cubicBezTo>
                    <a:pt x="1578" y="159"/>
                    <a:pt x="1580" y="142"/>
                    <a:pt x="1586" y="113"/>
                  </a:cubicBezTo>
                  <a:cubicBezTo>
                    <a:pt x="1582" y="109"/>
                    <a:pt x="1591" y="98"/>
                    <a:pt x="1587" y="95"/>
                  </a:cubicBezTo>
                  <a:cubicBezTo>
                    <a:pt x="1588" y="88"/>
                    <a:pt x="1589" y="81"/>
                    <a:pt x="1588" y="75"/>
                  </a:cubicBezTo>
                  <a:cubicBezTo>
                    <a:pt x="1591" y="61"/>
                    <a:pt x="1591" y="49"/>
                    <a:pt x="1591" y="37"/>
                  </a:cubicBezTo>
                  <a:cubicBezTo>
                    <a:pt x="1588" y="35"/>
                    <a:pt x="1590" y="31"/>
                    <a:pt x="1591" y="28"/>
                  </a:cubicBezTo>
                  <a:cubicBezTo>
                    <a:pt x="1591" y="25"/>
                    <a:pt x="1589" y="23"/>
                    <a:pt x="1591" y="19"/>
                  </a:cubicBezTo>
                  <a:cubicBezTo>
                    <a:pt x="1588" y="17"/>
                    <a:pt x="1591" y="13"/>
                    <a:pt x="1592" y="10"/>
                  </a:cubicBezTo>
                  <a:cubicBezTo>
                    <a:pt x="1588" y="9"/>
                    <a:pt x="1592" y="3"/>
                    <a:pt x="1593" y="0"/>
                  </a:cubicBezTo>
                  <a:cubicBezTo>
                    <a:pt x="1584" y="0"/>
                    <a:pt x="1584" y="0"/>
                    <a:pt x="1584" y="0"/>
                  </a:cubicBezTo>
                  <a:cubicBezTo>
                    <a:pt x="1583" y="5"/>
                    <a:pt x="1583" y="11"/>
                    <a:pt x="1583" y="16"/>
                  </a:cubicBezTo>
                  <a:cubicBezTo>
                    <a:pt x="1585" y="40"/>
                    <a:pt x="1583" y="66"/>
                    <a:pt x="1581" y="91"/>
                  </a:cubicBezTo>
                  <a:cubicBezTo>
                    <a:pt x="1581" y="113"/>
                    <a:pt x="1573" y="140"/>
                    <a:pt x="1573" y="166"/>
                  </a:cubicBezTo>
                  <a:cubicBezTo>
                    <a:pt x="1565" y="168"/>
                    <a:pt x="1573" y="177"/>
                    <a:pt x="1567" y="178"/>
                  </a:cubicBezTo>
                  <a:cubicBezTo>
                    <a:pt x="1571" y="184"/>
                    <a:pt x="1560" y="188"/>
                    <a:pt x="1567" y="191"/>
                  </a:cubicBezTo>
                  <a:close/>
                  <a:moveTo>
                    <a:pt x="2807" y="32"/>
                  </a:moveTo>
                  <a:cubicBezTo>
                    <a:pt x="2802" y="32"/>
                    <a:pt x="2801" y="36"/>
                    <a:pt x="2799" y="40"/>
                  </a:cubicBezTo>
                  <a:cubicBezTo>
                    <a:pt x="2785" y="61"/>
                    <a:pt x="2778" y="63"/>
                    <a:pt x="2777" y="70"/>
                  </a:cubicBezTo>
                  <a:cubicBezTo>
                    <a:pt x="2752" y="100"/>
                    <a:pt x="2749" y="105"/>
                    <a:pt x="2745" y="109"/>
                  </a:cubicBezTo>
                  <a:cubicBezTo>
                    <a:pt x="2723" y="142"/>
                    <a:pt x="2717" y="144"/>
                    <a:pt x="2713" y="148"/>
                  </a:cubicBezTo>
                  <a:cubicBezTo>
                    <a:pt x="2691" y="182"/>
                    <a:pt x="2693" y="191"/>
                    <a:pt x="2685" y="192"/>
                  </a:cubicBezTo>
                  <a:cubicBezTo>
                    <a:pt x="2668" y="229"/>
                    <a:pt x="2665" y="235"/>
                    <a:pt x="2662" y="239"/>
                  </a:cubicBezTo>
                  <a:cubicBezTo>
                    <a:pt x="2651" y="278"/>
                    <a:pt x="2646" y="278"/>
                    <a:pt x="2648" y="284"/>
                  </a:cubicBezTo>
                  <a:cubicBezTo>
                    <a:pt x="2658" y="272"/>
                    <a:pt x="2655" y="265"/>
                    <a:pt x="2658" y="264"/>
                  </a:cubicBezTo>
                  <a:cubicBezTo>
                    <a:pt x="2687" y="212"/>
                    <a:pt x="2690" y="198"/>
                    <a:pt x="2698" y="189"/>
                  </a:cubicBezTo>
                  <a:cubicBezTo>
                    <a:pt x="2725" y="152"/>
                    <a:pt x="2727" y="146"/>
                    <a:pt x="2730" y="141"/>
                  </a:cubicBezTo>
                  <a:cubicBezTo>
                    <a:pt x="2774" y="91"/>
                    <a:pt x="2776" y="83"/>
                    <a:pt x="2780" y="78"/>
                  </a:cubicBezTo>
                  <a:cubicBezTo>
                    <a:pt x="2802" y="54"/>
                    <a:pt x="2799" y="46"/>
                    <a:pt x="2806" y="48"/>
                  </a:cubicBezTo>
                  <a:cubicBezTo>
                    <a:pt x="2826" y="22"/>
                    <a:pt x="2828" y="20"/>
                    <a:pt x="2830" y="18"/>
                  </a:cubicBezTo>
                  <a:cubicBezTo>
                    <a:pt x="2832" y="0"/>
                    <a:pt x="2832" y="0"/>
                    <a:pt x="2832" y="0"/>
                  </a:cubicBezTo>
                  <a:close/>
                  <a:moveTo>
                    <a:pt x="1822" y="830"/>
                  </a:moveTo>
                  <a:cubicBezTo>
                    <a:pt x="1821" y="835"/>
                    <a:pt x="1833" y="840"/>
                    <a:pt x="1836" y="840"/>
                  </a:cubicBezTo>
                  <a:cubicBezTo>
                    <a:pt x="1876" y="884"/>
                    <a:pt x="1878" y="891"/>
                    <a:pt x="1884" y="898"/>
                  </a:cubicBezTo>
                  <a:cubicBezTo>
                    <a:pt x="1905" y="929"/>
                    <a:pt x="1905" y="931"/>
                    <a:pt x="1905" y="933"/>
                  </a:cubicBezTo>
                  <a:cubicBezTo>
                    <a:pt x="1920" y="963"/>
                    <a:pt x="1924" y="966"/>
                    <a:pt x="1925" y="970"/>
                  </a:cubicBezTo>
                  <a:cubicBezTo>
                    <a:pt x="1947" y="1007"/>
                    <a:pt x="1946" y="1015"/>
                    <a:pt x="1951" y="1021"/>
                  </a:cubicBezTo>
                  <a:cubicBezTo>
                    <a:pt x="1969" y="1067"/>
                    <a:pt x="1971" y="1070"/>
                    <a:pt x="1971" y="1073"/>
                  </a:cubicBezTo>
                  <a:cubicBezTo>
                    <a:pt x="1993" y="1131"/>
                    <a:pt x="1992" y="1135"/>
                    <a:pt x="1997" y="1138"/>
                  </a:cubicBezTo>
                  <a:cubicBezTo>
                    <a:pt x="2003" y="1163"/>
                    <a:pt x="2002" y="1167"/>
                    <a:pt x="2010" y="1170"/>
                  </a:cubicBezTo>
                  <a:cubicBezTo>
                    <a:pt x="2017" y="1202"/>
                    <a:pt x="2021" y="1210"/>
                    <a:pt x="2018" y="1220"/>
                  </a:cubicBezTo>
                  <a:cubicBezTo>
                    <a:pt x="2039" y="1270"/>
                    <a:pt x="2039" y="1273"/>
                    <a:pt x="2039" y="1275"/>
                  </a:cubicBezTo>
                  <a:cubicBezTo>
                    <a:pt x="2049" y="1306"/>
                    <a:pt x="2048" y="1312"/>
                    <a:pt x="2053" y="1317"/>
                  </a:cubicBezTo>
                  <a:cubicBezTo>
                    <a:pt x="2059" y="1344"/>
                    <a:pt x="2066" y="1345"/>
                    <a:pt x="2066" y="1349"/>
                  </a:cubicBezTo>
                  <a:cubicBezTo>
                    <a:pt x="2083" y="1385"/>
                    <a:pt x="2080" y="1392"/>
                    <a:pt x="2089" y="1396"/>
                  </a:cubicBezTo>
                  <a:cubicBezTo>
                    <a:pt x="2106" y="1433"/>
                    <a:pt x="2114" y="1437"/>
                    <a:pt x="2113" y="1443"/>
                  </a:cubicBezTo>
                  <a:cubicBezTo>
                    <a:pt x="2129" y="1460"/>
                    <a:pt x="2131" y="1463"/>
                    <a:pt x="2132" y="1466"/>
                  </a:cubicBezTo>
                  <a:cubicBezTo>
                    <a:pt x="2150" y="1484"/>
                    <a:pt x="2156" y="1493"/>
                    <a:pt x="2159" y="1489"/>
                  </a:cubicBezTo>
                  <a:cubicBezTo>
                    <a:pt x="2126" y="1445"/>
                    <a:pt x="2118" y="1441"/>
                    <a:pt x="2118" y="1436"/>
                  </a:cubicBezTo>
                  <a:cubicBezTo>
                    <a:pt x="2062" y="1320"/>
                    <a:pt x="2058" y="1315"/>
                    <a:pt x="2060" y="1310"/>
                  </a:cubicBezTo>
                  <a:cubicBezTo>
                    <a:pt x="2041" y="1262"/>
                    <a:pt x="2043" y="1257"/>
                    <a:pt x="2037" y="1254"/>
                  </a:cubicBezTo>
                  <a:cubicBezTo>
                    <a:pt x="2031" y="1229"/>
                    <a:pt x="2031" y="1226"/>
                    <a:pt x="2031" y="1223"/>
                  </a:cubicBezTo>
                  <a:cubicBezTo>
                    <a:pt x="2003" y="1142"/>
                    <a:pt x="2003" y="1132"/>
                    <a:pt x="1999" y="1123"/>
                  </a:cubicBezTo>
                  <a:cubicBezTo>
                    <a:pt x="1991" y="1104"/>
                    <a:pt x="1992" y="1098"/>
                    <a:pt x="1990" y="1093"/>
                  </a:cubicBezTo>
                  <a:cubicBezTo>
                    <a:pt x="1975" y="1056"/>
                    <a:pt x="1975" y="1053"/>
                    <a:pt x="1973" y="1051"/>
                  </a:cubicBezTo>
                  <a:cubicBezTo>
                    <a:pt x="1958" y="1017"/>
                    <a:pt x="1956" y="1013"/>
                    <a:pt x="1955" y="1008"/>
                  </a:cubicBezTo>
                  <a:cubicBezTo>
                    <a:pt x="1918" y="938"/>
                    <a:pt x="1912" y="928"/>
                    <a:pt x="1907" y="918"/>
                  </a:cubicBezTo>
                  <a:cubicBezTo>
                    <a:pt x="1864" y="860"/>
                    <a:pt x="1865" y="857"/>
                    <a:pt x="1863" y="855"/>
                  </a:cubicBezTo>
                  <a:cubicBezTo>
                    <a:pt x="1838" y="833"/>
                    <a:pt x="1831" y="828"/>
                    <a:pt x="1825" y="824"/>
                  </a:cubicBezTo>
                  <a:cubicBezTo>
                    <a:pt x="1811" y="828"/>
                    <a:pt x="1813" y="828"/>
                    <a:pt x="1815" y="828"/>
                  </a:cubicBezTo>
                  <a:close/>
                  <a:moveTo>
                    <a:pt x="2746" y="26"/>
                  </a:moveTo>
                  <a:cubicBezTo>
                    <a:pt x="2746" y="29"/>
                    <a:pt x="2745" y="31"/>
                    <a:pt x="2744" y="33"/>
                  </a:cubicBezTo>
                  <a:cubicBezTo>
                    <a:pt x="2726" y="54"/>
                    <a:pt x="2729" y="63"/>
                    <a:pt x="2722" y="62"/>
                  </a:cubicBezTo>
                  <a:cubicBezTo>
                    <a:pt x="2707" y="91"/>
                    <a:pt x="2705" y="93"/>
                    <a:pt x="2703" y="94"/>
                  </a:cubicBezTo>
                  <a:cubicBezTo>
                    <a:pt x="2671" y="145"/>
                    <a:pt x="2662" y="164"/>
                    <a:pt x="2654" y="183"/>
                  </a:cubicBezTo>
                  <a:cubicBezTo>
                    <a:pt x="2640" y="217"/>
                    <a:pt x="2640" y="223"/>
                    <a:pt x="2638" y="228"/>
                  </a:cubicBezTo>
                  <a:cubicBezTo>
                    <a:pt x="2637" y="231"/>
                    <a:pt x="2646" y="226"/>
                    <a:pt x="2645" y="212"/>
                  </a:cubicBezTo>
                  <a:cubicBezTo>
                    <a:pt x="2678" y="149"/>
                    <a:pt x="2683" y="140"/>
                    <a:pt x="2688" y="130"/>
                  </a:cubicBezTo>
                  <a:cubicBezTo>
                    <a:pt x="2704" y="113"/>
                    <a:pt x="2703" y="109"/>
                    <a:pt x="2706" y="107"/>
                  </a:cubicBezTo>
                  <a:cubicBezTo>
                    <a:pt x="2729" y="74"/>
                    <a:pt x="2732" y="64"/>
                    <a:pt x="2739" y="57"/>
                  </a:cubicBezTo>
                  <a:cubicBezTo>
                    <a:pt x="2757" y="29"/>
                    <a:pt x="2760" y="29"/>
                    <a:pt x="2759" y="25"/>
                  </a:cubicBezTo>
                  <a:cubicBezTo>
                    <a:pt x="2773" y="5"/>
                    <a:pt x="2777" y="3"/>
                    <a:pt x="2780" y="0"/>
                  </a:cubicBezTo>
                  <a:cubicBezTo>
                    <a:pt x="2760" y="11"/>
                    <a:pt x="2757" y="22"/>
                    <a:pt x="2746" y="26"/>
                  </a:cubicBezTo>
                  <a:close/>
                  <a:moveTo>
                    <a:pt x="2829" y="55"/>
                  </a:moveTo>
                  <a:cubicBezTo>
                    <a:pt x="2829" y="58"/>
                    <a:pt x="2826" y="56"/>
                    <a:pt x="2825" y="57"/>
                  </a:cubicBezTo>
                  <a:cubicBezTo>
                    <a:pt x="2812" y="74"/>
                    <a:pt x="2808" y="85"/>
                    <a:pt x="2798" y="90"/>
                  </a:cubicBezTo>
                  <a:cubicBezTo>
                    <a:pt x="2767" y="129"/>
                    <a:pt x="2762" y="131"/>
                    <a:pt x="2760" y="136"/>
                  </a:cubicBezTo>
                  <a:cubicBezTo>
                    <a:pt x="2735" y="169"/>
                    <a:pt x="2729" y="177"/>
                    <a:pt x="2722" y="185"/>
                  </a:cubicBezTo>
                  <a:cubicBezTo>
                    <a:pt x="2696" y="227"/>
                    <a:pt x="2694" y="229"/>
                    <a:pt x="2695" y="233"/>
                  </a:cubicBezTo>
                  <a:cubicBezTo>
                    <a:pt x="2685" y="255"/>
                    <a:pt x="2680" y="260"/>
                    <a:pt x="2678" y="269"/>
                  </a:cubicBezTo>
                  <a:cubicBezTo>
                    <a:pt x="2669" y="289"/>
                    <a:pt x="2666" y="293"/>
                    <a:pt x="2667" y="300"/>
                  </a:cubicBezTo>
                  <a:cubicBezTo>
                    <a:pt x="2656" y="337"/>
                    <a:pt x="2648" y="343"/>
                    <a:pt x="2655" y="347"/>
                  </a:cubicBezTo>
                  <a:cubicBezTo>
                    <a:pt x="2665" y="311"/>
                    <a:pt x="2666" y="307"/>
                    <a:pt x="2669" y="304"/>
                  </a:cubicBezTo>
                  <a:cubicBezTo>
                    <a:pt x="2683" y="271"/>
                    <a:pt x="2684" y="267"/>
                    <a:pt x="2686" y="264"/>
                  </a:cubicBezTo>
                  <a:cubicBezTo>
                    <a:pt x="2706" y="236"/>
                    <a:pt x="2702" y="227"/>
                    <a:pt x="2705" y="225"/>
                  </a:cubicBezTo>
                  <a:cubicBezTo>
                    <a:pt x="2723" y="207"/>
                    <a:pt x="2718" y="199"/>
                    <a:pt x="2725" y="200"/>
                  </a:cubicBezTo>
                  <a:cubicBezTo>
                    <a:pt x="2758" y="155"/>
                    <a:pt x="2760" y="153"/>
                    <a:pt x="2761" y="149"/>
                  </a:cubicBezTo>
                  <a:cubicBezTo>
                    <a:pt x="2786" y="124"/>
                    <a:pt x="2783" y="117"/>
                    <a:pt x="2787" y="117"/>
                  </a:cubicBezTo>
                  <a:cubicBezTo>
                    <a:pt x="2804" y="98"/>
                    <a:pt x="2809" y="98"/>
                    <a:pt x="2810" y="94"/>
                  </a:cubicBezTo>
                  <a:cubicBezTo>
                    <a:pt x="2830" y="64"/>
                    <a:pt x="2835" y="63"/>
                    <a:pt x="2838" y="61"/>
                  </a:cubicBezTo>
                  <a:cubicBezTo>
                    <a:pt x="2855" y="27"/>
                    <a:pt x="2861" y="28"/>
                    <a:pt x="2864" y="24"/>
                  </a:cubicBezTo>
                  <a:cubicBezTo>
                    <a:pt x="2875" y="1"/>
                    <a:pt x="2875" y="0"/>
                    <a:pt x="2875" y="0"/>
                  </a:cubicBezTo>
                  <a:cubicBezTo>
                    <a:pt x="2852" y="19"/>
                    <a:pt x="2852" y="22"/>
                    <a:pt x="2853" y="25"/>
                  </a:cubicBezTo>
                  <a:cubicBezTo>
                    <a:pt x="2833" y="46"/>
                    <a:pt x="2832" y="51"/>
                    <a:pt x="2829" y="55"/>
                  </a:cubicBezTo>
                  <a:close/>
                  <a:moveTo>
                    <a:pt x="2773" y="39"/>
                  </a:moveTo>
                  <a:cubicBezTo>
                    <a:pt x="2768" y="44"/>
                    <a:pt x="2770" y="54"/>
                    <a:pt x="2761" y="55"/>
                  </a:cubicBezTo>
                  <a:cubicBezTo>
                    <a:pt x="2742" y="83"/>
                    <a:pt x="2739" y="84"/>
                    <a:pt x="2739" y="90"/>
                  </a:cubicBezTo>
                  <a:cubicBezTo>
                    <a:pt x="2724" y="107"/>
                    <a:pt x="2722" y="109"/>
                    <a:pt x="2719" y="111"/>
                  </a:cubicBezTo>
                  <a:cubicBezTo>
                    <a:pt x="2695" y="150"/>
                    <a:pt x="2685" y="159"/>
                    <a:pt x="2680" y="173"/>
                  </a:cubicBezTo>
                  <a:cubicBezTo>
                    <a:pt x="2656" y="210"/>
                    <a:pt x="2656" y="213"/>
                    <a:pt x="2657" y="218"/>
                  </a:cubicBezTo>
                  <a:cubicBezTo>
                    <a:pt x="2640" y="255"/>
                    <a:pt x="2644" y="267"/>
                    <a:pt x="2636" y="270"/>
                  </a:cubicBezTo>
                  <a:cubicBezTo>
                    <a:pt x="2632" y="342"/>
                    <a:pt x="2625" y="331"/>
                    <a:pt x="2629" y="329"/>
                  </a:cubicBezTo>
                  <a:cubicBezTo>
                    <a:pt x="2635" y="291"/>
                    <a:pt x="2638" y="287"/>
                    <a:pt x="2639" y="283"/>
                  </a:cubicBezTo>
                  <a:cubicBezTo>
                    <a:pt x="2655" y="237"/>
                    <a:pt x="2654" y="230"/>
                    <a:pt x="2659" y="229"/>
                  </a:cubicBezTo>
                  <a:cubicBezTo>
                    <a:pt x="2679" y="187"/>
                    <a:pt x="2683" y="183"/>
                    <a:pt x="2684" y="179"/>
                  </a:cubicBezTo>
                  <a:cubicBezTo>
                    <a:pt x="2720" y="130"/>
                    <a:pt x="2718" y="134"/>
                    <a:pt x="2723" y="130"/>
                  </a:cubicBezTo>
                  <a:cubicBezTo>
                    <a:pt x="2740" y="104"/>
                    <a:pt x="2740" y="99"/>
                    <a:pt x="2744" y="98"/>
                  </a:cubicBezTo>
                  <a:cubicBezTo>
                    <a:pt x="2757" y="79"/>
                    <a:pt x="2759" y="76"/>
                    <a:pt x="2760" y="73"/>
                  </a:cubicBezTo>
                  <a:cubicBezTo>
                    <a:pt x="2784" y="44"/>
                    <a:pt x="2786" y="37"/>
                    <a:pt x="2792" y="34"/>
                  </a:cubicBezTo>
                  <a:cubicBezTo>
                    <a:pt x="2811" y="6"/>
                    <a:pt x="2819" y="8"/>
                    <a:pt x="2816" y="1"/>
                  </a:cubicBezTo>
                  <a:cubicBezTo>
                    <a:pt x="2805" y="3"/>
                    <a:pt x="2805" y="6"/>
                    <a:pt x="2801" y="7"/>
                  </a:cubicBezTo>
                  <a:cubicBezTo>
                    <a:pt x="2780" y="31"/>
                    <a:pt x="2778" y="36"/>
                    <a:pt x="2773" y="39"/>
                  </a:cubicBezTo>
                  <a:close/>
                  <a:moveTo>
                    <a:pt x="2610" y="79"/>
                  </a:moveTo>
                  <a:cubicBezTo>
                    <a:pt x="2607" y="53"/>
                    <a:pt x="2612" y="35"/>
                    <a:pt x="2614" y="13"/>
                  </a:cubicBezTo>
                  <a:cubicBezTo>
                    <a:pt x="2618" y="13"/>
                    <a:pt x="2615" y="6"/>
                    <a:pt x="2617" y="4"/>
                  </a:cubicBezTo>
                  <a:cubicBezTo>
                    <a:pt x="2619" y="3"/>
                    <a:pt x="2620" y="2"/>
                    <a:pt x="2621" y="0"/>
                  </a:cubicBezTo>
                  <a:cubicBezTo>
                    <a:pt x="2611" y="0"/>
                    <a:pt x="2611" y="0"/>
                    <a:pt x="2611" y="0"/>
                  </a:cubicBezTo>
                  <a:cubicBezTo>
                    <a:pt x="2608" y="5"/>
                    <a:pt x="2610" y="14"/>
                    <a:pt x="2605" y="18"/>
                  </a:cubicBezTo>
                  <a:cubicBezTo>
                    <a:pt x="2605" y="31"/>
                    <a:pt x="2605" y="44"/>
                    <a:pt x="2604" y="56"/>
                  </a:cubicBezTo>
                  <a:cubicBezTo>
                    <a:pt x="2604" y="60"/>
                    <a:pt x="2604" y="64"/>
                    <a:pt x="2605" y="69"/>
                  </a:cubicBezTo>
                  <a:cubicBezTo>
                    <a:pt x="2606" y="73"/>
                    <a:pt x="2602" y="82"/>
                    <a:pt x="2610" y="79"/>
                  </a:cubicBezTo>
                  <a:close/>
                  <a:moveTo>
                    <a:pt x="2618" y="72"/>
                  </a:moveTo>
                  <a:cubicBezTo>
                    <a:pt x="2616" y="92"/>
                    <a:pt x="2614" y="104"/>
                    <a:pt x="2613" y="127"/>
                  </a:cubicBezTo>
                  <a:cubicBezTo>
                    <a:pt x="2609" y="201"/>
                    <a:pt x="2611" y="207"/>
                    <a:pt x="2608" y="210"/>
                  </a:cubicBezTo>
                  <a:cubicBezTo>
                    <a:pt x="2613" y="255"/>
                    <a:pt x="2610" y="256"/>
                    <a:pt x="2612" y="263"/>
                  </a:cubicBezTo>
                  <a:cubicBezTo>
                    <a:pt x="2622" y="203"/>
                    <a:pt x="2621" y="198"/>
                    <a:pt x="2622" y="194"/>
                  </a:cubicBezTo>
                  <a:cubicBezTo>
                    <a:pt x="2636" y="153"/>
                    <a:pt x="2633" y="139"/>
                    <a:pt x="2640" y="134"/>
                  </a:cubicBezTo>
                  <a:cubicBezTo>
                    <a:pt x="2658" y="95"/>
                    <a:pt x="2660" y="92"/>
                    <a:pt x="2663" y="89"/>
                  </a:cubicBezTo>
                  <a:cubicBezTo>
                    <a:pt x="2679" y="65"/>
                    <a:pt x="2675" y="55"/>
                    <a:pt x="2682" y="57"/>
                  </a:cubicBezTo>
                  <a:cubicBezTo>
                    <a:pt x="2697" y="33"/>
                    <a:pt x="2699" y="33"/>
                    <a:pt x="2698" y="29"/>
                  </a:cubicBezTo>
                  <a:cubicBezTo>
                    <a:pt x="2707" y="0"/>
                    <a:pt x="2707" y="0"/>
                    <a:pt x="2707" y="0"/>
                  </a:cubicBezTo>
                  <a:cubicBezTo>
                    <a:pt x="2691" y="21"/>
                    <a:pt x="2692" y="29"/>
                    <a:pt x="2685" y="30"/>
                  </a:cubicBezTo>
                  <a:cubicBezTo>
                    <a:pt x="2669" y="68"/>
                    <a:pt x="2658" y="72"/>
                    <a:pt x="2656" y="82"/>
                  </a:cubicBezTo>
                  <a:cubicBezTo>
                    <a:pt x="2660" y="58"/>
                    <a:pt x="2665" y="55"/>
                    <a:pt x="2664" y="47"/>
                  </a:cubicBezTo>
                  <a:cubicBezTo>
                    <a:pt x="2681" y="0"/>
                    <a:pt x="2681" y="0"/>
                    <a:pt x="2681" y="0"/>
                  </a:cubicBezTo>
                  <a:cubicBezTo>
                    <a:pt x="2675" y="12"/>
                    <a:pt x="2671" y="16"/>
                    <a:pt x="2671" y="22"/>
                  </a:cubicBezTo>
                  <a:cubicBezTo>
                    <a:pt x="2654" y="55"/>
                    <a:pt x="2654" y="62"/>
                    <a:pt x="2653" y="67"/>
                  </a:cubicBezTo>
                  <a:cubicBezTo>
                    <a:pt x="2638" y="112"/>
                    <a:pt x="2636" y="123"/>
                    <a:pt x="2631" y="132"/>
                  </a:cubicBezTo>
                  <a:cubicBezTo>
                    <a:pt x="2614" y="179"/>
                    <a:pt x="2618" y="176"/>
                    <a:pt x="2616" y="168"/>
                  </a:cubicBezTo>
                  <a:cubicBezTo>
                    <a:pt x="2624" y="126"/>
                    <a:pt x="2631" y="120"/>
                    <a:pt x="2631" y="108"/>
                  </a:cubicBezTo>
                  <a:cubicBezTo>
                    <a:pt x="2643" y="70"/>
                    <a:pt x="2645" y="59"/>
                    <a:pt x="2649" y="50"/>
                  </a:cubicBezTo>
                  <a:cubicBezTo>
                    <a:pt x="2658" y="0"/>
                    <a:pt x="2658" y="0"/>
                    <a:pt x="2658" y="0"/>
                  </a:cubicBezTo>
                  <a:cubicBezTo>
                    <a:pt x="2644" y="47"/>
                    <a:pt x="2637" y="63"/>
                    <a:pt x="2634" y="82"/>
                  </a:cubicBezTo>
                  <a:cubicBezTo>
                    <a:pt x="2623" y="110"/>
                    <a:pt x="2626" y="119"/>
                    <a:pt x="2621" y="120"/>
                  </a:cubicBezTo>
                  <a:cubicBezTo>
                    <a:pt x="2617" y="108"/>
                    <a:pt x="2621" y="105"/>
                    <a:pt x="2620" y="98"/>
                  </a:cubicBezTo>
                  <a:cubicBezTo>
                    <a:pt x="2633" y="44"/>
                    <a:pt x="2638" y="42"/>
                    <a:pt x="2637" y="36"/>
                  </a:cubicBezTo>
                  <a:cubicBezTo>
                    <a:pt x="2641" y="0"/>
                    <a:pt x="2641" y="0"/>
                    <a:pt x="2641" y="0"/>
                  </a:cubicBezTo>
                  <a:cubicBezTo>
                    <a:pt x="2626" y="52"/>
                    <a:pt x="2624" y="56"/>
                    <a:pt x="2624" y="61"/>
                  </a:cubicBezTo>
                  <a:close/>
                  <a:moveTo>
                    <a:pt x="2712" y="46"/>
                  </a:moveTo>
                  <a:cubicBezTo>
                    <a:pt x="2712" y="49"/>
                    <a:pt x="2709" y="48"/>
                    <a:pt x="2708" y="50"/>
                  </a:cubicBezTo>
                  <a:cubicBezTo>
                    <a:pt x="2699" y="60"/>
                    <a:pt x="2701" y="63"/>
                    <a:pt x="2698" y="64"/>
                  </a:cubicBezTo>
                  <a:cubicBezTo>
                    <a:pt x="2673" y="100"/>
                    <a:pt x="2674" y="112"/>
                    <a:pt x="2665" y="115"/>
                  </a:cubicBezTo>
                  <a:cubicBezTo>
                    <a:pt x="2655" y="147"/>
                    <a:pt x="2647" y="151"/>
                    <a:pt x="2646" y="160"/>
                  </a:cubicBezTo>
                  <a:cubicBezTo>
                    <a:pt x="2629" y="197"/>
                    <a:pt x="2632" y="206"/>
                    <a:pt x="2627" y="207"/>
                  </a:cubicBezTo>
                  <a:cubicBezTo>
                    <a:pt x="2624" y="239"/>
                    <a:pt x="2617" y="245"/>
                    <a:pt x="2624" y="246"/>
                  </a:cubicBezTo>
                  <a:cubicBezTo>
                    <a:pt x="2640" y="192"/>
                    <a:pt x="2642" y="186"/>
                    <a:pt x="2643" y="180"/>
                  </a:cubicBezTo>
                  <a:cubicBezTo>
                    <a:pt x="2662" y="141"/>
                    <a:pt x="2666" y="130"/>
                    <a:pt x="2674" y="123"/>
                  </a:cubicBezTo>
                  <a:cubicBezTo>
                    <a:pt x="2695" y="87"/>
                    <a:pt x="2696" y="84"/>
                    <a:pt x="2697" y="82"/>
                  </a:cubicBezTo>
                  <a:cubicBezTo>
                    <a:pt x="2733" y="36"/>
                    <a:pt x="2735" y="23"/>
                    <a:pt x="2745" y="17"/>
                  </a:cubicBezTo>
                  <a:cubicBezTo>
                    <a:pt x="2741" y="6"/>
                    <a:pt x="2735" y="11"/>
                    <a:pt x="2732" y="18"/>
                  </a:cubicBezTo>
                  <a:close/>
                  <a:moveTo>
                    <a:pt x="1906" y="844"/>
                  </a:moveTo>
                  <a:cubicBezTo>
                    <a:pt x="1910" y="849"/>
                    <a:pt x="1912" y="854"/>
                    <a:pt x="1919" y="858"/>
                  </a:cubicBezTo>
                  <a:cubicBezTo>
                    <a:pt x="1940" y="897"/>
                    <a:pt x="1941" y="908"/>
                    <a:pt x="1952" y="917"/>
                  </a:cubicBezTo>
                  <a:cubicBezTo>
                    <a:pt x="1969" y="961"/>
                    <a:pt x="1970" y="968"/>
                    <a:pt x="1975" y="974"/>
                  </a:cubicBezTo>
                  <a:cubicBezTo>
                    <a:pt x="1998" y="1039"/>
                    <a:pt x="2001" y="1045"/>
                    <a:pt x="2002" y="1052"/>
                  </a:cubicBezTo>
                  <a:cubicBezTo>
                    <a:pt x="2024" y="1117"/>
                    <a:pt x="2025" y="1123"/>
                    <a:pt x="2025" y="1130"/>
                  </a:cubicBezTo>
                  <a:cubicBezTo>
                    <a:pt x="2036" y="1177"/>
                    <a:pt x="2050" y="1181"/>
                    <a:pt x="2043" y="1190"/>
                  </a:cubicBezTo>
                  <a:cubicBezTo>
                    <a:pt x="2058" y="1236"/>
                    <a:pt x="2062" y="1242"/>
                    <a:pt x="2065" y="1248"/>
                  </a:cubicBezTo>
                  <a:cubicBezTo>
                    <a:pt x="2078" y="1290"/>
                    <a:pt x="2077" y="1294"/>
                    <a:pt x="2082" y="1297"/>
                  </a:cubicBezTo>
                  <a:cubicBezTo>
                    <a:pt x="2095" y="1332"/>
                    <a:pt x="2094" y="1339"/>
                    <a:pt x="2100" y="1345"/>
                  </a:cubicBezTo>
                  <a:cubicBezTo>
                    <a:pt x="2119" y="1390"/>
                    <a:pt x="2121" y="1397"/>
                    <a:pt x="2127" y="1402"/>
                  </a:cubicBezTo>
                  <a:cubicBezTo>
                    <a:pt x="2137" y="1434"/>
                    <a:pt x="2141" y="1437"/>
                    <a:pt x="2144" y="1440"/>
                  </a:cubicBezTo>
                  <a:cubicBezTo>
                    <a:pt x="2159" y="1472"/>
                    <a:pt x="2163" y="1475"/>
                    <a:pt x="2163" y="1479"/>
                  </a:cubicBezTo>
                  <a:cubicBezTo>
                    <a:pt x="2212" y="1536"/>
                    <a:pt x="2215" y="1537"/>
                    <a:pt x="2218" y="1537"/>
                  </a:cubicBezTo>
                  <a:cubicBezTo>
                    <a:pt x="2223" y="1537"/>
                    <a:pt x="2221" y="1536"/>
                    <a:pt x="2220" y="1535"/>
                  </a:cubicBezTo>
                  <a:cubicBezTo>
                    <a:pt x="2172" y="1475"/>
                    <a:pt x="2163" y="1471"/>
                    <a:pt x="2165" y="1464"/>
                  </a:cubicBezTo>
                  <a:cubicBezTo>
                    <a:pt x="2153" y="1435"/>
                    <a:pt x="2146" y="1433"/>
                    <a:pt x="2148" y="1430"/>
                  </a:cubicBezTo>
                  <a:cubicBezTo>
                    <a:pt x="2130" y="1388"/>
                    <a:pt x="2124" y="1382"/>
                    <a:pt x="2123" y="1376"/>
                  </a:cubicBezTo>
                  <a:cubicBezTo>
                    <a:pt x="2109" y="1347"/>
                    <a:pt x="2105" y="1344"/>
                    <a:pt x="2102" y="1341"/>
                  </a:cubicBezTo>
                  <a:cubicBezTo>
                    <a:pt x="2099" y="1318"/>
                    <a:pt x="2093" y="1313"/>
                    <a:pt x="2094" y="1307"/>
                  </a:cubicBezTo>
                  <a:cubicBezTo>
                    <a:pt x="2077" y="1279"/>
                    <a:pt x="2089" y="1273"/>
                    <a:pt x="2080" y="1272"/>
                  </a:cubicBezTo>
                  <a:cubicBezTo>
                    <a:pt x="2072" y="1250"/>
                    <a:pt x="2074" y="1243"/>
                    <a:pt x="2069" y="1238"/>
                  </a:cubicBezTo>
                  <a:cubicBezTo>
                    <a:pt x="2056" y="1192"/>
                    <a:pt x="2056" y="1189"/>
                    <a:pt x="2054" y="1186"/>
                  </a:cubicBezTo>
                  <a:cubicBezTo>
                    <a:pt x="2046" y="1143"/>
                    <a:pt x="2034" y="1140"/>
                    <a:pt x="2037" y="1133"/>
                  </a:cubicBezTo>
                  <a:cubicBezTo>
                    <a:pt x="2024" y="1087"/>
                    <a:pt x="2020" y="1075"/>
                    <a:pt x="2012" y="1064"/>
                  </a:cubicBezTo>
                  <a:cubicBezTo>
                    <a:pt x="2006" y="1040"/>
                    <a:pt x="2007" y="1034"/>
                    <a:pt x="2003" y="1029"/>
                  </a:cubicBezTo>
                  <a:cubicBezTo>
                    <a:pt x="1982" y="973"/>
                    <a:pt x="1979" y="967"/>
                    <a:pt x="1976" y="961"/>
                  </a:cubicBezTo>
                  <a:cubicBezTo>
                    <a:pt x="1962" y="914"/>
                    <a:pt x="1951" y="909"/>
                    <a:pt x="1952" y="901"/>
                  </a:cubicBezTo>
                  <a:cubicBezTo>
                    <a:pt x="1935" y="870"/>
                    <a:pt x="1930" y="867"/>
                    <a:pt x="1931" y="863"/>
                  </a:cubicBezTo>
                  <a:cubicBezTo>
                    <a:pt x="1925" y="853"/>
                    <a:pt x="1923" y="849"/>
                    <a:pt x="1918" y="847"/>
                  </a:cubicBezTo>
                  <a:close/>
                  <a:moveTo>
                    <a:pt x="2862" y="499"/>
                  </a:moveTo>
                  <a:cubicBezTo>
                    <a:pt x="2855" y="506"/>
                    <a:pt x="2857" y="520"/>
                    <a:pt x="2853" y="530"/>
                  </a:cubicBezTo>
                  <a:cubicBezTo>
                    <a:pt x="2853" y="543"/>
                    <a:pt x="2853" y="557"/>
                    <a:pt x="2852" y="569"/>
                  </a:cubicBezTo>
                  <a:cubicBezTo>
                    <a:pt x="2853" y="583"/>
                    <a:pt x="2854" y="601"/>
                    <a:pt x="2855" y="613"/>
                  </a:cubicBezTo>
                  <a:cubicBezTo>
                    <a:pt x="2855" y="616"/>
                    <a:pt x="2854" y="623"/>
                    <a:pt x="2858" y="626"/>
                  </a:cubicBezTo>
                  <a:cubicBezTo>
                    <a:pt x="2861" y="616"/>
                    <a:pt x="2857" y="610"/>
                    <a:pt x="2858" y="602"/>
                  </a:cubicBezTo>
                  <a:cubicBezTo>
                    <a:pt x="2858" y="591"/>
                    <a:pt x="2857" y="580"/>
                    <a:pt x="2856" y="569"/>
                  </a:cubicBezTo>
                  <a:cubicBezTo>
                    <a:pt x="2858" y="555"/>
                    <a:pt x="2860" y="541"/>
                    <a:pt x="2860" y="525"/>
                  </a:cubicBezTo>
                  <a:cubicBezTo>
                    <a:pt x="2864" y="521"/>
                    <a:pt x="2864" y="512"/>
                    <a:pt x="2865" y="505"/>
                  </a:cubicBezTo>
                  <a:cubicBezTo>
                    <a:pt x="2870" y="501"/>
                    <a:pt x="2869" y="491"/>
                    <a:pt x="2872" y="485"/>
                  </a:cubicBezTo>
                  <a:cubicBezTo>
                    <a:pt x="2876" y="484"/>
                    <a:pt x="2873" y="477"/>
                    <a:pt x="2876" y="476"/>
                  </a:cubicBezTo>
                  <a:cubicBezTo>
                    <a:pt x="2880" y="475"/>
                    <a:pt x="2877" y="467"/>
                    <a:pt x="2882" y="467"/>
                  </a:cubicBezTo>
                  <a:cubicBezTo>
                    <a:pt x="2882" y="465"/>
                    <a:pt x="2882" y="464"/>
                    <a:pt x="2882" y="464"/>
                  </a:cubicBezTo>
                  <a:cubicBezTo>
                    <a:pt x="2882" y="448"/>
                    <a:pt x="2882" y="448"/>
                    <a:pt x="2882" y="448"/>
                  </a:cubicBezTo>
                  <a:cubicBezTo>
                    <a:pt x="2879" y="454"/>
                    <a:pt x="2875" y="460"/>
                    <a:pt x="2873" y="467"/>
                  </a:cubicBezTo>
                  <a:cubicBezTo>
                    <a:pt x="2868" y="476"/>
                    <a:pt x="2864" y="486"/>
                    <a:pt x="2862" y="499"/>
                  </a:cubicBezTo>
                  <a:close/>
                  <a:moveTo>
                    <a:pt x="2754" y="1806"/>
                  </a:moveTo>
                  <a:cubicBezTo>
                    <a:pt x="2751" y="1805"/>
                    <a:pt x="2749" y="1805"/>
                    <a:pt x="2747" y="1805"/>
                  </a:cubicBezTo>
                  <a:cubicBezTo>
                    <a:pt x="2731" y="1790"/>
                    <a:pt x="2728" y="1787"/>
                    <a:pt x="2727" y="1788"/>
                  </a:cubicBezTo>
                  <a:cubicBezTo>
                    <a:pt x="2691" y="1761"/>
                    <a:pt x="2689" y="1758"/>
                    <a:pt x="2679" y="1754"/>
                  </a:cubicBezTo>
                  <a:cubicBezTo>
                    <a:pt x="2656" y="1714"/>
                    <a:pt x="2655" y="1708"/>
                    <a:pt x="2653" y="1703"/>
                  </a:cubicBezTo>
                  <a:cubicBezTo>
                    <a:pt x="2645" y="1705"/>
                    <a:pt x="2650" y="1709"/>
                    <a:pt x="2647" y="1715"/>
                  </a:cubicBezTo>
                  <a:cubicBezTo>
                    <a:pt x="2665" y="1744"/>
                    <a:pt x="2662" y="1749"/>
                    <a:pt x="2669" y="1753"/>
                  </a:cubicBezTo>
                  <a:cubicBezTo>
                    <a:pt x="2660" y="1757"/>
                    <a:pt x="2654" y="1754"/>
                    <a:pt x="2648" y="1749"/>
                  </a:cubicBezTo>
                  <a:cubicBezTo>
                    <a:pt x="2623" y="1719"/>
                    <a:pt x="2626" y="1715"/>
                    <a:pt x="2620" y="1712"/>
                  </a:cubicBezTo>
                  <a:cubicBezTo>
                    <a:pt x="2602" y="1686"/>
                    <a:pt x="2601" y="1679"/>
                    <a:pt x="2593" y="1674"/>
                  </a:cubicBezTo>
                  <a:cubicBezTo>
                    <a:pt x="2570" y="1614"/>
                    <a:pt x="2570" y="1604"/>
                    <a:pt x="2564" y="1596"/>
                  </a:cubicBezTo>
                  <a:cubicBezTo>
                    <a:pt x="2556" y="1560"/>
                    <a:pt x="2551" y="1552"/>
                    <a:pt x="2550" y="1542"/>
                  </a:cubicBezTo>
                  <a:cubicBezTo>
                    <a:pt x="2537" y="1486"/>
                    <a:pt x="2534" y="1485"/>
                    <a:pt x="2535" y="1482"/>
                  </a:cubicBezTo>
                  <a:cubicBezTo>
                    <a:pt x="2528" y="1458"/>
                    <a:pt x="2526" y="1454"/>
                    <a:pt x="2522" y="1450"/>
                  </a:cubicBezTo>
                  <a:cubicBezTo>
                    <a:pt x="2514" y="1422"/>
                    <a:pt x="2514" y="1412"/>
                    <a:pt x="2509" y="1415"/>
                  </a:cubicBezTo>
                  <a:cubicBezTo>
                    <a:pt x="2518" y="1440"/>
                    <a:pt x="2519" y="1443"/>
                    <a:pt x="2519" y="1446"/>
                  </a:cubicBezTo>
                  <a:cubicBezTo>
                    <a:pt x="2529" y="1488"/>
                    <a:pt x="2533" y="1499"/>
                    <a:pt x="2535" y="1509"/>
                  </a:cubicBezTo>
                  <a:cubicBezTo>
                    <a:pt x="2543" y="1546"/>
                    <a:pt x="2542" y="1551"/>
                    <a:pt x="2546" y="1556"/>
                  </a:cubicBezTo>
                  <a:cubicBezTo>
                    <a:pt x="2551" y="1583"/>
                    <a:pt x="2554" y="1584"/>
                    <a:pt x="2551" y="1588"/>
                  </a:cubicBezTo>
                  <a:cubicBezTo>
                    <a:pt x="2561" y="1614"/>
                    <a:pt x="2568" y="1624"/>
                    <a:pt x="2570" y="1634"/>
                  </a:cubicBezTo>
                  <a:cubicBezTo>
                    <a:pt x="2601" y="1702"/>
                    <a:pt x="2610" y="1706"/>
                    <a:pt x="2609" y="1713"/>
                  </a:cubicBezTo>
                  <a:cubicBezTo>
                    <a:pt x="2608" y="1728"/>
                    <a:pt x="2603" y="1712"/>
                    <a:pt x="2592" y="1704"/>
                  </a:cubicBezTo>
                  <a:cubicBezTo>
                    <a:pt x="2578" y="1671"/>
                    <a:pt x="2571" y="1669"/>
                    <a:pt x="2573" y="1665"/>
                  </a:cubicBezTo>
                  <a:cubicBezTo>
                    <a:pt x="2556" y="1639"/>
                    <a:pt x="2557" y="1632"/>
                    <a:pt x="2552" y="1625"/>
                  </a:cubicBezTo>
                  <a:cubicBezTo>
                    <a:pt x="2544" y="1598"/>
                    <a:pt x="2542" y="1591"/>
                    <a:pt x="2541" y="1583"/>
                  </a:cubicBezTo>
                  <a:cubicBezTo>
                    <a:pt x="2530" y="1528"/>
                    <a:pt x="2531" y="1525"/>
                    <a:pt x="2530" y="1521"/>
                  </a:cubicBezTo>
                  <a:cubicBezTo>
                    <a:pt x="2527" y="1492"/>
                    <a:pt x="2523" y="1486"/>
                    <a:pt x="2524" y="1478"/>
                  </a:cubicBezTo>
                  <a:cubicBezTo>
                    <a:pt x="2502" y="1409"/>
                    <a:pt x="2501" y="1402"/>
                    <a:pt x="2498" y="1395"/>
                  </a:cubicBezTo>
                  <a:cubicBezTo>
                    <a:pt x="2487" y="1384"/>
                    <a:pt x="2496" y="1391"/>
                    <a:pt x="2496" y="1399"/>
                  </a:cubicBezTo>
                  <a:cubicBezTo>
                    <a:pt x="2506" y="1441"/>
                    <a:pt x="2511" y="1445"/>
                    <a:pt x="2509" y="1450"/>
                  </a:cubicBezTo>
                  <a:cubicBezTo>
                    <a:pt x="2518" y="1477"/>
                    <a:pt x="2515" y="1480"/>
                    <a:pt x="2517" y="1481"/>
                  </a:cubicBezTo>
                  <a:cubicBezTo>
                    <a:pt x="2519" y="1505"/>
                    <a:pt x="2526" y="1508"/>
                    <a:pt x="2522" y="1513"/>
                  </a:cubicBezTo>
                  <a:cubicBezTo>
                    <a:pt x="2533" y="1581"/>
                    <a:pt x="2532" y="1584"/>
                    <a:pt x="2533" y="1586"/>
                  </a:cubicBezTo>
                  <a:cubicBezTo>
                    <a:pt x="2542" y="1619"/>
                    <a:pt x="2543" y="1623"/>
                    <a:pt x="2543" y="1627"/>
                  </a:cubicBezTo>
                  <a:cubicBezTo>
                    <a:pt x="2548" y="1638"/>
                    <a:pt x="2555" y="1643"/>
                    <a:pt x="2553" y="1647"/>
                  </a:cubicBezTo>
                  <a:cubicBezTo>
                    <a:pt x="2566" y="1668"/>
                    <a:pt x="2566" y="1674"/>
                    <a:pt x="2571" y="1680"/>
                  </a:cubicBezTo>
                  <a:cubicBezTo>
                    <a:pt x="2581" y="1703"/>
                    <a:pt x="2587" y="1708"/>
                    <a:pt x="2587" y="1714"/>
                  </a:cubicBezTo>
                  <a:cubicBezTo>
                    <a:pt x="2556" y="1671"/>
                    <a:pt x="2548" y="1664"/>
                    <a:pt x="2544" y="1657"/>
                  </a:cubicBezTo>
                  <a:cubicBezTo>
                    <a:pt x="2526" y="1604"/>
                    <a:pt x="2519" y="1599"/>
                    <a:pt x="2519" y="1593"/>
                  </a:cubicBezTo>
                  <a:cubicBezTo>
                    <a:pt x="2512" y="1553"/>
                    <a:pt x="2505" y="1551"/>
                    <a:pt x="2507" y="1548"/>
                  </a:cubicBezTo>
                  <a:cubicBezTo>
                    <a:pt x="2499" y="1513"/>
                    <a:pt x="2499" y="1506"/>
                    <a:pt x="2497" y="1499"/>
                  </a:cubicBezTo>
                  <a:cubicBezTo>
                    <a:pt x="2493" y="1475"/>
                    <a:pt x="2489" y="1468"/>
                    <a:pt x="2491" y="1461"/>
                  </a:cubicBezTo>
                  <a:cubicBezTo>
                    <a:pt x="2482" y="1403"/>
                    <a:pt x="2476" y="1402"/>
                    <a:pt x="2475" y="1398"/>
                  </a:cubicBezTo>
                  <a:cubicBezTo>
                    <a:pt x="2445" y="1306"/>
                    <a:pt x="2441" y="1298"/>
                    <a:pt x="2444" y="1288"/>
                  </a:cubicBezTo>
                  <a:cubicBezTo>
                    <a:pt x="2436" y="1269"/>
                    <a:pt x="2437" y="1276"/>
                    <a:pt x="2440" y="1283"/>
                  </a:cubicBezTo>
                  <a:cubicBezTo>
                    <a:pt x="2441" y="1327"/>
                    <a:pt x="2440" y="1331"/>
                    <a:pt x="2445" y="1334"/>
                  </a:cubicBezTo>
                  <a:cubicBezTo>
                    <a:pt x="2449" y="1401"/>
                    <a:pt x="2446" y="1415"/>
                    <a:pt x="2450" y="1429"/>
                  </a:cubicBezTo>
                  <a:cubicBezTo>
                    <a:pt x="2450" y="1446"/>
                    <a:pt x="2455" y="1448"/>
                    <a:pt x="2451" y="1450"/>
                  </a:cubicBezTo>
                  <a:cubicBezTo>
                    <a:pt x="2456" y="1486"/>
                    <a:pt x="2458" y="1499"/>
                    <a:pt x="2459" y="1513"/>
                  </a:cubicBezTo>
                  <a:cubicBezTo>
                    <a:pt x="2474" y="1566"/>
                    <a:pt x="2471" y="1570"/>
                    <a:pt x="2474" y="1573"/>
                  </a:cubicBezTo>
                  <a:cubicBezTo>
                    <a:pt x="2478" y="1587"/>
                    <a:pt x="2477" y="1591"/>
                    <a:pt x="2482" y="1594"/>
                  </a:cubicBezTo>
                  <a:cubicBezTo>
                    <a:pt x="2491" y="1629"/>
                    <a:pt x="2501" y="1631"/>
                    <a:pt x="2492" y="1632"/>
                  </a:cubicBezTo>
                  <a:cubicBezTo>
                    <a:pt x="2483" y="1603"/>
                    <a:pt x="2476" y="1601"/>
                    <a:pt x="2473" y="1599"/>
                  </a:cubicBezTo>
                  <a:cubicBezTo>
                    <a:pt x="2467" y="1575"/>
                    <a:pt x="2466" y="1573"/>
                    <a:pt x="2466" y="1570"/>
                  </a:cubicBezTo>
                  <a:cubicBezTo>
                    <a:pt x="2452" y="1524"/>
                    <a:pt x="2451" y="1519"/>
                    <a:pt x="2451" y="1513"/>
                  </a:cubicBezTo>
                  <a:cubicBezTo>
                    <a:pt x="2443" y="1480"/>
                    <a:pt x="2444" y="1476"/>
                    <a:pt x="2440" y="1472"/>
                  </a:cubicBezTo>
                  <a:cubicBezTo>
                    <a:pt x="2429" y="1423"/>
                    <a:pt x="2419" y="1421"/>
                    <a:pt x="2425" y="1415"/>
                  </a:cubicBezTo>
                  <a:cubicBezTo>
                    <a:pt x="2403" y="1354"/>
                    <a:pt x="2393" y="1336"/>
                    <a:pt x="2388" y="1317"/>
                  </a:cubicBezTo>
                  <a:cubicBezTo>
                    <a:pt x="2368" y="1286"/>
                    <a:pt x="2375" y="1280"/>
                    <a:pt x="2368" y="1277"/>
                  </a:cubicBezTo>
                  <a:cubicBezTo>
                    <a:pt x="2356" y="1259"/>
                    <a:pt x="2358" y="1254"/>
                    <a:pt x="2354" y="1250"/>
                  </a:cubicBezTo>
                  <a:cubicBezTo>
                    <a:pt x="2335" y="1219"/>
                    <a:pt x="2336" y="1213"/>
                    <a:pt x="2329" y="1209"/>
                  </a:cubicBezTo>
                  <a:cubicBezTo>
                    <a:pt x="2300" y="1175"/>
                    <a:pt x="2294" y="1166"/>
                    <a:pt x="2287" y="1158"/>
                  </a:cubicBezTo>
                  <a:cubicBezTo>
                    <a:pt x="2273" y="1152"/>
                    <a:pt x="2263" y="1150"/>
                    <a:pt x="2268" y="1156"/>
                  </a:cubicBezTo>
                  <a:cubicBezTo>
                    <a:pt x="2283" y="1170"/>
                    <a:pt x="2292" y="1174"/>
                    <a:pt x="2297" y="1178"/>
                  </a:cubicBezTo>
                  <a:cubicBezTo>
                    <a:pt x="2315" y="1216"/>
                    <a:pt x="2322" y="1221"/>
                    <a:pt x="2323" y="1226"/>
                  </a:cubicBezTo>
                  <a:cubicBezTo>
                    <a:pt x="2338" y="1266"/>
                    <a:pt x="2347" y="1270"/>
                    <a:pt x="2347" y="1276"/>
                  </a:cubicBezTo>
                  <a:cubicBezTo>
                    <a:pt x="2363" y="1314"/>
                    <a:pt x="2363" y="1316"/>
                    <a:pt x="2366" y="1318"/>
                  </a:cubicBezTo>
                  <a:cubicBezTo>
                    <a:pt x="2376" y="1351"/>
                    <a:pt x="2383" y="1356"/>
                    <a:pt x="2382" y="1362"/>
                  </a:cubicBezTo>
                  <a:cubicBezTo>
                    <a:pt x="2392" y="1382"/>
                    <a:pt x="2390" y="1385"/>
                    <a:pt x="2391" y="1387"/>
                  </a:cubicBezTo>
                  <a:cubicBezTo>
                    <a:pt x="2399" y="1417"/>
                    <a:pt x="2401" y="1420"/>
                    <a:pt x="2405" y="1422"/>
                  </a:cubicBezTo>
                  <a:cubicBezTo>
                    <a:pt x="2409" y="1443"/>
                    <a:pt x="2410" y="1446"/>
                    <a:pt x="2407" y="1450"/>
                  </a:cubicBezTo>
                  <a:cubicBezTo>
                    <a:pt x="2421" y="1491"/>
                    <a:pt x="2424" y="1493"/>
                    <a:pt x="2424" y="1495"/>
                  </a:cubicBezTo>
                  <a:cubicBezTo>
                    <a:pt x="2431" y="1522"/>
                    <a:pt x="2432" y="1524"/>
                    <a:pt x="2435" y="1526"/>
                  </a:cubicBezTo>
                  <a:cubicBezTo>
                    <a:pt x="2447" y="1579"/>
                    <a:pt x="2449" y="1584"/>
                    <a:pt x="2454" y="1588"/>
                  </a:cubicBezTo>
                  <a:cubicBezTo>
                    <a:pt x="2482" y="1644"/>
                    <a:pt x="2486" y="1654"/>
                    <a:pt x="2492" y="1664"/>
                  </a:cubicBezTo>
                  <a:cubicBezTo>
                    <a:pt x="2504" y="1688"/>
                    <a:pt x="2506" y="1696"/>
                    <a:pt x="2502" y="1694"/>
                  </a:cubicBezTo>
                  <a:cubicBezTo>
                    <a:pt x="2458" y="1636"/>
                    <a:pt x="2447" y="1605"/>
                    <a:pt x="2428" y="1576"/>
                  </a:cubicBezTo>
                  <a:cubicBezTo>
                    <a:pt x="2406" y="1528"/>
                    <a:pt x="2406" y="1524"/>
                    <a:pt x="2405" y="1519"/>
                  </a:cubicBezTo>
                  <a:cubicBezTo>
                    <a:pt x="2387" y="1469"/>
                    <a:pt x="2384" y="1453"/>
                    <a:pt x="2381" y="1438"/>
                  </a:cubicBezTo>
                  <a:cubicBezTo>
                    <a:pt x="2358" y="1360"/>
                    <a:pt x="2354" y="1353"/>
                    <a:pt x="2351" y="1345"/>
                  </a:cubicBezTo>
                  <a:cubicBezTo>
                    <a:pt x="2343" y="1317"/>
                    <a:pt x="2335" y="1314"/>
                    <a:pt x="2338" y="1310"/>
                  </a:cubicBezTo>
                  <a:cubicBezTo>
                    <a:pt x="2337" y="1317"/>
                    <a:pt x="2337" y="1321"/>
                    <a:pt x="2338" y="1325"/>
                  </a:cubicBezTo>
                  <a:cubicBezTo>
                    <a:pt x="2357" y="1379"/>
                    <a:pt x="2362" y="1382"/>
                    <a:pt x="2360" y="1387"/>
                  </a:cubicBezTo>
                  <a:cubicBezTo>
                    <a:pt x="2376" y="1432"/>
                    <a:pt x="2369" y="1439"/>
                    <a:pt x="2376" y="1442"/>
                  </a:cubicBezTo>
                  <a:cubicBezTo>
                    <a:pt x="2386" y="1491"/>
                    <a:pt x="2388" y="1496"/>
                    <a:pt x="2389" y="1501"/>
                  </a:cubicBezTo>
                  <a:cubicBezTo>
                    <a:pt x="2382" y="1501"/>
                    <a:pt x="2385" y="1498"/>
                    <a:pt x="2385" y="1495"/>
                  </a:cubicBezTo>
                  <a:cubicBezTo>
                    <a:pt x="2369" y="1451"/>
                    <a:pt x="2359" y="1443"/>
                    <a:pt x="2361" y="1432"/>
                  </a:cubicBezTo>
                  <a:cubicBezTo>
                    <a:pt x="2351" y="1408"/>
                    <a:pt x="2353" y="1405"/>
                    <a:pt x="2352" y="1403"/>
                  </a:cubicBezTo>
                  <a:cubicBezTo>
                    <a:pt x="2346" y="1379"/>
                    <a:pt x="2344" y="1377"/>
                    <a:pt x="2345" y="1374"/>
                  </a:cubicBezTo>
                  <a:cubicBezTo>
                    <a:pt x="2334" y="1335"/>
                    <a:pt x="2335" y="1325"/>
                    <a:pt x="2328" y="1316"/>
                  </a:cubicBezTo>
                  <a:cubicBezTo>
                    <a:pt x="2324" y="1292"/>
                    <a:pt x="2323" y="1287"/>
                    <a:pt x="2326" y="1289"/>
                  </a:cubicBezTo>
                  <a:cubicBezTo>
                    <a:pt x="2328" y="1281"/>
                    <a:pt x="2325" y="1281"/>
                    <a:pt x="2323" y="1281"/>
                  </a:cubicBezTo>
                  <a:cubicBezTo>
                    <a:pt x="2305" y="1224"/>
                    <a:pt x="2301" y="1216"/>
                    <a:pt x="2297" y="1209"/>
                  </a:cubicBezTo>
                  <a:cubicBezTo>
                    <a:pt x="2292" y="1198"/>
                    <a:pt x="2289" y="1203"/>
                    <a:pt x="2292" y="1206"/>
                  </a:cubicBezTo>
                  <a:cubicBezTo>
                    <a:pt x="2298" y="1234"/>
                    <a:pt x="2308" y="1240"/>
                    <a:pt x="2305" y="1249"/>
                  </a:cubicBezTo>
                  <a:cubicBezTo>
                    <a:pt x="2321" y="1296"/>
                    <a:pt x="2320" y="1300"/>
                    <a:pt x="2321" y="1304"/>
                  </a:cubicBezTo>
                  <a:cubicBezTo>
                    <a:pt x="2322" y="1320"/>
                    <a:pt x="2326" y="1323"/>
                    <a:pt x="2324" y="1327"/>
                  </a:cubicBezTo>
                  <a:cubicBezTo>
                    <a:pt x="2331" y="1365"/>
                    <a:pt x="2335" y="1368"/>
                    <a:pt x="2336" y="1371"/>
                  </a:cubicBezTo>
                  <a:cubicBezTo>
                    <a:pt x="2341" y="1391"/>
                    <a:pt x="2344" y="1398"/>
                    <a:pt x="2342" y="1406"/>
                  </a:cubicBezTo>
                  <a:cubicBezTo>
                    <a:pt x="2353" y="1429"/>
                    <a:pt x="2351" y="1432"/>
                    <a:pt x="2352" y="1434"/>
                  </a:cubicBezTo>
                  <a:cubicBezTo>
                    <a:pt x="2357" y="1454"/>
                    <a:pt x="2362" y="1458"/>
                    <a:pt x="2358" y="1464"/>
                  </a:cubicBezTo>
                  <a:cubicBezTo>
                    <a:pt x="2385" y="1520"/>
                    <a:pt x="2388" y="1525"/>
                    <a:pt x="2385" y="1530"/>
                  </a:cubicBezTo>
                  <a:cubicBezTo>
                    <a:pt x="2405" y="1579"/>
                    <a:pt x="2412" y="1587"/>
                    <a:pt x="2414" y="1596"/>
                  </a:cubicBezTo>
                  <a:cubicBezTo>
                    <a:pt x="2442" y="1638"/>
                    <a:pt x="2439" y="1643"/>
                    <a:pt x="2446" y="1646"/>
                  </a:cubicBezTo>
                  <a:cubicBezTo>
                    <a:pt x="2453" y="1651"/>
                    <a:pt x="2454" y="1647"/>
                    <a:pt x="2451" y="1644"/>
                  </a:cubicBezTo>
                  <a:cubicBezTo>
                    <a:pt x="2443" y="1621"/>
                    <a:pt x="2434" y="1620"/>
                    <a:pt x="2436" y="1616"/>
                  </a:cubicBezTo>
                  <a:cubicBezTo>
                    <a:pt x="2403" y="1550"/>
                    <a:pt x="2400" y="1544"/>
                    <a:pt x="2399" y="1536"/>
                  </a:cubicBezTo>
                  <a:cubicBezTo>
                    <a:pt x="2395" y="1520"/>
                    <a:pt x="2392" y="1517"/>
                    <a:pt x="2396" y="1518"/>
                  </a:cubicBezTo>
                  <a:cubicBezTo>
                    <a:pt x="2404" y="1542"/>
                    <a:pt x="2405" y="1548"/>
                    <a:pt x="2409" y="1553"/>
                  </a:cubicBezTo>
                  <a:cubicBezTo>
                    <a:pt x="2420" y="1583"/>
                    <a:pt x="2427" y="1584"/>
                    <a:pt x="2425" y="1588"/>
                  </a:cubicBezTo>
                  <a:cubicBezTo>
                    <a:pt x="2438" y="1610"/>
                    <a:pt x="2440" y="1616"/>
                    <a:pt x="2445" y="1622"/>
                  </a:cubicBezTo>
                  <a:cubicBezTo>
                    <a:pt x="2450" y="1643"/>
                    <a:pt x="2463" y="1643"/>
                    <a:pt x="2459" y="1647"/>
                  </a:cubicBezTo>
                  <a:cubicBezTo>
                    <a:pt x="2470" y="1664"/>
                    <a:pt x="2476" y="1667"/>
                    <a:pt x="2477" y="1672"/>
                  </a:cubicBezTo>
                  <a:cubicBezTo>
                    <a:pt x="2463" y="1678"/>
                    <a:pt x="2458" y="1674"/>
                    <a:pt x="2454" y="1675"/>
                  </a:cubicBezTo>
                  <a:cubicBezTo>
                    <a:pt x="2436" y="1656"/>
                    <a:pt x="2435" y="1650"/>
                    <a:pt x="2429" y="1645"/>
                  </a:cubicBezTo>
                  <a:cubicBezTo>
                    <a:pt x="2409" y="1626"/>
                    <a:pt x="2407" y="1623"/>
                    <a:pt x="2404" y="1620"/>
                  </a:cubicBezTo>
                  <a:cubicBezTo>
                    <a:pt x="2380" y="1586"/>
                    <a:pt x="2378" y="1583"/>
                    <a:pt x="2378" y="1580"/>
                  </a:cubicBezTo>
                  <a:cubicBezTo>
                    <a:pt x="2349" y="1534"/>
                    <a:pt x="2353" y="1527"/>
                    <a:pt x="2346" y="1522"/>
                  </a:cubicBezTo>
                  <a:cubicBezTo>
                    <a:pt x="2338" y="1502"/>
                    <a:pt x="2336" y="1500"/>
                    <a:pt x="2336" y="1497"/>
                  </a:cubicBezTo>
                  <a:cubicBezTo>
                    <a:pt x="2331" y="1476"/>
                    <a:pt x="2325" y="1474"/>
                    <a:pt x="2325" y="1471"/>
                  </a:cubicBezTo>
                  <a:cubicBezTo>
                    <a:pt x="2312" y="1432"/>
                    <a:pt x="2311" y="1426"/>
                    <a:pt x="2308" y="1421"/>
                  </a:cubicBezTo>
                  <a:cubicBezTo>
                    <a:pt x="2303" y="1381"/>
                    <a:pt x="2297" y="1379"/>
                    <a:pt x="2296" y="1376"/>
                  </a:cubicBezTo>
                  <a:cubicBezTo>
                    <a:pt x="2290" y="1326"/>
                    <a:pt x="2281" y="1322"/>
                    <a:pt x="2284" y="1316"/>
                  </a:cubicBezTo>
                  <a:cubicBezTo>
                    <a:pt x="2271" y="1279"/>
                    <a:pt x="2281" y="1274"/>
                    <a:pt x="2274" y="1272"/>
                  </a:cubicBezTo>
                  <a:cubicBezTo>
                    <a:pt x="2260" y="1216"/>
                    <a:pt x="2259" y="1204"/>
                    <a:pt x="2253" y="1193"/>
                  </a:cubicBezTo>
                  <a:cubicBezTo>
                    <a:pt x="2238" y="1139"/>
                    <a:pt x="2237" y="1136"/>
                    <a:pt x="2238" y="1133"/>
                  </a:cubicBezTo>
                  <a:cubicBezTo>
                    <a:pt x="2231" y="1113"/>
                    <a:pt x="2230" y="1110"/>
                    <a:pt x="2230" y="1107"/>
                  </a:cubicBezTo>
                  <a:cubicBezTo>
                    <a:pt x="2211" y="1060"/>
                    <a:pt x="2210" y="1052"/>
                    <a:pt x="2208" y="1045"/>
                  </a:cubicBezTo>
                  <a:cubicBezTo>
                    <a:pt x="2165" y="974"/>
                    <a:pt x="2169" y="967"/>
                    <a:pt x="2161" y="961"/>
                  </a:cubicBezTo>
                  <a:cubicBezTo>
                    <a:pt x="2160" y="963"/>
                    <a:pt x="2163" y="983"/>
                    <a:pt x="2177" y="1001"/>
                  </a:cubicBezTo>
                  <a:cubicBezTo>
                    <a:pt x="2189" y="1030"/>
                    <a:pt x="2183" y="1035"/>
                    <a:pt x="2186" y="1038"/>
                  </a:cubicBezTo>
                  <a:cubicBezTo>
                    <a:pt x="2189" y="1065"/>
                    <a:pt x="2188" y="1072"/>
                    <a:pt x="2194" y="1078"/>
                  </a:cubicBezTo>
                  <a:cubicBezTo>
                    <a:pt x="2196" y="1130"/>
                    <a:pt x="2200" y="1143"/>
                    <a:pt x="2199" y="1157"/>
                  </a:cubicBezTo>
                  <a:cubicBezTo>
                    <a:pt x="2207" y="1222"/>
                    <a:pt x="2208" y="1228"/>
                    <a:pt x="2207" y="1235"/>
                  </a:cubicBezTo>
                  <a:cubicBezTo>
                    <a:pt x="2212" y="1268"/>
                    <a:pt x="2211" y="1272"/>
                    <a:pt x="2212" y="1275"/>
                  </a:cubicBezTo>
                  <a:cubicBezTo>
                    <a:pt x="2223" y="1307"/>
                    <a:pt x="2214" y="1312"/>
                    <a:pt x="2219" y="1315"/>
                  </a:cubicBezTo>
                  <a:cubicBezTo>
                    <a:pt x="2220" y="1340"/>
                    <a:pt x="2224" y="1346"/>
                    <a:pt x="2226" y="1353"/>
                  </a:cubicBezTo>
                  <a:cubicBezTo>
                    <a:pt x="2236" y="1405"/>
                    <a:pt x="2240" y="1418"/>
                    <a:pt x="2244" y="1431"/>
                  </a:cubicBezTo>
                  <a:cubicBezTo>
                    <a:pt x="2267" y="1494"/>
                    <a:pt x="2275" y="1519"/>
                    <a:pt x="2293" y="1542"/>
                  </a:cubicBezTo>
                  <a:cubicBezTo>
                    <a:pt x="2314" y="1582"/>
                    <a:pt x="2322" y="1583"/>
                    <a:pt x="2321" y="1587"/>
                  </a:cubicBezTo>
                  <a:cubicBezTo>
                    <a:pt x="2333" y="1611"/>
                    <a:pt x="2329" y="1607"/>
                    <a:pt x="2325" y="1605"/>
                  </a:cubicBezTo>
                  <a:cubicBezTo>
                    <a:pt x="2319" y="1601"/>
                    <a:pt x="2317" y="1600"/>
                    <a:pt x="2315" y="1601"/>
                  </a:cubicBezTo>
                  <a:cubicBezTo>
                    <a:pt x="2280" y="1558"/>
                    <a:pt x="2284" y="1550"/>
                    <a:pt x="2273" y="1544"/>
                  </a:cubicBezTo>
                  <a:cubicBezTo>
                    <a:pt x="2259" y="1518"/>
                    <a:pt x="2252" y="1512"/>
                    <a:pt x="2253" y="1504"/>
                  </a:cubicBezTo>
                  <a:cubicBezTo>
                    <a:pt x="2234" y="1460"/>
                    <a:pt x="2227" y="1458"/>
                    <a:pt x="2229" y="1454"/>
                  </a:cubicBezTo>
                  <a:cubicBezTo>
                    <a:pt x="2214" y="1406"/>
                    <a:pt x="2206" y="1398"/>
                    <a:pt x="2210" y="1387"/>
                  </a:cubicBezTo>
                  <a:cubicBezTo>
                    <a:pt x="2199" y="1339"/>
                    <a:pt x="2201" y="1333"/>
                    <a:pt x="2197" y="1329"/>
                  </a:cubicBezTo>
                  <a:cubicBezTo>
                    <a:pt x="2199" y="1312"/>
                    <a:pt x="2192" y="1308"/>
                    <a:pt x="2196" y="1302"/>
                  </a:cubicBezTo>
                  <a:cubicBezTo>
                    <a:pt x="2191" y="1231"/>
                    <a:pt x="2192" y="1221"/>
                    <a:pt x="2189" y="1211"/>
                  </a:cubicBezTo>
                  <a:cubicBezTo>
                    <a:pt x="2189" y="1170"/>
                    <a:pt x="2188" y="1168"/>
                    <a:pt x="2188" y="1165"/>
                  </a:cubicBezTo>
                  <a:cubicBezTo>
                    <a:pt x="2181" y="1130"/>
                    <a:pt x="2184" y="1109"/>
                    <a:pt x="2181" y="1090"/>
                  </a:cubicBezTo>
                  <a:cubicBezTo>
                    <a:pt x="2172" y="1051"/>
                    <a:pt x="2173" y="1040"/>
                    <a:pt x="2167" y="1031"/>
                  </a:cubicBezTo>
                  <a:cubicBezTo>
                    <a:pt x="2144" y="965"/>
                    <a:pt x="2137" y="957"/>
                    <a:pt x="2136" y="948"/>
                  </a:cubicBezTo>
                  <a:cubicBezTo>
                    <a:pt x="2118" y="911"/>
                    <a:pt x="2113" y="902"/>
                    <a:pt x="2107" y="894"/>
                  </a:cubicBezTo>
                  <a:cubicBezTo>
                    <a:pt x="2090" y="873"/>
                    <a:pt x="2087" y="869"/>
                    <a:pt x="2085" y="871"/>
                  </a:cubicBezTo>
                  <a:cubicBezTo>
                    <a:pt x="2112" y="912"/>
                    <a:pt x="2115" y="916"/>
                    <a:pt x="2115" y="920"/>
                  </a:cubicBezTo>
                  <a:cubicBezTo>
                    <a:pt x="2131" y="960"/>
                    <a:pt x="2132" y="962"/>
                    <a:pt x="2133" y="964"/>
                  </a:cubicBezTo>
                  <a:cubicBezTo>
                    <a:pt x="2141" y="985"/>
                    <a:pt x="2142" y="987"/>
                    <a:pt x="2143" y="989"/>
                  </a:cubicBezTo>
                  <a:cubicBezTo>
                    <a:pt x="2149" y="1014"/>
                    <a:pt x="2150" y="1019"/>
                    <a:pt x="2152" y="1023"/>
                  </a:cubicBezTo>
                  <a:cubicBezTo>
                    <a:pt x="2159" y="1102"/>
                    <a:pt x="2158" y="1106"/>
                    <a:pt x="2159" y="1110"/>
                  </a:cubicBezTo>
                  <a:cubicBezTo>
                    <a:pt x="2160" y="1124"/>
                    <a:pt x="2160" y="1131"/>
                    <a:pt x="2162" y="1137"/>
                  </a:cubicBezTo>
                  <a:cubicBezTo>
                    <a:pt x="2156" y="1174"/>
                    <a:pt x="2166" y="1175"/>
                    <a:pt x="2163" y="1180"/>
                  </a:cubicBezTo>
                  <a:cubicBezTo>
                    <a:pt x="2167" y="1227"/>
                    <a:pt x="2169" y="1230"/>
                    <a:pt x="2166" y="1234"/>
                  </a:cubicBezTo>
                  <a:cubicBezTo>
                    <a:pt x="2169" y="1249"/>
                    <a:pt x="2170" y="1253"/>
                    <a:pt x="2169" y="1257"/>
                  </a:cubicBezTo>
                  <a:cubicBezTo>
                    <a:pt x="2172" y="1304"/>
                    <a:pt x="2171" y="1313"/>
                    <a:pt x="2170" y="1321"/>
                  </a:cubicBezTo>
                  <a:cubicBezTo>
                    <a:pt x="2174" y="1351"/>
                    <a:pt x="2175" y="1355"/>
                    <a:pt x="2180" y="1359"/>
                  </a:cubicBezTo>
                  <a:cubicBezTo>
                    <a:pt x="2185" y="1406"/>
                    <a:pt x="2190" y="1414"/>
                    <a:pt x="2189" y="1423"/>
                  </a:cubicBezTo>
                  <a:cubicBezTo>
                    <a:pt x="2200" y="1453"/>
                    <a:pt x="2202" y="1459"/>
                    <a:pt x="2204" y="1464"/>
                  </a:cubicBezTo>
                  <a:cubicBezTo>
                    <a:pt x="2204" y="1471"/>
                    <a:pt x="2202" y="1463"/>
                    <a:pt x="2196" y="1456"/>
                  </a:cubicBezTo>
                  <a:cubicBezTo>
                    <a:pt x="2185" y="1423"/>
                    <a:pt x="2176" y="1416"/>
                    <a:pt x="2174" y="1407"/>
                  </a:cubicBezTo>
                  <a:cubicBezTo>
                    <a:pt x="2163" y="1371"/>
                    <a:pt x="2166" y="1367"/>
                    <a:pt x="2166" y="1363"/>
                  </a:cubicBezTo>
                  <a:cubicBezTo>
                    <a:pt x="2160" y="1333"/>
                    <a:pt x="2159" y="1328"/>
                    <a:pt x="2158" y="1324"/>
                  </a:cubicBezTo>
                  <a:cubicBezTo>
                    <a:pt x="2153" y="1274"/>
                    <a:pt x="2147" y="1266"/>
                    <a:pt x="2151" y="1256"/>
                  </a:cubicBezTo>
                  <a:cubicBezTo>
                    <a:pt x="2141" y="1222"/>
                    <a:pt x="2140" y="1213"/>
                    <a:pt x="2139" y="1203"/>
                  </a:cubicBezTo>
                  <a:cubicBezTo>
                    <a:pt x="2133" y="1173"/>
                    <a:pt x="2137" y="1168"/>
                    <a:pt x="2134" y="1163"/>
                  </a:cubicBezTo>
                  <a:cubicBezTo>
                    <a:pt x="2134" y="1118"/>
                    <a:pt x="2132" y="1114"/>
                    <a:pt x="2131" y="1109"/>
                  </a:cubicBezTo>
                  <a:cubicBezTo>
                    <a:pt x="2119" y="1022"/>
                    <a:pt x="2112" y="1004"/>
                    <a:pt x="2109" y="984"/>
                  </a:cubicBezTo>
                  <a:cubicBezTo>
                    <a:pt x="2093" y="937"/>
                    <a:pt x="2088" y="933"/>
                    <a:pt x="2087" y="928"/>
                  </a:cubicBezTo>
                  <a:cubicBezTo>
                    <a:pt x="2052" y="863"/>
                    <a:pt x="2041" y="856"/>
                    <a:pt x="2036" y="847"/>
                  </a:cubicBezTo>
                  <a:cubicBezTo>
                    <a:pt x="2019" y="824"/>
                    <a:pt x="2014" y="821"/>
                    <a:pt x="2012" y="823"/>
                  </a:cubicBezTo>
                  <a:cubicBezTo>
                    <a:pt x="2062" y="888"/>
                    <a:pt x="2061" y="894"/>
                    <a:pt x="2067" y="899"/>
                  </a:cubicBezTo>
                  <a:cubicBezTo>
                    <a:pt x="2076" y="925"/>
                    <a:pt x="2083" y="927"/>
                    <a:pt x="2080" y="931"/>
                  </a:cubicBezTo>
                  <a:cubicBezTo>
                    <a:pt x="2098" y="970"/>
                    <a:pt x="2096" y="977"/>
                    <a:pt x="2100" y="983"/>
                  </a:cubicBezTo>
                  <a:cubicBezTo>
                    <a:pt x="2115" y="1034"/>
                    <a:pt x="2114" y="1047"/>
                    <a:pt x="2116" y="1060"/>
                  </a:cubicBezTo>
                  <a:cubicBezTo>
                    <a:pt x="2119" y="1093"/>
                    <a:pt x="2121" y="1096"/>
                    <a:pt x="2121" y="1100"/>
                  </a:cubicBezTo>
                  <a:cubicBezTo>
                    <a:pt x="2126" y="1186"/>
                    <a:pt x="2130" y="1192"/>
                    <a:pt x="2129" y="1199"/>
                  </a:cubicBezTo>
                  <a:cubicBezTo>
                    <a:pt x="2137" y="1242"/>
                    <a:pt x="2143" y="1243"/>
                    <a:pt x="2138" y="1248"/>
                  </a:cubicBezTo>
                  <a:cubicBezTo>
                    <a:pt x="2136" y="1238"/>
                    <a:pt x="2127" y="1221"/>
                    <a:pt x="2129" y="1202"/>
                  </a:cubicBezTo>
                  <a:cubicBezTo>
                    <a:pt x="2102" y="1093"/>
                    <a:pt x="2101" y="1089"/>
                    <a:pt x="2103" y="1085"/>
                  </a:cubicBezTo>
                  <a:cubicBezTo>
                    <a:pt x="2087" y="1037"/>
                    <a:pt x="2081" y="1029"/>
                    <a:pt x="2080" y="1020"/>
                  </a:cubicBezTo>
                  <a:cubicBezTo>
                    <a:pt x="2066" y="977"/>
                    <a:pt x="2060" y="974"/>
                    <a:pt x="2059" y="969"/>
                  </a:cubicBezTo>
                  <a:cubicBezTo>
                    <a:pt x="2021" y="912"/>
                    <a:pt x="2016" y="904"/>
                    <a:pt x="2011" y="896"/>
                  </a:cubicBezTo>
                  <a:cubicBezTo>
                    <a:pt x="1943" y="844"/>
                    <a:pt x="1963" y="845"/>
                    <a:pt x="1960" y="851"/>
                  </a:cubicBezTo>
                  <a:cubicBezTo>
                    <a:pt x="1994" y="880"/>
                    <a:pt x="1991" y="884"/>
                    <a:pt x="1997" y="886"/>
                  </a:cubicBezTo>
                  <a:cubicBezTo>
                    <a:pt x="2016" y="913"/>
                    <a:pt x="2017" y="917"/>
                    <a:pt x="2019" y="919"/>
                  </a:cubicBezTo>
                  <a:cubicBezTo>
                    <a:pt x="2066" y="1009"/>
                    <a:pt x="2073" y="1020"/>
                    <a:pt x="2075" y="1032"/>
                  </a:cubicBezTo>
                  <a:cubicBezTo>
                    <a:pt x="2083" y="1056"/>
                    <a:pt x="2088" y="1062"/>
                    <a:pt x="2087" y="1069"/>
                  </a:cubicBezTo>
                  <a:cubicBezTo>
                    <a:pt x="2096" y="1118"/>
                    <a:pt x="2103" y="1119"/>
                    <a:pt x="2101" y="1123"/>
                  </a:cubicBezTo>
                  <a:cubicBezTo>
                    <a:pt x="2112" y="1167"/>
                    <a:pt x="2116" y="1173"/>
                    <a:pt x="2115" y="1180"/>
                  </a:cubicBezTo>
                  <a:cubicBezTo>
                    <a:pt x="2125" y="1222"/>
                    <a:pt x="2124" y="1226"/>
                    <a:pt x="2124" y="1230"/>
                  </a:cubicBezTo>
                  <a:cubicBezTo>
                    <a:pt x="2131" y="1258"/>
                    <a:pt x="2132" y="1262"/>
                    <a:pt x="2131" y="1266"/>
                  </a:cubicBezTo>
                  <a:cubicBezTo>
                    <a:pt x="2139" y="1307"/>
                    <a:pt x="2141" y="1310"/>
                    <a:pt x="2141" y="1315"/>
                  </a:cubicBezTo>
                  <a:cubicBezTo>
                    <a:pt x="2145" y="1346"/>
                    <a:pt x="2146" y="1354"/>
                    <a:pt x="2152" y="1361"/>
                  </a:cubicBezTo>
                  <a:cubicBezTo>
                    <a:pt x="2162" y="1399"/>
                    <a:pt x="2162" y="1401"/>
                    <a:pt x="2163" y="1403"/>
                  </a:cubicBezTo>
                  <a:cubicBezTo>
                    <a:pt x="2143" y="1371"/>
                    <a:pt x="2140" y="1368"/>
                    <a:pt x="2137" y="1364"/>
                  </a:cubicBezTo>
                  <a:cubicBezTo>
                    <a:pt x="2126" y="1327"/>
                    <a:pt x="2124" y="1322"/>
                    <a:pt x="2124" y="1316"/>
                  </a:cubicBezTo>
                  <a:cubicBezTo>
                    <a:pt x="2115" y="1280"/>
                    <a:pt x="2110" y="1276"/>
                    <a:pt x="2110" y="1271"/>
                  </a:cubicBezTo>
                  <a:cubicBezTo>
                    <a:pt x="2097" y="1222"/>
                    <a:pt x="2097" y="1219"/>
                    <a:pt x="2099" y="1216"/>
                  </a:cubicBezTo>
                  <a:cubicBezTo>
                    <a:pt x="2089" y="1184"/>
                    <a:pt x="2090" y="1172"/>
                    <a:pt x="2085" y="1162"/>
                  </a:cubicBezTo>
                  <a:cubicBezTo>
                    <a:pt x="2074" y="1123"/>
                    <a:pt x="2075" y="1120"/>
                    <a:pt x="2073" y="1118"/>
                  </a:cubicBezTo>
                  <a:cubicBezTo>
                    <a:pt x="2061" y="1060"/>
                    <a:pt x="2060" y="1049"/>
                    <a:pt x="2054" y="1040"/>
                  </a:cubicBezTo>
                  <a:cubicBezTo>
                    <a:pt x="2034" y="969"/>
                    <a:pt x="2024" y="960"/>
                    <a:pt x="2025" y="949"/>
                  </a:cubicBezTo>
                  <a:cubicBezTo>
                    <a:pt x="2000" y="900"/>
                    <a:pt x="2001" y="894"/>
                    <a:pt x="1994" y="890"/>
                  </a:cubicBezTo>
                  <a:cubicBezTo>
                    <a:pt x="1969" y="864"/>
                    <a:pt x="1969" y="858"/>
                    <a:pt x="1966" y="861"/>
                  </a:cubicBezTo>
                  <a:cubicBezTo>
                    <a:pt x="2010" y="928"/>
                    <a:pt x="2009" y="940"/>
                    <a:pt x="2017" y="949"/>
                  </a:cubicBezTo>
                  <a:cubicBezTo>
                    <a:pt x="2020" y="979"/>
                    <a:pt x="2032" y="979"/>
                    <a:pt x="2029" y="983"/>
                  </a:cubicBezTo>
                  <a:cubicBezTo>
                    <a:pt x="2041" y="1018"/>
                    <a:pt x="2041" y="1021"/>
                    <a:pt x="2045" y="1023"/>
                  </a:cubicBezTo>
                  <a:cubicBezTo>
                    <a:pt x="2052" y="1055"/>
                    <a:pt x="2054" y="1061"/>
                    <a:pt x="2055" y="1066"/>
                  </a:cubicBezTo>
                  <a:cubicBezTo>
                    <a:pt x="2064" y="1089"/>
                    <a:pt x="2058" y="1096"/>
                    <a:pt x="2063" y="1101"/>
                  </a:cubicBezTo>
                  <a:cubicBezTo>
                    <a:pt x="2074" y="1155"/>
                    <a:pt x="2077" y="1157"/>
                    <a:pt x="2077" y="1159"/>
                  </a:cubicBezTo>
                  <a:cubicBezTo>
                    <a:pt x="2082" y="1197"/>
                    <a:pt x="2088" y="1207"/>
                    <a:pt x="2090" y="1218"/>
                  </a:cubicBezTo>
                  <a:cubicBezTo>
                    <a:pt x="2091" y="1246"/>
                    <a:pt x="2099" y="1248"/>
                    <a:pt x="2097" y="1251"/>
                  </a:cubicBezTo>
                  <a:cubicBezTo>
                    <a:pt x="2107" y="1277"/>
                    <a:pt x="2103" y="1281"/>
                    <a:pt x="2106" y="1284"/>
                  </a:cubicBezTo>
                  <a:cubicBezTo>
                    <a:pt x="2117" y="1328"/>
                    <a:pt x="2122" y="1338"/>
                    <a:pt x="2126" y="1349"/>
                  </a:cubicBezTo>
                  <a:cubicBezTo>
                    <a:pt x="2132" y="1371"/>
                    <a:pt x="2136" y="1376"/>
                    <a:pt x="2135" y="1382"/>
                  </a:cubicBezTo>
                  <a:cubicBezTo>
                    <a:pt x="2154" y="1416"/>
                    <a:pt x="2163" y="1420"/>
                    <a:pt x="2160" y="1427"/>
                  </a:cubicBezTo>
                  <a:cubicBezTo>
                    <a:pt x="2182" y="1475"/>
                    <a:pt x="2196" y="1475"/>
                    <a:pt x="2191" y="1479"/>
                  </a:cubicBezTo>
                  <a:cubicBezTo>
                    <a:pt x="2199" y="1500"/>
                    <a:pt x="2206" y="1501"/>
                    <a:pt x="2206" y="1504"/>
                  </a:cubicBezTo>
                  <a:cubicBezTo>
                    <a:pt x="2225" y="1535"/>
                    <a:pt x="2224" y="1539"/>
                    <a:pt x="2230" y="1542"/>
                  </a:cubicBezTo>
                  <a:cubicBezTo>
                    <a:pt x="2228" y="1549"/>
                    <a:pt x="2237" y="1551"/>
                    <a:pt x="2235" y="1555"/>
                  </a:cubicBezTo>
                  <a:cubicBezTo>
                    <a:pt x="2149" y="1493"/>
                    <a:pt x="2141" y="1489"/>
                    <a:pt x="2142" y="1483"/>
                  </a:cubicBezTo>
                  <a:cubicBezTo>
                    <a:pt x="2094" y="1431"/>
                    <a:pt x="2090" y="1425"/>
                    <a:pt x="2086" y="1420"/>
                  </a:cubicBezTo>
                  <a:cubicBezTo>
                    <a:pt x="2056" y="1376"/>
                    <a:pt x="2054" y="1364"/>
                    <a:pt x="2048" y="1352"/>
                  </a:cubicBezTo>
                  <a:cubicBezTo>
                    <a:pt x="2029" y="1312"/>
                    <a:pt x="2033" y="1305"/>
                    <a:pt x="2025" y="1300"/>
                  </a:cubicBezTo>
                  <a:cubicBezTo>
                    <a:pt x="2006" y="1263"/>
                    <a:pt x="2010" y="1259"/>
                    <a:pt x="2010" y="1256"/>
                  </a:cubicBezTo>
                  <a:cubicBezTo>
                    <a:pt x="2001" y="1236"/>
                    <a:pt x="2000" y="1233"/>
                    <a:pt x="1998" y="1230"/>
                  </a:cubicBezTo>
                  <a:cubicBezTo>
                    <a:pt x="1985" y="1192"/>
                    <a:pt x="1973" y="1191"/>
                    <a:pt x="1980" y="1187"/>
                  </a:cubicBezTo>
                  <a:cubicBezTo>
                    <a:pt x="1950" y="1133"/>
                    <a:pt x="1946" y="1121"/>
                    <a:pt x="1939" y="1110"/>
                  </a:cubicBezTo>
                  <a:cubicBezTo>
                    <a:pt x="1916" y="1064"/>
                    <a:pt x="1913" y="1062"/>
                    <a:pt x="1910" y="1059"/>
                  </a:cubicBezTo>
                  <a:cubicBezTo>
                    <a:pt x="1878" y="1003"/>
                    <a:pt x="1868" y="998"/>
                    <a:pt x="1868" y="992"/>
                  </a:cubicBezTo>
                  <a:cubicBezTo>
                    <a:pt x="1845" y="965"/>
                    <a:pt x="1841" y="953"/>
                    <a:pt x="1824" y="944"/>
                  </a:cubicBezTo>
                  <a:cubicBezTo>
                    <a:pt x="1803" y="914"/>
                    <a:pt x="1793" y="907"/>
                    <a:pt x="1786" y="900"/>
                  </a:cubicBezTo>
                  <a:cubicBezTo>
                    <a:pt x="1723" y="854"/>
                    <a:pt x="1718" y="846"/>
                    <a:pt x="1715" y="853"/>
                  </a:cubicBezTo>
                  <a:cubicBezTo>
                    <a:pt x="1727" y="868"/>
                    <a:pt x="1731" y="868"/>
                    <a:pt x="1734" y="868"/>
                  </a:cubicBezTo>
                  <a:cubicBezTo>
                    <a:pt x="1771" y="901"/>
                    <a:pt x="1784" y="909"/>
                    <a:pt x="1792" y="918"/>
                  </a:cubicBezTo>
                  <a:cubicBezTo>
                    <a:pt x="1828" y="952"/>
                    <a:pt x="1830" y="962"/>
                    <a:pt x="1841" y="971"/>
                  </a:cubicBezTo>
                  <a:cubicBezTo>
                    <a:pt x="1878" y="1016"/>
                    <a:pt x="1877" y="1021"/>
                    <a:pt x="1883" y="1025"/>
                  </a:cubicBezTo>
                  <a:cubicBezTo>
                    <a:pt x="1891" y="1045"/>
                    <a:pt x="1897" y="1049"/>
                    <a:pt x="1898" y="1054"/>
                  </a:cubicBezTo>
                  <a:cubicBezTo>
                    <a:pt x="1916" y="1087"/>
                    <a:pt x="1923" y="1091"/>
                    <a:pt x="1922" y="1096"/>
                  </a:cubicBezTo>
                  <a:cubicBezTo>
                    <a:pt x="1942" y="1129"/>
                    <a:pt x="1942" y="1134"/>
                    <a:pt x="1947" y="1138"/>
                  </a:cubicBezTo>
                  <a:cubicBezTo>
                    <a:pt x="1957" y="1163"/>
                    <a:pt x="1959" y="1166"/>
                    <a:pt x="1964" y="1168"/>
                  </a:cubicBezTo>
                  <a:cubicBezTo>
                    <a:pt x="1973" y="1208"/>
                    <a:pt x="1985" y="1211"/>
                    <a:pt x="1981" y="1216"/>
                  </a:cubicBezTo>
                  <a:cubicBezTo>
                    <a:pt x="1995" y="1257"/>
                    <a:pt x="2000" y="1261"/>
                    <a:pt x="2004" y="1265"/>
                  </a:cubicBezTo>
                  <a:cubicBezTo>
                    <a:pt x="2015" y="1292"/>
                    <a:pt x="2011" y="1297"/>
                    <a:pt x="2017" y="1300"/>
                  </a:cubicBezTo>
                  <a:cubicBezTo>
                    <a:pt x="2034" y="1342"/>
                    <a:pt x="2039" y="1345"/>
                    <a:pt x="2039" y="1349"/>
                  </a:cubicBezTo>
                  <a:cubicBezTo>
                    <a:pt x="2035" y="1341"/>
                    <a:pt x="2017" y="1324"/>
                    <a:pt x="2011" y="1304"/>
                  </a:cubicBezTo>
                  <a:cubicBezTo>
                    <a:pt x="1989" y="1272"/>
                    <a:pt x="1992" y="1266"/>
                    <a:pt x="1987" y="1262"/>
                  </a:cubicBezTo>
                  <a:cubicBezTo>
                    <a:pt x="1973" y="1239"/>
                    <a:pt x="1973" y="1236"/>
                    <a:pt x="1969" y="1234"/>
                  </a:cubicBezTo>
                  <a:cubicBezTo>
                    <a:pt x="1943" y="1182"/>
                    <a:pt x="1936" y="1173"/>
                    <a:pt x="1933" y="1163"/>
                  </a:cubicBezTo>
                  <a:cubicBezTo>
                    <a:pt x="1911" y="1130"/>
                    <a:pt x="1906" y="1125"/>
                    <a:pt x="1907" y="1119"/>
                  </a:cubicBezTo>
                  <a:cubicBezTo>
                    <a:pt x="1889" y="1094"/>
                    <a:pt x="1882" y="1083"/>
                    <a:pt x="1875" y="1072"/>
                  </a:cubicBezTo>
                  <a:cubicBezTo>
                    <a:pt x="1831" y="999"/>
                    <a:pt x="1817" y="990"/>
                    <a:pt x="1811" y="980"/>
                  </a:cubicBezTo>
                  <a:cubicBezTo>
                    <a:pt x="1769" y="941"/>
                    <a:pt x="1772" y="937"/>
                    <a:pt x="1767" y="935"/>
                  </a:cubicBezTo>
                  <a:cubicBezTo>
                    <a:pt x="1713" y="899"/>
                    <a:pt x="1720" y="901"/>
                    <a:pt x="1723" y="903"/>
                  </a:cubicBezTo>
                  <a:cubicBezTo>
                    <a:pt x="1759" y="934"/>
                    <a:pt x="1769" y="945"/>
                    <a:pt x="1780" y="956"/>
                  </a:cubicBezTo>
                  <a:cubicBezTo>
                    <a:pt x="1802" y="983"/>
                    <a:pt x="1811" y="985"/>
                    <a:pt x="1808" y="988"/>
                  </a:cubicBezTo>
                  <a:cubicBezTo>
                    <a:pt x="1835" y="1031"/>
                    <a:pt x="1838" y="1032"/>
                    <a:pt x="1841" y="1034"/>
                  </a:cubicBezTo>
                  <a:cubicBezTo>
                    <a:pt x="1873" y="1077"/>
                    <a:pt x="1874" y="1086"/>
                    <a:pt x="1879" y="1094"/>
                  </a:cubicBezTo>
                  <a:cubicBezTo>
                    <a:pt x="1914" y="1151"/>
                    <a:pt x="1920" y="1159"/>
                    <a:pt x="1924" y="1168"/>
                  </a:cubicBezTo>
                  <a:cubicBezTo>
                    <a:pt x="1944" y="1210"/>
                    <a:pt x="1955" y="1212"/>
                    <a:pt x="1951" y="1217"/>
                  </a:cubicBezTo>
                  <a:cubicBezTo>
                    <a:pt x="1985" y="1273"/>
                    <a:pt x="1988" y="1281"/>
                    <a:pt x="1993" y="1289"/>
                  </a:cubicBezTo>
                  <a:cubicBezTo>
                    <a:pt x="2021" y="1343"/>
                    <a:pt x="2021" y="1350"/>
                    <a:pt x="2027" y="1349"/>
                  </a:cubicBezTo>
                  <a:cubicBezTo>
                    <a:pt x="2038" y="1375"/>
                    <a:pt x="2045" y="1378"/>
                    <a:pt x="2046" y="1382"/>
                  </a:cubicBezTo>
                  <a:cubicBezTo>
                    <a:pt x="2055" y="1400"/>
                    <a:pt x="2045" y="1394"/>
                    <a:pt x="2044" y="1389"/>
                  </a:cubicBezTo>
                  <a:cubicBezTo>
                    <a:pt x="2031" y="1366"/>
                    <a:pt x="2024" y="1370"/>
                    <a:pt x="2022" y="1364"/>
                  </a:cubicBezTo>
                  <a:cubicBezTo>
                    <a:pt x="1998" y="1322"/>
                    <a:pt x="1989" y="1316"/>
                    <a:pt x="1988" y="1307"/>
                  </a:cubicBezTo>
                  <a:cubicBezTo>
                    <a:pt x="1961" y="1269"/>
                    <a:pt x="1954" y="1254"/>
                    <a:pt x="1945" y="1239"/>
                  </a:cubicBezTo>
                  <a:cubicBezTo>
                    <a:pt x="1926" y="1209"/>
                    <a:pt x="1917" y="1202"/>
                    <a:pt x="1915" y="1193"/>
                  </a:cubicBezTo>
                  <a:cubicBezTo>
                    <a:pt x="1894" y="1164"/>
                    <a:pt x="1896" y="1155"/>
                    <a:pt x="1887" y="1149"/>
                  </a:cubicBezTo>
                  <a:cubicBezTo>
                    <a:pt x="1871" y="1118"/>
                    <a:pt x="1865" y="1110"/>
                    <a:pt x="1861" y="1102"/>
                  </a:cubicBezTo>
                  <a:cubicBezTo>
                    <a:pt x="1827" y="1042"/>
                    <a:pt x="1818" y="1039"/>
                    <a:pt x="1819" y="1035"/>
                  </a:cubicBezTo>
                  <a:cubicBezTo>
                    <a:pt x="1803" y="1017"/>
                    <a:pt x="1808" y="1013"/>
                    <a:pt x="1803" y="1011"/>
                  </a:cubicBezTo>
                  <a:cubicBezTo>
                    <a:pt x="1773" y="975"/>
                    <a:pt x="1776" y="971"/>
                    <a:pt x="1771" y="969"/>
                  </a:cubicBezTo>
                  <a:cubicBezTo>
                    <a:pt x="1756" y="950"/>
                    <a:pt x="1752" y="947"/>
                    <a:pt x="1752" y="943"/>
                  </a:cubicBezTo>
                  <a:cubicBezTo>
                    <a:pt x="1731" y="924"/>
                    <a:pt x="1727" y="921"/>
                    <a:pt x="1723" y="919"/>
                  </a:cubicBezTo>
                  <a:cubicBezTo>
                    <a:pt x="1662" y="878"/>
                    <a:pt x="1656" y="874"/>
                    <a:pt x="1649" y="869"/>
                  </a:cubicBezTo>
                  <a:cubicBezTo>
                    <a:pt x="1637" y="863"/>
                    <a:pt x="1641" y="871"/>
                    <a:pt x="1645" y="872"/>
                  </a:cubicBezTo>
                  <a:cubicBezTo>
                    <a:pt x="1679" y="886"/>
                    <a:pt x="1678" y="900"/>
                    <a:pt x="1682" y="894"/>
                  </a:cubicBezTo>
                  <a:cubicBezTo>
                    <a:pt x="1732" y="936"/>
                    <a:pt x="1753" y="955"/>
                    <a:pt x="1766" y="976"/>
                  </a:cubicBezTo>
                  <a:cubicBezTo>
                    <a:pt x="1797" y="1018"/>
                    <a:pt x="1803" y="1029"/>
                    <a:pt x="1810" y="1040"/>
                  </a:cubicBezTo>
                  <a:cubicBezTo>
                    <a:pt x="1838" y="1089"/>
                    <a:pt x="1846" y="1091"/>
                    <a:pt x="1845" y="1094"/>
                  </a:cubicBezTo>
                  <a:cubicBezTo>
                    <a:pt x="1875" y="1146"/>
                    <a:pt x="1883" y="1156"/>
                    <a:pt x="1891" y="1167"/>
                  </a:cubicBezTo>
                  <a:cubicBezTo>
                    <a:pt x="1915" y="1208"/>
                    <a:pt x="1920" y="1220"/>
                    <a:pt x="1930" y="1230"/>
                  </a:cubicBezTo>
                  <a:cubicBezTo>
                    <a:pt x="1974" y="1305"/>
                    <a:pt x="1982" y="1315"/>
                    <a:pt x="1987" y="1325"/>
                  </a:cubicBezTo>
                  <a:cubicBezTo>
                    <a:pt x="2020" y="1379"/>
                    <a:pt x="2042" y="1399"/>
                    <a:pt x="2058" y="1419"/>
                  </a:cubicBezTo>
                  <a:cubicBezTo>
                    <a:pt x="2089" y="1454"/>
                    <a:pt x="2104" y="1456"/>
                    <a:pt x="2098" y="1462"/>
                  </a:cubicBezTo>
                  <a:cubicBezTo>
                    <a:pt x="2016" y="1395"/>
                    <a:pt x="2015" y="1391"/>
                    <a:pt x="2011" y="1388"/>
                  </a:cubicBezTo>
                  <a:cubicBezTo>
                    <a:pt x="1969" y="1337"/>
                    <a:pt x="1959" y="1330"/>
                    <a:pt x="1958" y="1321"/>
                  </a:cubicBezTo>
                  <a:cubicBezTo>
                    <a:pt x="1925" y="1276"/>
                    <a:pt x="1920" y="1268"/>
                    <a:pt x="1913" y="1260"/>
                  </a:cubicBezTo>
                  <a:cubicBezTo>
                    <a:pt x="1869" y="1201"/>
                    <a:pt x="1870" y="1191"/>
                    <a:pt x="1861" y="1184"/>
                  </a:cubicBezTo>
                  <a:cubicBezTo>
                    <a:pt x="1827" y="1128"/>
                    <a:pt x="1824" y="1123"/>
                    <a:pt x="1820" y="1120"/>
                  </a:cubicBezTo>
                  <a:cubicBezTo>
                    <a:pt x="1802" y="1089"/>
                    <a:pt x="1802" y="1084"/>
                    <a:pt x="1797" y="1080"/>
                  </a:cubicBezTo>
                  <a:cubicBezTo>
                    <a:pt x="1741" y="995"/>
                    <a:pt x="1735" y="987"/>
                    <a:pt x="1728" y="979"/>
                  </a:cubicBezTo>
                  <a:cubicBezTo>
                    <a:pt x="1691" y="937"/>
                    <a:pt x="1678" y="921"/>
                    <a:pt x="1659" y="905"/>
                  </a:cubicBezTo>
                  <a:cubicBezTo>
                    <a:pt x="1554" y="846"/>
                    <a:pt x="1554" y="849"/>
                    <a:pt x="1556" y="847"/>
                  </a:cubicBezTo>
                  <a:cubicBezTo>
                    <a:pt x="1560" y="857"/>
                    <a:pt x="1569" y="867"/>
                    <a:pt x="1585" y="874"/>
                  </a:cubicBezTo>
                  <a:cubicBezTo>
                    <a:pt x="1624" y="914"/>
                    <a:pt x="1639" y="916"/>
                    <a:pt x="1637" y="922"/>
                  </a:cubicBezTo>
                  <a:cubicBezTo>
                    <a:pt x="1667" y="951"/>
                    <a:pt x="1670" y="955"/>
                    <a:pt x="1673" y="959"/>
                  </a:cubicBezTo>
                  <a:cubicBezTo>
                    <a:pt x="1709" y="1006"/>
                    <a:pt x="1713" y="1015"/>
                    <a:pt x="1719" y="1023"/>
                  </a:cubicBezTo>
                  <a:cubicBezTo>
                    <a:pt x="1741" y="1068"/>
                    <a:pt x="1754" y="1071"/>
                    <a:pt x="1749" y="1077"/>
                  </a:cubicBezTo>
                  <a:cubicBezTo>
                    <a:pt x="1656" y="979"/>
                    <a:pt x="1622" y="952"/>
                    <a:pt x="1599" y="933"/>
                  </a:cubicBezTo>
                  <a:cubicBezTo>
                    <a:pt x="1593" y="934"/>
                    <a:pt x="1626" y="961"/>
                    <a:pt x="1655" y="986"/>
                  </a:cubicBezTo>
                  <a:cubicBezTo>
                    <a:pt x="1731" y="1069"/>
                    <a:pt x="1737" y="1071"/>
                    <a:pt x="1736" y="1074"/>
                  </a:cubicBezTo>
                  <a:cubicBezTo>
                    <a:pt x="1754" y="1099"/>
                    <a:pt x="1761" y="1104"/>
                    <a:pt x="1762" y="1109"/>
                  </a:cubicBezTo>
                  <a:cubicBezTo>
                    <a:pt x="1781" y="1149"/>
                    <a:pt x="1795" y="1153"/>
                    <a:pt x="1794" y="1159"/>
                  </a:cubicBezTo>
                  <a:cubicBezTo>
                    <a:pt x="1825" y="1202"/>
                    <a:pt x="1829" y="1214"/>
                    <a:pt x="1837" y="1225"/>
                  </a:cubicBezTo>
                  <a:cubicBezTo>
                    <a:pt x="1876" y="1278"/>
                    <a:pt x="1881" y="1283"/>
                    <a:pt x="1883" y="1289"/>
                  </a:cubicBezTo>
                  <a:cubicBezTo>
                    <a:pt x="1906" y="1314"/>
                    <a:pt x="1904" y="1323"/>
                    <a:pt x="1907" y="1319"/>
                  </a:cubicBezTo>
                  <a:cubicBezTo>
                    <a:pt x="1930" y="1346"/>
                    <a:pt x="1939" y="1347"/>
                    <a:pt x="1936" y="1351"/>
                  </a:cubicBezTo>
                  <a:cubicBezTo>
                    <a:pt x="1900" y="1320"/>
                    <a:pt x="1893" y="1317"/>
                    <a:pt x="1894" y="1312"/>
                  </a:cubicBezTo>
                  <a:cubicBezTo>
                    <a:pt x="1863" y="1278"/>
                    <a:pt x="1854" y="1276"/>
                    <a:pt x="1855" y="1271"/>
                  </a:cubicBezTo>
                  <a:cubicBezTo>
                    <a:pt x="1803" y="1202"/>
                    <a:pt x="1797" y="1195"/>
                    <a:pt x="1790" y="1189"/>
                  </a:cubicBezTo>
                  <a:cubicBezTo>
                    <a:pt x="1759" y="1143"/>
                    <a:pt x="1756" y="1140"/>
                    <a:pt x="1751" y="1137"/>
                  </a:cubicBezTo>
                  <a:cubicBezTo>
                    <a:pt x="1701" y="1071"/>
                    <a:pt x="1685" y="1058"/>
                    <a:pt x="1671" y="1044"/>
                  </a:cubicBezTo>
                  <a:cubicBezTo>
                    <a:pt x="1539" y="936"/>
                    <a:pt x="1534" y="938"/>
                    <a:pt x="1526" y="932"/>
                  </a:cubicBezTo>
                  <a:cubicBezTo>
                    <a:pt x="1506" y="923"/>
                    <a:pt x="1508" y="926"/>
                    <a:pt x="1513" y="928"/>
                  </a:cubicBezTo>
                  <a:cubicBezTo>
                    <a:pt x="1546" y="953"/>
                    <a:pt x="1562" y="959"/>
                    <a:pt x="1571" y="967"/>
                  </a:cubicBezTo>
                  <a:cubicBezTo>
                    <a:pt x="1599" y="992"/>
                    <a:pt x="1613" y="997"/>
                    <a:pt x="1618" y="1006"/>
                  </a:cubicBezTo>
                  <a:cubicBezTo>
                    <a:pt x="1630" y="1020"/>
                    <a:pt x="1644" y="1022"/>
                    <a:pt x="1643" y="1028"/>
                  </a:cubicBezTo>
                  <a:cubicBezTo>
                    <a:pt x="1719" y="1109"/>
                    <a:pt x="1730" y="1117"/>
                    <a:pt x="1732" y="1126"/>
                  </a:cubicBezTo>
                  <a:cubicBezTo>
                    <a:pt x="1700" y="1093"/>
                    <a:pt x="1685" y="1092"/>
                    <a:pt x="1690" y="1088"/>
                  </a:cubicBezTo>
                  <a:cubicBezTo>
                    <a:pt x="1590" y="1025"/>
                    <a:pt x="1574" y="1014"/>
                    <a:pt x="1560" y="1007"/>
                  </a:cubicBezTo>
                  <a:cubicBezTo>
                    <a:pt x="1480" y="980"/>
                    <a:pt x="1476" y="980"/>
                    <a:pt x="1471" y="979"/>
                  </a:cubicBezTo>
                  <a:cubicBezTo>
                    <a:pt x="1398" y="958"/>
                    <a:pt x="1390" y="956"/>
                    <a:pt x="1381" y="953"/>
                  </a:cubicBezTo>
                  <a:cubicBezTo>
                    <a:pt x="1376" y="959"/>
                    <a:pt x="1396" y="964"/>
                    <a:pt x="1416" y="968"/>
                  </a:cubicBezTo>
                  <a:cubicBezTo>
                    <a:pt x="1457" y="983"/>
                    <a:pt x="1467" y="984"/>
                    <a:pt x="1478" y="989"/>
                  </a:cubicBezTo>
                  <a:cubicBezTo>
                    <a:pt x="1494" y="991"/>
                    <a:pt x="1500" y="998"/>
                    <a:pt x="1504" y="996"/>
                  </a:cubicBezTo>
                  <a:cubicBezTo>
                    <a:pt x="1612" y="1047"/>
                    <a:pt x="1625" y="1055"/>
                    <a:pt x="1638" y="1063"/>
                  </a:cubicBezTo>
                  <a:cubicBezTo>
                    <a:pt x="1735" y="1151"/>
                    <a:pt x="1749" y="1157"/>
                    <a:pt x="1748" y="1166"/>
                  </a:cubicBezTo>
                  <a:cubicBezTo>
                    <a:pt x="1633" y="1063"/>
                    <a:pt x="1624" y="1057"/>
                    <a:pt x="1615" y="1051"/>
                  </a:cubicBezTo>
                  <a:cubicBezTo>
                    <a:pt x="1514" y="1008"/>
                    <a:pt x="1509" y="999"/>
                    <a:pt x="1506" y="1002"/>
                  </a:cubicBezTo>
                  <a:cubicBezTo>
                    <a:pt x="1476" y="994"/>
                    <a:pt x="1472" y="991"/>
                    <a:pt x="1468" y="992"/>
                  </a:cubicBezTo>
                  <a:cubicBezTo>
                    <a:pt x="1584" y="1043"/>
                    <a:pt x="1587" y="1045"/>
                    <a:pt x="1601" y="1052"/>
                  </a:cubicBezTo>
                  <a:cubicBezTo>
                    <a:pt x="1706" y="1133"/>
                    <a:pt x="1710" y="1139"/>
                    <a:pt x="1718" y="1143"/>
                  </a:cubicBezTo>
                  <a:cubicBezTo>
                    <a:pt x="1778" y="1205"/>
                    <a:pt x="1776" y="1209"/>
                    <a:pt x="1782" y="1212"/>
                  </a:cubicBezTo>
                  <a:cubicBezTo>
                    <a:pt x="1800" y="1238"/>
                    <a:pt x="1812" y="1240"/>
                    <a:pt x="1808" y="1245"/>
                  </a:cubicBezTo>
                  <a:cubicBezTo>
                    <a:pt x="1776" y="1217"/>
                    <a:pt x="1770" y="1209"/>
                    <a:pt x="1763" y="1202"/>
                  </a:cubicBezTo>
                  <a:cubicBezTo>
                    <a:pt x="1740" y="1177"/>
                    <a:pt x="1726" y="1176"/>
                    <a:pt x="1730" y="1172"/>
                  </a:cubicBezTo>
                  <a:cubicBezTo>
                    <a:pt x="1613" y="1101"/>
                    <a:pt x="1598" y="1092"/>
                    <a:pt x="1584" y="1085"/>
                  </a:cubicBezTo>
                  <a:cubicBezTo>
                    <a:pt x="1549" y="1071"/>
                    <a:pt x="1544" y="1063"/>
                    <a:pt x="1541" y="1070"/>
                  </a:cubicBezTo>
                  <a:cubicBezTo>
                    <a:pt x="1611" y="1107"/>
                    <a:pt x="1612" y="1109"/>
                    <a:pt x="1613" y="1108"/>
                  </a:cubicBezTo>
                  <a:cubicBezTo>
                    <a:pt x="1644" y="1126"/>
                    <a:pt x="1655" y="1131"/>
                    <a:pt x="1665" y="1140"/>
                  </a:cubicBezTo>
                  <a:cubicBezTo>
                    <a:pt x="1720" y="1178"/>
                    <a:pt x="1724" y="1181"/>
                    <a:pt x="1722" y="1185"/>
                  </a:cubicBezTo>
                  <a:cubicBezTo>
                    <a:pt x="1490" y="1066"/>
                    <a:pt x="1458" y="1045"/>
                    <a:pt x="1426" y="1030"/>
                  </a:cubicBezTo>
                  <a:cubicBezTo>
                    <a:pt x="1415" y="1028"/>
                    <a:pt x="1420" y="1032"/>
                    <a:pt x="1426" y="1035"/>
                  </a:cubicBezTo>
                  <a:cubicBezTo>
                    <a:pt x="1474" y="1061"/>
                    <a:pt x="1486" y="1073"/>
                    <a:pt x="1507" y="1079"/>
                  </a:cubicBezTo>
                  <a:cubicBezTo>
                    <a:pt x="1681" y="1171"/>
                    <a:pt x="1693" y="1179"/>
                    <a:pt x="1704" y="1184"/>
                  </a:cubicBezTo>
                  <a:cubicBezTo>
                    <a:pt x="1769" y="1234"/>
                    <a:pt x="1783" y="1234"/>
                    <a:pt x="1778" y="1238"/>
                  </a:cubicBezTo>
                  <a:cubicBezTo>
                    <a:pt x="1658" y="1184"/>
                    <a:pt x="1628" y="1171"/>
                    <a:pt x="1597" y="1152"/>
                  </a:cubicBezTo>
                  <a:cubicBezTo>
                    <a:pt x="1495" y="1094"/>
                    <a:pt x="1466" y="1065"/>
                    <a:pt x="1423" y="1044"/>
                  </a:cubicBezTo>
                  <a:cubicBezTo>
                    <a:pt x="1398" y="1020"/>
                    <a:pt x="1389" y="1019"/>
                    <a:pt x="1392" y="1015"/>
                  </a:cubicBezTo>
                  <a:cubicBezTo>
                    <a:pt x="1361" y="983"/>
                    <a:pt x="1355" y="981"/>
                    <a:pt x="1356" y="978"/>
                  </a:cubicBezTo>
                  <a:cubicBezTo>
                    <a:pt x="1346" y="964"/>
                    <a:pt x="1338" y="961"/>
                    <a:pt x="1338" y="963"/>
                  </a:cubicBezTo>
                  <a:cubicBezTo>
                    <a:pt x="1454" y="1072"/>
                    <a:pt x="1493" y="1098"/>
                    <a:pt x="1523" y="1121"/>
                  </a:cubicBezTo>
                  <a:cubicBezTo>
                    <a:pt x="1580" y="1157"/>
                    <a:pt x="1591" y="1154"/>
                    <a:pt x="1593" y="1162"/>
                  </a:cubicBezTo>
                  <a:cubicBezTo>
                    <a:pt x="1662" y="1192"/>
                    <a:pt x="1669" y="1203"/>
                    <a:pt x="1673" y="1199"/>
                  </a:cubicBezTo>
                  <a:cubicBezTo>
                    <a:pt x="1595" y="1181"/>
                    <a:pt x="1571" y="1171"/>
                    <a:pt x="1548" y="1163"/>
                  </a:cubicBezTo>
                  <a:cubicBezTo>
                    <a:pt x="1408" y="1102"/>
                    <a:pt x="1396" y="1107"/>
                    <a:pt x="1398" y="1100"/>
                  </a:cubicBezTo>
                  <a:cubicBezTo>
                    <a:pt x="1459" y="1134"/>
                    <a:pt x="1467" y="1147"/>
                    <a:pt x="1471" y="1144"/>
                  </a:cubicBezTo>
                  <a:cubicBezTo>
                    <a:pt x="1528" y="1162"/>
                    <a:pt x="1531" y="1166"/>
                    <a:pt x="1534" y="1168"/>
                  </a:cubicBezTo>
                  <a:cubicBezTo>
                    <a:pt x="1553" y="1169"/>
                    <a:pt x="1558" y="1177"/>
                    <a:pt x="1561" y="1178"/>
                  </a:cubicBezTo>
                  <a:cubicBezTo>
                    <a:pt x="1583" y="1180"/>
                    <a:pt x="1591" y="1190"/>
                    <a:pt x="1597" y="1188"/>
                  </a:cubicBezTo>
                  <a:cubicBezTo>
                    <a:pt x="1670" y="1212"/>
                    <a:pt x="1674" y="1217"/>
                    <a:pt x="1676" y="1215"/>
                  </a:cubicBezTo>
                  <a:cubicBezTo>
                    <a:pt x="1713" y="1228"/>
                    <a:pt x="1719" y="1232"/>
                    <a:pt x="1733" y="1235"/>
                  </a:cubicBezTo>
                  <a:cubicBezTo>
                    <a:pt x="1830" y="1279"/>
                    <a:pt x="1840" y="1286"/>
                    <a:pt x="1839" y="1292"/>
                  </a:cubicBezTo>
                  <a:cubicBezTo>
                    <a:pt x="1727" y="1244"/>
                    <a:pt x="1716" y="1241"/>
                    <a:pt x="1704" y="1239"/>
                  </a:cubicBezTo>
                  <a:cubicBezTo>
                    <a:pt x="1624" y="1217"/>
                    <a:pt x="1613" y="1215"/>
                    <a:pt x="1601" y="1212"/>
                  </a:cubicBezTo>
                  <a:cubicBezTo>
                    <a:pt x="1554" y="1196"/>
                    <a:pt x="1543" y="1195"/>
                    <a:pt x="1531" y="1192"/>
                  </a:cubicBezTo>
                  <a:cubicBezTo>
                    <a:pt x="1395" y="1115"/>
                    <a:pt x="1391" y="1117"/>
                    <a:pt x="1388" y="1115"/>
                  </a:cubicBezTo>
                  <a:cubicBezTo>
                    <a:pt x="1372" y="1109"/>
                    <a:pt x="1376" y="1100"/>
                    <a:pt x="1373" y="1099"/>
                  </a:cubicBezTo>
                  <a:cubicBezTo>
                    <a:pt x="1364" y="1091"/>
                    <a:pt x="1362" y="1092"/>
                    <a:pt x="1364" y="1093"/>
                  </a:cubicBezTo>
                  <a:cubicBezTo>
                    <a:pt x="1371" y="1109"/>
                    <a:pt x="1380" y="1110"/>
                    <a:pt x="1382" y="1113"/>
                  </a:cubicBezTo>
                  <a:cubicBezTo>
                    <a:pt x="1432" y="1150"/>
                    <a:pt x="1443" y="1160"/>
                    <a:pt x="1451" y="1162"/>
                  </a:cubicBezTo>
                  <a:cubicBezTo>
                    <a:pt x="1484" y="1187"/>
                    <a:pt x="1489" y="1191"/>
                    <a:pt x="1491" y="1189"/>
                  </a:cubicBezTo>
                  <a:cubicBezTo>
                    <a:pt x="1554" y="1222"/>
                    <a:pt x="1574" y="1230"/>
                    <a:pt x="1599" y="1239"/>
                  </a:cubicBezTo>
                  <a:cubicBezTo>
                    <a:pt x="1637" y="1245"/>
                    <a:pt x="1643" y="1252"/>
                    <a:pt x="1649" y="1252"/>
                  </a:cubicBezTo>
                  <a:cubicBezTo>
                    <a:pt x="1743" y="1278"/>
                    <a:pt x="1753" y="1282"/>
                    <a:pt x="1762" y="1285"/>
                  </a:cubicBezTo>
                  <a:cubicBezTo>
                    <a:pt x="1812" y="1300"/>
                    <a:pt x="1833" y="1307"/>
                    <a:pt x="1853" y="1314"/>
                  </a:cubicBezTo>
                  <a:cubicBezTo>
                    <a:pt x="1920" y="1357"/>
                    <a:pt x="1927" y="1352"/>
                    <a:pt x="1924" y="1357"/>
                  </a:cubicBezTo>
                  <a:cubicBezTo>
                    <a:pt x="1927" y="1360"/>
                    <a:pt x="1919" y="1361"/>
                    <a:pt x="1908" y="1353"/>
                  </a:cubicBezTo>
                  <a:cubicBezTo>
                    <a:pt x="1858" y="1326"/>
                    <a:pt x="1853" y="1327"/>
                    <a:pt x="1849" y="1325"/>
                  </a:cubicBezTo>
                  <a:cubicBezTo>
                    <a:pt x="1818" y="1312"/>
                    <a:pt x="1812" y="1307"/>
                    <a:pt x="1808" y="1308"/>
                  </a:cubicBezTo>
                  <a:cubicBezTo>
                    <a:pt x="1788" y="1302"/>
                    <a:pt x="1783" y="1302"/>
                    <a:pt x="1778" y="1301"/>
                  </a:cubicBezTo>
                  <a:cubicBezTo>
                    <a:pt x="1716" y="1285"/>
                    <a:pt x="1712" y="1289"/>
                    <a:pt x="1707" y="1285"/>
                  </a:cubicBezTo>
                  <a:cubicBezTo>
                    <a:pt x="1658" y="1272"/>
                    <a:pt x="1654" y="1275"/>
                    <a:pt x="1650" y="1273"/>
                  </a:cubicBezTo>
                  <a:cubicBezTo>
                    <a:pt x="1601" y="1263"/>
                    <a:pt x="1597" y="1262"/>
                    <a:pt x="1592" y="1261"/>
                  </a:cubicBezTo>
                  <a:cubicBezTo>
                    <a:pt x="1539" y="1252"/>
                    <a:pt x="1530" y="1249"/>
                    <a:pt x="1520" y="1244"/>
                  </a:cubicBezTo>
                  <a:cubicBezTo>
                    <a:pt x="1470" y="1230"/>
                    <a:pt x="1451" y="1225"/>
                    <a:pt x="1431" y="1217"/>
                  </a:cubicBezTo>
                  <a:cubicBezTo>
                    <a:pt x="1385" y="1181"/>
                    <a:pt x="1380" y="1176"/>
                    <a:pt x="1376" y="1180"/>
                  </a:cubicBezTo>
                  <a:cubicBezTo>
                    <a:pt x="1388" y="1194"/>
                    <a:pt x="1396" y="1197"/>
                    <a:pt x="1396" y="1201"/>
                  </a:cubicBezTo>
                  <a:cubicBezTo>
                    <a:pt x="1320" y="1167"/>
                    <a:pt x="1362" y="1186"/>
                    <a:pt x="1393" y="1207"/>
                  </a:cubicBezTo>
                  <a:cubicBezTo>
                    <a:pt x="1445" y="1237"/>
                    <a:pt x="1456" y="1244"/>
                    <a:pt x="1466" y="1250"/>
                  </a:cubicBezTo>
                  <a:cubicBezTo>
                    <a:pt x="1613" y="1319"/>
                    <a:pt x="1623" y="1321"/>
                    <a:pt x="1633" y="1325"/>
                  </a:cubicBezTo>
                  <a:cubicBezTo>
                    <a:pt x="1658" y="1334"/>
                    <a:pt x="1660" y="1328"/>
                    <a:pt x="1663" y="1332"/>
                  </a:cubicBezTo>
                  <a:cubicBezTo>
                    <a:pt x="1697" y="1345"/>
                    <a:pt x="1705" y="1344"/>
                    <a:pt x="1713" y="1347"/>
                  </a:cubicBezTo>
                  <a:cubicBezTo>
                    <a:pt x="1775" y="1364"/>
                    <a:pt x="1786" y="1363"/>
                    <a:pt x="1798" y="1369"/>
                  </a:cubicBezTo>
                  <a:cubicBezTo>
                    <a:pt x="1835" y="1378"/>
                    <a:pt x="1837" y="1380"/>
                    <a:pt x="1839" y="1378"/>
                  </a:cubicBezTo>
                  <a:cubicBezTo>
                    <a:pt x="1867" y="1394"/>
                    <a:pt x="1875" y="1389"/>
                    <a:pt x="1885" y="1396"/>
                  </a:cubicBezTo>
                  <a:cubicBezTo>
                    <a:pt x="1931" y="1407"/>
                    <a:pt x="1938" y="1414"/>
                    <a:pt x="1942" y="1413"/>
                  </a:cubicBezTo>
                  <a:cubicBezTo>
                    <a:pt x="2031" y="1454"/>
                    <a:pt x="2036" y="1457"/>
                    <a:pt x="2041" y="1460"/>
                  </a:cubicBezTo>
                  <a:cubicBezTo>
                    <a:pt x="2037" y="1459"/>
                    <a:pt x="2036" y="1469"/>
                    <a:pt x="2031" y="1464"/>
                  </a:cubicBezTo>
                  <a:cubicBezTo>
                    <a:pt x="1999" y="1445"/>
                    <a:pt x="1995" y="1443"/>
                    <a:pt x="1992" y="1441"/>
                  </a:cubicBezTo>
                  <a:cubicBezTo>
                    <a:pt x="1941" y="1420"/>
                    <a:pt x="1938" y="1417"/>
                    <a:pt x="1935" y="1419"/>
                  </a:cubicBezTo>
                  <a:cubicBezTo>
                    <a:pt x="1884" y="1400"/>
                    <a:pt x="1874" y="1398"/>
                    <a:pt x="1863" y="1394"/>
                  </a:cubicBezTo>
                  <a:cubicBezTo>
                    <a:pt x="1838" y="1392"/>
                    <a:pt x="1834" y="1387"/>
                    <a:pt x="1832" y="1389"/>
                  </a:cubicBezTo>
                  <a:cubicBezTo>
                    <a:pt x="1781" y="1383"/>
                    <a:pt x="1776" y="1380"/>
                    <a:pt x="1770" y="1380"/>
                  </a:cubicBezTo>
                  <a:cubicBezTo>
                    <a:pt x="1704" y="1367"/>
                    <a:pt x="1696" y="1369"/>
                    <a:pt x="1687" y="1363"/>
                  </a:cubicBezTo>
                  <a:cubicBezTo>
                    <a:pt x="1626" y="1352"/>
                    <a:pt x="1616" y="1344"/>
                    <a:pt x="1608" y="1348"/>
                  </a:cubicBezTo>
                  <a:cubicBezTo>
                    <a:pt x="1517" y="1321"/>
                    <a:pt x="1500" y="1313"/>
                    <a:pt x="1484" y="1310"/>
                  </a:cubicBezTo>
                  <a:cubicBezTo>
                    <a:pt x="1442" y="1294"/>
                    <a:pt x="1443" y="1279"/>
                    <a:pt x="1440" y="1286"/>
                  </a:cubicBezTo>
                  <a:cubicBezTo>
                    <a:pt x="1401" y="1263"/>
                    <a:pt x="1398" y="1259"/>
                    <a:pt x="1395" y="1255"/>
                  </a:cubicBezTo>
                  <a:cubicBezTo>
                    <a:pt x="1388" y="1261"/>
                    <a:pt x="1392" y="1264"/>
                    <a:pt x="1395" y="1266"/>
                  </a:cubicBezTo>
                  <a:cubicBezTo>
                    <a:pt x="1418" y="1280"/>
                    <a:pt x="1427" y="1287"/>
                    <a:pt x="1435" y="1293"/>
                  </a:cubicBezTo>
                  <a:cubicBezTo>
                    <a:pt x="1531" y="1334"/>
                    <a:pt x="1541" y="1338"/>
                    <a:pt x="1552" y="1342"/>
                  </a:cubicBezTo>
                  <a:cubicBezTo>
                    <a:pt x="1588" y="1352"/>
                    <a:pt x="1593" y="1352"/>
                    <a:pt x="1598" y="1351"/>
                  </a:cubicBezTo>
                  <a:cubicBezTo>
                    <a:pt x="1678" y="1371"/>
                    <a:pt x="1679" y="1372"/>
                    <a:pt x="1681" y="1372"/>
                  </a:cubicBezTo>
                  <a:cubicBezTo>
                    <a:pt x="1711" y="1375"/>
                    <a:pt x="1714" y="1380"/>
                    <a:pt x="1716" y="1378"/>
                  </a:cubicBezTo>
                  <a:cubicBezTo>
                    <a:pt x="1751" y="1385"/>
                    <a:pt x="1761" y="1383"/>
                    <a:pt x="1772" y="1389"/>
                  </a:cubicBezTo>
                  <a:cubicBezTo>
                    <a:pt x="1792" y="1392"/>
                    <a:pt x="1797" y="1390"/>
                    <a:pt x="1803" y="1394"/>
                  </a:cubicBezTo>
                  <a:cubicBezTo>
                    <a:pt x="1822" y="1393"/>
                    <a:pt x="1828" y="1396"/>
                    <a:pt x="1833" y="1395"/>
                  </a:cubicBezTo>
                  <a:cubicBezTo>
                    <a:pt x="1885" y="1410"/>
                    <a:pt x="1890" y="1407"/>
                    <a:pt x="1896" y="1411"/>
                  </a:cubicBezTo>
                  <a:cubicBezTo>
                    <a:pt x="1999" y="1451"/>
                    <a:pt x="2003" y="1453"/>
                    <a:pt x="2007" y="1456"/>
                  </a:cubicBezTo>
                  <a:cubicBezTo>
                    <a:pt x="1978" y="1460"/>
                    <a:pt x="1974" y="1455"/>
                    <a:pt x="1971" y="1456"/>
                  </a:cubicBezTo>
                  <a:cubicBezTo>
                    <a:pt x="1945" y="1454"/>
                    <a:pt x="1942" y="1456"/>
                    <a:pt x="1938" y="1454"/>
                  </a:cubicBezTo>
                  <a:cubicBezTo>
                    <a:pt x="1874" y="1447"/>
                    <a:pt x="1868" y="1443"/>
                    <a:pt x="1863" y="1444"/>
                  </a:cubicBezTo>
                  <a:cubicBezTo>
                    <a:pt x="1819" y="1439"/>
                    <a:pt x="1815" y="1436"/>
                    <a:pt x="1811" y="1433"/>
                  </a:cubicBezTo>
                  <a:cubicBezTo>
                    <a:pt x="1789" y="1430"/>
                    <a:pt x="1787" y="1433"/>
                    <a:pt x="1784" y="1433"/>
                  </a:cubicBezTo>
                  <a:cubicBezTo>
                    <a:pt x="1751" y="1426"/>
                    <a:pt x="1744" y="1421"/>
                    <a:pt x="1739" y="1422"/>
                  </a:cubicBezTo>
                  <a:cubicBezTo>
                    <a:pt x="1686" y="1417"/>
                    <a:pt x="1679" y="1408"/>
                    <a:pt x="1675" y="1413"/>
                  </a:cubicBezTo>
                  <a:cubicBezTo>
                    <a:pt x="1595" y="1398"/>
                    <a:pt x="1585" y="1392"/>
                    <a:pt x="1576" y="1392"/>
                  </a:cubicBezTo>
                  <a:cubicBezTo>
                    <a:pt x="1553" y="1385"/>
                    <a:pt x="1550" y="1381"/>
                    <a:pt x="1548" y="1383"/>
                  </a:cubicBezTo>
                  <a:cubicBezTo>
                    <a:pt x="1463" y="1355"/>
                    <a:pt x="1463" y="1351"/>
                    <a:pt x="1464" y="1351"/>
                  </a:cubicBezTo>
                  <a:cubicBezTo>
                    <a:pt x="1450" y="1345"/>
                    <a:pt x="1448" y="1346"/>
                    <a:pt x="1447" y="1345"/>
                  </a:cubicBezTo>
                  <a:cubicBezTo>
                    <a:pt x="1415" y="1330"/>
                    <a:pt x="1410" y="1322"/>
                    <a:pt x="1406" y="1321"/>
                  </a:cubicBezTo>
                  <a:cubicBezTo>
                    <a:pt x="1355" y="1287"/>
                    <a:pt x="1356" y="1284"/>
                    <a:pt x="1353" y="1283"/>
                  </a:cubicBezTo>
                  <a:cubicBezTo>
                    <a:pt x="1333" y="1278"/>
                    <a:pt x="1340" y="1285"/>
                    <a:pt x="1347" y="1292"/>
                  </a:cubicBezTo>
                  <a:cubicBezTo>
                    <a:pt x="1420" y="1336"/>
                    <a:pt x="1416" y="1338"/>
                    <a:pt x="1421" y="1341"/>
                  </a:cubicBezTo>
                  <a:cubicBezTo>
                    <a:pt x="1509" y="1376"/>
                    <a:pt x="1517" y="1384"/>
                    <a:pt x="1522" y="1382"/>
                  </a:cubicBezTo>
                  <a:cubicBezTo>
                    <a:pt x="1562" y="1395"/>
                    <a:pt x="1565" y="1399"/>
                    <a:pt x="1568" y="1397"/>
                  </a:cubicBezTo>
                  <a:cubicBezTo>
                    <a:pt x="1674" y="1420"/>
                    <a:pt x="1698" y="1425"/>
                    <a:pt x="1721" y="1426"/>
                  </a:cubicBezTo>
                  <a:cubicBezTo>
                    <a:pt x="1801" y="1443"/>
                    <a:pt x="1807" y="1442"/>
                    <a:pt x="1813" y="1442"/>
                  </a:cubicBezTo>
                  <a:cubicBezTo>
                    <a:pt x="1852" y="1449"/>
                    <a:pt x="1855" y="1450"/>
                    <a:pt x="1859" y="1452"/>
                  </a:cubicBezTo>
                  <a:cubicBezTo>
                    <a:pt x="1837" y="1448"/>
                    <a:pt x="1830" y="1450"/>
                    <a:pt x="1824" y="1452"/>
                  </a:cubicBezTo>
                  <a:cubicBezTo>
                    <a:pt x="1757" y="1449"/>
                    <a:pt x="1734" y="1451"/>
                    <a:pt x="1711" y="1453"/>
                  </a:cubicBezTo>
                  <a:cubicBezTo>
                    <a:pt x="1629" y="1452"/>
                    <a:pt x="1626" y="1453"/>
                    <a:pt x="1623" y="1452"/>
                  </a:cubicBezTo>
                  <a:cubicBezTo>
                    <a:pt x="1594" y="1449"/>
                    <a:pt x="1592" y="1455"/>
                    <a:pt x="1588" y="1449"/>
                  </a:cubicBezTo>
                  <a:cubicBezTo>
                    <a:pt x="1558" y="1449"/>
                    <a:pt x="1556" y="1455"/>
                    <a:pt x="1551" y="1449"/>
                  </a:cubicBezTo>
                  <a:cubicBezTo>
                    <a:pt x="1514" y="1450"/>
                    <a:pt x="1511" y="1451"/>
                    <a:pt x="1508" y="1451"/>
                  </a:cubicBezTo>
                  <a:cubicBezTo>
                    <a:pt x="1530" y="1456"/>
                    <a:pt x="1538" y="1456"/>
                    <a:pt x="1547" y="1456"/>
                  </a:cubicBezTo>
                  <a:cubicBezTo>
                    <a:pt x="1589" y="1457"/>
                    <a:pt x="1593" y="1455"/>
                    <a:pt x="1597" y="1458"/>
                  </a:cubicBezTo>
                  <a:cubicBezTo>
                    <a:pt x="1652" y="1460"/>
                    <a:pt x="1656" y="1458"/>
                    <a:pt x="1661" y="1461"/>
                  </a:cubicBezTo>
                  <a:cubicBezTo>
                    <a:pt x="1691" y="1465"/>
                    <a:pt x="1694" y="1456"/>
                    <a:pt x="1700" y="1461"/>
                  </a:cubicBezTo>
                  <a:cubicBezTo>
                    <a:pt x="1767" y="1462"/>
                    <a:pt x="1783" y="1458"/>
                    <a:pt x="1800" y="1460"/>
                  </a:cubicBezTo>
                  <a:cubicBezTo>
                    <a:pt x="1835" y="1463"/>
                    <a:pt x="1842" y="1458"/>
                    <a:pt x="1851" y="1462"/>
                  </a:cubicBezTo>
                  <a:cubicBezTo>
                    <a:pt x="1975" y="1466"/>
                    <a:pt x="1981" y="1468"/>
                    <a:pt x="1986" y="1468"/>
                  </a:cubicBezTo>
                  <a:cubicBezTo>
                    <a:pt x="2043" y="1476"/>
                    <a:pt x="2049" y="1484"/>
                    <a:pt x="2051" y="1480"/>
                  </a:cubicBezTo>
                  <a:cubicBezTo>
                    <a:pt x="2067" y="1483"/>
                    <a:pt x="2072" y="1485"/>
                    <a:pt x="2076" y="1483"/>
                  </a:cubicBezTo>
                  <a:cubicBezTo>
                    <a:pt x="2092" y="1492"/>
                    <a:pt x="2084" y="1491"/>
                    <a:pt x="2077" y="1489"/>
                  </a:cubicBezTo>
                  <a:cubicBezTo>
                    <a:pt x="2055" y="1485"/>
                    <a:pt x="2055" y="1487"/>
                    <a:pt x="2053" y="1486"/>
                  </a:cubicBezTo>
                  <a:cubicBezTo>
                    <a:pt x="2032" y="1484"/>
                    <a:pt x="2026" y="1484"/>
                    <a:pt x="2019" y="1482"/>
                  </a:cubicBezTo>
                  <a:cubicBezTo>
                    <a:pt x="1963" y="1482"/>
                    <a:pt x="1944" y="1478"/>
                    <a:pt x="1926" y="1480"/>
                  </a:cubicBezTo>
                  <a:cubicBezTo>
                    <a:pt x="1879" y="1484"/>
                    <a:pt x="1873" y="1478"/>
                    <a:pt x="1869" y="1479"/>
                  </a:cubicBezTo>
                  <a:cubicBezTo>
                    <a:pt x="1796" y="1483"/>
                    <a:pt x="1792" y="1486"/>
                    <a:pt x="1787" y="1488"/>
                  </a:cubicBezTo>
                  <a:cubicBezTo>
                    <a:pt x="1750" y="1488"/>
                    <a:pt x="1749" y="1489"/>
                    <a:pt x="1746" y="1487"/>
                  </a:cubicBezTo>
                  <a:cubicBezTo>
                    <a:pt x="1713" y="1486"/>
                    <a:pt x="1709" y="1490"/>
                    <a:pt x="1704" y="1487"/>
                  </a:cubicBezTo>
                  <a:cubicBezTo>
                    <a:pt x="1665" y="1483"/>
                    <a:pt x="1656" y="1486"/>
                    <a:pt x="1646" y="1483"/>
                  </a:cubicBezTo>
                  <a:cubicBezTo>
                    <a:pt x="1584" y="1471"/>
                    <a:pt x="1580" y="1476"/>
                    <a:pt x="1575" y="1472"/>
                  </a:cubicBezTo>
                  <a:cubicBezTo>
                    <a:pt x="1541" y="1469"/>
                    <a:pt x="1534" y="1456"/>
                    <a:pt x="1531" y="1464"/>
                  </a:cubicBezTo>
                  <a:cubicBezTo>
                    <a:pt x="1597" y="1481"/>
                    <a:pt x="1605" y="1487"/>
                    <a:pt x="1611" y="1486"/>
                  </a:cubicBezTo>
                  <a:cubicBezTo>
                    <a:pt x="1675" y="1492"/>
                    <a:pt x="1682" y="1493"/>
                    <a:pt x="1690" y="1496"/>
                  </a:cubicBezTo>
                  <a:cubicBezTo>
                    <a:pt x="1763" y="1494"/>
                    <a:pt x="1782" y="1497"/>
                    <a:pt x="1799" y="1493"/>
                  </a:cubicBezTo>
                  <a:cubicBezTo>
                    <a:pt x="1835" y="1494"/>
                    <a:pt x="1837" y="1491"/>
                    <a:pt x="1840" y="1491"/>
                  </a:cubicBezTo>
                  <a:cubicBezTo>
                    <a:pt x="1884" y="1487"/>
                    <a:pt x="1890" y="1489"/>
                    <a:pt x="1894" y="1488"/>
                  </a:cubicBezTo>
                  <a:cubicBezTo>
                    <a:pt x="1945" y="1491"/>
                    <a:pt x="1954" y="1487"/>
                    <a:pt x="1964" y="1490"/>
                  </a:cubicBezTo>
                  <a:cubicBezTo>
                    <a:pt x="2004" y="1490"/>
                    <a:pt x="2005" y="1488"/>
                    <a:pt x="2008" y="1491"/>
                  </a:cubicBezTo>
                  <a:cubicBezTo>
                    <a:pt x="2048" y="1493"/>
                    <a:pt x="2052" y="1493"/>
                    <a:pt x="2058" y="1498"/>
                  </a:cubicBezTo>
                  <a:cubicBezTo>
                    <a:pt x="2090" y="1498"/>
                    <a:pt x="2095" y="1503"/>
                    <a:pt x="2100" y="1502"/>
                  </a:cubicBezTo>
                  <a:cubicBezTo>
                    <a:pt x="2134" y="1513"/>
                    <a:pt x="2137" y="1511"/>
                    <a:pt x="2140" y="1513"/>
                  </a:cubicBezTo>
                  <a:cubicBezTo>
                    <a:pt x="2136" y="1522"/>
                    <a:pt x="2130" y="1516"/>
                    <a:pt x="2124" y="1513"/>
                  </a:cubicBezTo>
                  <a:cubicBezTo>
                    <a:pt x="2095" y="1514"/>
                    <a:pt x="2091" y="1516"/>
                    <a:pt x="2087" y="1514"/>
                  </a:cubicBezTo>
                  <a:cubicBezTo>
                    <a:pt x="2066" y="1517"/>
                    <a:pt x="2056" y="1511"/>
                    <a:pt x="2049" y="1515"/>
                  </a:cubicBezTo>
                  <a:cubicBezTo>
                    <a:pt x="1957" y="1511"/>
                    <a:pt x="1954" y="1522"/>
                    <a:pt x="1948" y="1514"/>
                  </a:cubicBezTo>
                  <a:cubicBezTo>
                    <a:pt x="1899" y="1520"/>
                    <a:pt x="1895" y="1519"/>
                    <a:pt x="1891" y="1520"/>
                  </a:cubicBezTo>
                  <a:cubicBezTo>
                    <a:pt x="1864" y="1522"/>
                    <a:pt x="1861" y="1528"/>
                    <a:pt x="1856" y="1526"/>
                  </a:cubicBezTo>
                  <a:cubicBezTo>
                    <a:pt x="1802" y="1532"/>
                    <a:pt x="1794" y="1529"/>
                    <a:pt x="1787" y="1532"/>
                  </a:cubicBezTo>
                  <a:cubicBezTo>
                    <a:pt x="1755" y="1532"/>
                    <a:pt x="1747" y="1531"/>
                    <a:pt x="1739" y="1532"/>
                  </a:cubicBezTo>
                  <a:cubicBezTo>
                    <a:pt x="1718" y="1533"/>
                    <a:pt x="1717" y="1537"/>
                    <a:pt x="1720" y="1534"/>
                  </a:cubicBezTo>
                  <a:cubicBezTo>
                    <a:pt x="1742" y="1532"/>
                    <a:pt x="1748" y="1538"/>
                    <a:pt x="1752" y="1537"/>
                  </a:cubicBezTo>
                  <a:cubicBezTo>
                    <a:pt x="1795" y="1537"/>
                    <a:pt x="1804" y="1537"/>
                    <a:pt x="1813" y="1536"/>
                  </a:cubicBezTo>
                  <a:cubicBezTo>
                    <a:pt x="1854" y="1530"/>
                    <a:pt x="1860" y="1537"/>
                    <a:pt x="1864" y="1534"/>
                  </a:cubicBezTo>
                  <a:cubicBezTo>
                    <a:pt x="1892" y="1526"/>
                    <a:pt x="1897" y="1530"/>
                    <a:pt x="1900" y="1526"/>
                  </a:cubicBezTo>
                  <a:cubicBezTo>
                    <a:pt x="1931" y="1525"/>
                    <a:pt x="1934" y="1528"/>
                    <a:pt x="1937" y="1527"/>
                  </a:cubicBezTo>
                  <a:cubicBezTo>
                    <a:pt x="1965" y="1526"/>
                    <a:pt x="1970" y="1522"/>
                    <a:pt x="1975" y="1524"/>
                  </a:cubicBezTo>
                  <a:cubicBezTo>
                    <a:pt x="2011" y="1518"/>
                    <a:pt x="2018" y="1528"/>
                    <a:pt x="2022" y="1521"/>
                  </a:cubicBezTo>
                  <a:cubicBezTo>
                    <a:pt x="2075" y="1522"/>
                    <a:pt x="2080" y="1523"/>
                    <a:pt x="2085" y="1524"/>
                  </a:cubicBezTo>
                  <a:cubicBezTo>
                    <a:pt x="2106" y="1524"/>
                    <a:pt x="2111" y="1524"/>
                    <a:pt x="2117" y="1524"/>
                  </a:cubicBezTo>
                  <a:cubicBezTo>
                    <a:pt x="2143" y="1525"/>
                    <a:pt x="2155" y="1533"/>
                    <a:pt x="2166" y="1533"/>
                  </a:cubicBezTo>
                  <a:cubicBezTo>
                    <a:pt x="2203" y="1551"/>
                    <a:pt x="2213" y="1555"/>
                    <a:pt x="2223" y="1558"/>
                  </a:cubicBezTo>
                  <a:cubicBezTo>
                    <a:pt x="2250" y="1574"/>
                    <a:pt x="2254" y="1582"/>
                    <a:pt x="2257" y="1578"/>
                  </a:cubicBezTo>
                  <a:cubicBezTo>
                    <a:pt x="2275" y="1592"/>
                    <a:pt x="2264" y="1590"/>
                    <a:pt x="2253" y="1586"/>
                  </a:cubicBezTo>
                  <a:cubicBezTo>
                    <a:pt x="2198" y="1570"/>
                    <a:pt x="2194" y="1576"/>
                    <a:pt x="2188" y="1571"/>
                  </a:cubicBezTo>
                  <a:cubicBezTo>
                    <a:pt x="2088" y="1565"/>
                    <a:pt x="2082" y="1558"/>
                    <a:pt x="2078" y="1563"/>
                  </a:cubicBezTo>
                  <a:cubicBezTo>
                    <a:pt x="2050" y="1558"/>
                    <a:pt x="2048" y="1559"/>
                    <a:pt x="2045" y="1560"/>
                  </a:cubicBezTo>
                  <a:cubicBezTo>
                    <a:pt x="2003" y="1553"/>
                    <a:pt x="2000" y="1561"/>
                    <a:pt x="1996" y="1559"/>
                  </a:cubicBezTo>
                  <a:cubicBezTo>
                    <a:pt x="1958" y="1560"/>
                    <a:pt x="1954" y="1554"/>
                    <a:pt x="1951" y="1557"/>
                  </a:cubicBezTo>
                  <a:cubicBezTo>
                    <a:pt x="1924" y="1562"/>
                    <a:pt x="1919" y="1554"/>
                    <a:pt x="1917" y="1561"/>
                  </a:cubicBezTo>
                  <a:cubicBezTo>
                    <a:pt x="1889" y="1559"/>
                    <a:pt x="1886" y="1561"/>
                    <a:pt x="1882" y="1562"/>
                  </a:cubicBezTo>
                  <a:cubicBezTo>
                    <a:pt x="1839" y="1563"/>
                    <a:pt x="1832" y="1565"/>
                    <a:pt x="1825" y="1565"/>
                  </a:cubicBezTo>
                  <a:cubicBezTo>
                    <a:pt x="1769" y="1563"/>
                    <a:pt x="1762" y="1568"/>
                    <a:pt x="1754" y="1565"/>
                  </a:cubicBezTo>
                  <a:cubicBezTo>
                    <a:pt x="1717" y="1565"/>
                    <a:pt x="1714" y="1571"/>
                    <a:pt x="1709" y="1567"/>
                  </a:cubicBezTo>
                  <a:cubicBezTo>
                    <a:pt x="1672" y="1566"/>
                    <a:pt x="1671" y="1564"/>
                    <a:pt x="1670" y="1562"/>
                  </a:cubicBezTo>
                  <a:cubicBezTo>
                    <a:pt x="1631" y="1552"/>
                    <a:pt x="1629" y="1550"/>
                    <a:pt x="1626" y="1548"/>
                  </a:cubicBezTo>
                  <a:cubicBezTo>
                    <a:pt x="1615" y="1548"/>
                    <a:pt x="1628" y="1552"/>
                    <a:pt x="1641" y="1558"/>
                  </a:cubicBezTo>
                  <a:cubicBezTo>
                    <a:pt x="1664" y="1563"/>
                    <a:pt x="1662" y="1572"/>
                    <a:pt x="1666" y="1567"/>
                  </a:cubicBezTo>
                  <a:cubicBezTo>
                    <a:pt x="1688" y="1572"/>
                    <a:pt x="1694" y="1570"/>
                    <a:pt x="1698" y="1575"/>
                  </a:cubicBezTo>
                  <a:cubicBezTo>
                    <a:pt x="1758" y="1581"/>
                    <a:pt x="1767" y="1587"/>
                    <a:pt x="1775" y="1585"/>
                  </a:cubicBezTo>
                  <a:cubicBezTo>
                    <a:pt x="1803" y="1587"/>
                    <a:pt x="1804" y="1584"/>
                    <a:pt x="1807" y="1585"/>
                  </a:cubicBezTo>
                  <a:cubicBezTo>
                    <a:pt x="1829" y="1582"/>
                    <a:pt x="1835" y="1589"/>
                    <a:pt x="1838" y="1585"/>
                  </a:cubicBezTo>
                  <a:cubicBezTo>
                    <a:pt x="1859" y="1585"/>
                    <a:pt x="1868" y="1586"/>
                    <a:pt x="1876" y="1586"/>
                  </a:cubicBezTo>
                  <a:cubicBezTo>
                    <a:pt x="1909" y="1584"/>
                    <a:pt x="1919" y="1589"/>
                    <a:pt x="1927" y="1589"/>
                  </a:cubicBezTo>
                  <a:cubicBezTo>
                    <a:pt x="1961" y="1592"/>
                    <a:pt x="1963" y="1590"/>
                    <a:pt x="1965" y="1591"/>
                  </a:cubicBezTo>
                  <a:cubicBezTo>
                    <a:pt x="1995" y="1594"/>
                    <a:pt x="2000" y="1600"/>
                    <a:pt x="2004" y="1595"/>
                  </a:cubicBezTo>
                  <a:cubicBezTo>
                    <a:pt x="2038" y="1596"/>
                    <a:pt x="2047" y="1601"/>
                    <a:pt x="2055" y="1598"/>
                  </a:cubicBezTo>
                  <a:cubicBezTo>
                    <a:pt x="2067" y="1600"/>
                    <a:pt x="2069" y="1600"/>
                    <a:pt x="2071" y="1601"/>
                  </a:cubicBezTo>
                  <a:cubicBezTo>
                    <a:pt x="2041" y="1605"/>
                    <a:pt x="2039" y="1606"/>
                    <a:pt x="2035" y="1603"/>
                  </a:cubicBezTo>
                  <a:cubicBezTo>
                    <a:pt x="1991" y="1606"/>
                    <a:pt x="1969" y="1607"/>
                    <a:pt x="1948" y="1608"/>
                  </a:cubicBezTo>
                  <a:cubicBezTo>
                    <a:pt x="1850" y="1621"/>
                    <a:pt x="1843" y="1615"/>
                    <a:pt x="1839" y="1619"/>
                  </a:cubicBezTo>
                  <a:cubicBezTo>
                    <a:pt x="1799" y="1616"/>
                    <a:pt x="1778" y="1619"/>
                    <a:pt x="1757" y="1620"/>
                  </a:cubicBezTo>
                  <a:cubicBezTo>
                    <a:pt x="1707" y="1621"/>
                    <a:pt x="1705" y="1621"/>
                    <a:pt x="1703" y="1623"/>
                  </a:cubicBezTo>
                  <a:cubicBezTo>
                    <a:pt x="1626" y="1620"/>
                    <a:pt x="1622" y="1615"/>
                    <a:pt x="1620" y="1617"/>
                  </a:cubicBezTo>
                  <a:cubicBezTo>
                    <a:pt x="1590" y="1610"/>
                    <a:pt x="1585" y="1616"/>
                    <a:pt x="1579" y="1611"/>
                  </a:cubicBezTo>
                  <a:cubicBezTo>
                    <a:pt x="1581" y="1613"/>
                    <a:pt x="1584" y="1619"/>
                    <a:pt x="1587" y="1616"/>
                  </a:cubicBezTo>
                  <a:cubicBezTo>
                    <a:pt x="1638" y="1623"/>
                    <a:pt x="1648" y="1624"/>
                    <a:pt x="1659" y="1625"/>
                  </a:cubicBezTo>
                  <a:cubicBezTo>
                    <a:pt x="1730" y="1631"/>
                    <a:pt x="1734" y="1624"/>
                    <a:pt x="1740" y="1626"/>
                  </a:cubicBezTo>
                  <a:cubicBezTo>
                    <a:pt x="1789" y="1623"/>
                    <a:pt x="1792" y="1627"/>
                    <a:pt x="1795" y="1626"/>
                  </a:cubicBezTo>
                  <a:cubicBezTo>
                    <a:pt x="1808" y="1624"/>
                    <a:pt x="1814" y="1626"/>
                    <a:pt x="1819" y="1625"/>
                  </a:cubicBezTo>
                  <a:cubicBezTo>
                    <a:pt x="1903" y="1624"/>
                    <a:pt x="1907" y="1617"/>
                    <a:pt x="1913" y="1621"/>
                  </a:cubicBezTo>
                  <a:cubicBezTo>
                    <a:pt x="1934" y="1617"/>
                    <a:pt x="1940" y="1619"/>
                    <a:pt x="1945" y="1617"/>
                  </a:cubicBezTo>
                  <a:cubicBezTo>
                    <a:pt x="2014" y="1613"/>
                    <a:pt x="2020" y="1616"/>
                    <a:pt x="2024" y="1612"/>
                  </a:cubicBezTo>
                  <a:cubicBezTo>
                    <a:pt x="2082" y="1613"/>
                    <a:pt x="2091" y="1610"/>
                    <a:pt x="2100" y="1612"/>
                  </a:cubicBezTo>
                  <a:cubicBezTo>
                    <a:pt x="2134" y="1615"/>
                    <a:pt x="2140" y="1614"/>
                    <a:pt x="2146" y="1617"/>
                  </a:cubicBezTo>
                  <a:cubicBezTo>
                    <a:pt x="2172" y="1617"/>
                    <a:pt x="2178" y="1618"/>
                    <a:pt x="2185" y="1619"/>
                  </a:cubicBezTo>
                  <a:cubicBezTo>
                    <a:pt x="2200" y="1619"/>
                    <a:pt x="2203" y="1617"/>
                    <a:pt x="2202" y="1620"/>
                  </a:cubicBezTo>
                  <a:cubicBezTo>
                    <a:pt x="2166" y="1626"/>
                    <a:pt x="2163" y="1623"/>
                    <a:pt x="2160" y="1624"/>
                  </a:cubicBezTo>
                  <a:cubicBezTo>
                    <a:pt x="2140" y="1625"/>
                    <a:pt x="2139" y="1632"/>
                    <a:pt x="2135" y="1630"/>
                  </a:cubicBezTo>
                  <a:cubicBezTo>
                    <a:pt x="2121" y="1625"/>
                    <a:pt x="2118" y="1626"/>
                    <a:pt x="2115" y="1625"/>
                  </a:cubicBezTo>
                  <a:cubicBezTo>
                    <a:pt x="2084" y="1626"/>
                    <a:pt x="2082" y="1632"/>
                    <a:pt x="2078" y="1629"/>
                  </a:cubicBezTo>
                  <a:cubicBezTo>
                    <a:pt x="2033" y="1635"/>
                    <a:pt x="2013" y="1630"/>
                    <a:pt x="1997" y="1638"/>
                  </a:cubicBezTo>
                  <a:cubicBezTo>
                    <a:pt x="1965" y="1638"/>
                    <a:pt x="1961" y="1640"/>
                    <a:pt x="1956" y="1640"/>
                  </a:cubicBezTo>
                  <a:cubicBezTo>
                    <a:pt x="1884" y="1646"/>
                    <a:pt x="1879" y="1643"/>
                    <a:pt x="1875" y="1643"/>
                  </a:cubicBezTo>
                  <a:cubicBezTo>
                    <a:pt x="1842" y="1646"/>
                    <a:pt x="1837" y="1643"/>
                    <a:pt x="1833" y="1644"/>
                  </a:cubicBezTo>
                  <a:cubicBezTo>
                    <a:pt x="1786" y="1641"/>
                    <a:pt x="1783" y="1647"/>
                    <a:pt x="1777" y="1641"/>
                  </a:cubicBezTo>
                  <a:cubicBezTo>
                    <a:pt x="1718" y="1642"/>
                    <a:pt x="1713" y="1636"/>
                    <a:pt x="1709" y="1637"/>
                  </a:cubicBezTo>
                  <a:cubicBezTo>
                    <a:pt x="1661" y="1635"/>
                    <a:pt x="1657" y="1636"/>
                    <a:pt x="1652" y="1636"/>
                  </a:cubicBezTo>
                  <a:cubicBezTo>
                    <a:pt x="1618" y="1633"/>
                    <a:pt x="1613" y="1629"/>
                    <a:pt x="1608" y="1631"/>
                  </a:cubicBezTo>
                  <a:cubicBezTo>
                    <a:pt x="1643" y="1640"/>
                    <a:pt x="1648" y="1640"/>
                    <a:pt x="1652" y="1639"/>
                  </a:cubicBezTo>
                  <a:cubicBezTo>
                    <a:pt x="1687" y="1646"/>
                    <a:pt x="1691" y="1642"/>
                    <a:pt x="1696" y="1645"/>
                  </a:cubicBezTo>
                  <a:cubicBezTo>
                    <a:pt x="1728" y="1644"/>
                    <a:pt x="1730" y="1646"/>
                    <a:pt x="1733" y="1648"/>
                  </a:cubicBezTo>
                  <a:cubicBezTo>
                    <a:pt x="1760" y="1651"/>
                    <a:pt x="1763" y="1648"/>
                    <a:pt x="1766" y="1649"/>
                  </a:cubicBezTo>
                  <a:cubicBezTo>
                    <a:pt x="1791" y="1654"/>
                    <a:pt x="1794" y="1645"/>
                    <a:pt x="1799" y="1651"/>
                  </a:cubicBezTo>
                  <a:cubicBezTo>
                    <a:pt x="1853" y="1651"/>
                    <a:pt x="1862" y="1650"/>
                    <a:pt x="1872" y="1652"/>
                  </a:cubicBezTo>
                  <a:cubicBezTo>
                    <a:pt x="1939" y="1648"/>
                    <a:pt x="1950" y="1649"/>
                    <a:pt x="1959" y="1647"/>
                  </a:cubicBezTo>
                  <a:cubicBezTo>
                    <a:pt x="1993" y="1649"/>
                    <a:pt x="1996" y="1643"/>
                    <a:pt x="2001" y="1643"/>
                  </a:cubicBezTo>
                  <a:cubicBezTo>
                    <a:pt x="2055" y="1643"/>
                    <a:pt x="2063" y="1634"/>
                    <a:pt x="2074" y="1639"/>
                  </a:cubicBezTo>
                  <a:cubicBezTo>
                    <a:pt x="2021" y="1649"/>
                    <a:pt x="2013" y="1650"/>
                    <a:pt x="2006" y="1652"/>
                  </a:cubicBezTo>
                  <a:cubicBezTo>
                    <a:pt x="1979" y="1656"/>
                    <a:pt x="1976" y="1660"/>
                    <a:pt x="1972" y="1658"/>
                  </a:cubicBezTo>
                  <a:cubicBezTo>
                    <a:pt x="1945" y="1659"/>
                    <a:pt x="1942" y="1665"/>
                    <a:pt x="1937" y="1661"/>
                  </a:cubicBezTo>
                  <a:cubicBezTo>
                    <a:pt x="1899" y="1666"/>
                    <a:pt x="1895" y="1667"/>
                    <a:pt x="1891" y="1667"/>
                  </a:cubicBezTo>
                  <a:cubicBezTo>
                    <a:pt x="1863" y="1666"/>
                    <a:pt x="1856" y="1666"/>
                    <a:pt x="1848" y="1667"/>
                  </a:cubicBezTo>
                  <a:cubicBezTo>
                    <a:pt x="1812" y="1662"/>
                    <a:pt x="1810" y="1672"/>
                    <a:pt x="1806" y="1668"/>
                  </a:cubicBezTo>
                  <a:cubicBezTo>
                    <a:pt x="1739" y="1667"/>
                    <a:pt x="1735" y="1664"/>
                    <a:pt x="1732" y="1669"/>
                  </a:cubicBezTo>
                  <a:cubicBezTo>
                    <a:pt x="1770" y="1676"/>
                    <a:pt x="1776" y="1672"/>
                    <a:pt x="1784" y="1674"/>
                  </a:cubicBezTo>
                  <a:cubicBezTo>
                    <a:pt x="1817" y="1675"/>
                    <a:pt x="1818" y="1674"/>
                    <a:pt x="1819" y="1672"/>
                  </a:cubicBezTo>
                  <a:cubicBezTo>
                    <a:pt x="1849" y="1671"/>
                    <a:pt x="1852" y="1672"/>
                    <a:pt x="1856" y="1675"/>
                  </a:cubicBezTo>
                  <a:cubicBezTo>
                    <a:pt x="1892" y="1677"/>
                    <a:pt x="1889" y="1681"/>
                    <a:pt x="1896" y="1683"/>
                  </a:cubicBezTo>
                  <a:cubicBezTo>
                    <a:pt x="1953" y="1677"/>
                    <a:pt x="1962" y="1681"/>
                    <a:pt x="1970" y="1678"/>
                  </a:cubicBezTo>
                  <a:cubicBezTo>
                    <a:pt x="2031" y="1673"/>
                    <a:pt x="2036" y="1672"/>
                    <a:pt x="2041" y="1673"/>
                  </a:cubicBezTo>
                  <a:cubicBezTo>
                    <a:pt x="2061" y="1666"/>
                    <a:pt x="2067" y="1668"/>
                    <a:pt x="2072" y="1667"/>
                  </a:cubicBezTo>
                  <a:cubicBezTo>
                    <a:pt x="2104" y="1661"/>
                    <a:pt x="2108" y="1666"/>
                    <a:pt x="2110" y="1664"/>
                  </a:cubicBezTo>
                  <a:cubicBezTo>
                    <a:pt x="2143" y="1661"/>
                    <a:pt x="2150" y="1660"/>
                    <a:pt x="2156" y="1658"/>
                  </a:cubicBezTo>
                  <a:cubicBezTo>
                    <a:pt x="2216" y="1652"/>
                    <a:pt x="2219" y="1651"/>
                    <a:pt x="2222" y="1649"/>
                  </a:cubicBezTo>
                  <a:cubicBezTo>
                    <a:pt x="2258" y="1652"/>
                    <a:pt x="2264" y="1651"/>
                    <a:pt x="2271" y="1650"/>
                  </a:cubicBezTo>
                  <a:cubicBezTo>
                    <a:pt x="2320" y="1652"/>
                    <a:pt x="2327" y="1654"/>
                    <a:pt x="2335" y="1653"/>
                  </a:cubicBezTo>
                  <a:cubicBezTo>
                    <a:pt x="2392" y="1661"/>
                    <a:pt x="2396" y="1664"/>
                    <a:pt x="2399" y="1662"/>
                  </a:cubicBezTo>
                  <a:cubicBezTo>
                    <a:pt x="2412" y="1678"/>
                    <a:pt x="2409" y="1673"/>
                    <a:pt x="2407" y="1675"/>
                  </a:cubicBezTo>
                  <a:cubicBezTo>
                    <a:pt x="2366" y="1672"/>
                    <a:pt x="2354" y="1673"/>
                    <a:pt x="2341" y="1671"/>
                  </a:cubicBezTo>
                  <a:cubicBezTo>
                    <a:pt x="2246" y="1675"/>
                    <a:pt x="2241" y="1682"/>
                    <a:pt x="2234" y="1678"/>
                  </a:cubicBezTo>
                  <a:cubicBezTo>
                    <a:pt x="2215" y="1686"/>
                    <a:pt x="2211" y="1681"/>
                    <a:pt x="2209" y="1685"/>
                  </a:cubicBezTo>
                  <a:cubicBezTo>
                    <a:pt x="2189" y="1687"/>
                    <a:pt x="2186" y="1688"/>
                    <a:pt x="2183" y="1688"/>
                  </a:cubicBezTo>
                  <a:cubicBezTo>
                    <a:pt x="2154" y="1694"/>
                    <a:pt x="2151" y="1695"/>
                    <a:pt x="2148" y="1697"/>
                  </a:cubicBezTo>
                  <a:cubicBezTo>
                    <a:pt x="2104" y="1700"/>
                    <a:pt x="2102" y="1705"/>
                    <a:pt x="2097" y="1699"/>
                  </a:cubicBezTo>
                  <a:cubicBezTo>
                    <a:pt x="2054" y="1707"/>
                    <a:pt x="2047" y="1707"/>
                    <a:pt x="2039" y="1708"/>
                  </a:cubicBezTo>
                  <a:cubicBezTo>
                    <a:pt x="2010" y="1713"/>
                    <a:pt x="2002" y="1710"/>
                    <a:pt x="1994" y="1712"/>
                  </a:cubicBezTo>
                  <a:cubicBezTo>
                    <a:pt x="1917" y="1709"/>
                    <a:pt x="1909" y="1713"/>
                    <a:pt x="1901" y="1710"/>
                  </a:cubicBezTo>
                  <a:cubicBezTo>
                    <a:pt x="1837" y="1703"/>
                    <a:pt x="1822" y="1704"/>
                    <a:pt x="1806" y="1699"/>
                  </a:cubicBezTo>
                  <a:cubicBezTo>
                    <a:pt x="1774" y="1697"/>
                    <a:pt x="1764" y="1687"/>
                    <a:pt x="1757" y="1690"/>
                  </a:cubicBezTo>
                  <a:cubicBezTo>
                    <a:pt x="1800" y="1705"/>
                    <a:pt x="1806" y="1705"/>
                    <a:pt x="1812" y="1706"/>
                  </a:cubicBezTo>
                  <a:cubicBezTo>
                    <a:pt x="1910" y="1719"/>
                    <a:pt x="1916" y="1718"/>
                    <a:pt x="1922" y="1719"/>
                  </a:cubicBezTo>
                  <a:cubicBezTo>
                    <a:pt x="1962" y="1715"/>
                    <a:pt x="1970" y="1723"/>
                    <a:pt x="1975" y="1721"/>
                  </a:cubicBezTo>
                  <a:cubicBezTo>
                    <a:pt x="2086" y="1711"/>
                    <a:pt x="2098" y="1710"/>
                    <a:pt x="2110" y="1711"/>
                  </a:cubicBezTo>
                  <a:cubicBezTo>
                    <a:pt x="2156" y="1701"/>
                    <a:pt x="2166" y="1700"/>
                    <a:pt x="2176" y="1699"/>
                  </a:cubicBezTo>
                  <a:cubicBezTo>
                    <a:pt x="2220" y="1689"/>
                    <a:pt x="2223" y="1689"/>
                    <a:pt x="2226" y="1691"/>
                  </a:cubicBezTo>
                  <a:cubicBezTo>
                    <a:pt x="2270" y="1685"/>
                    <a:pt x="2276" y="1684"/>
                    <a:pt x="2283" y="1684"/>
                  </a:cubicBezTo>
                  <a:cubicBezTo>
                    <a:pt x="2316" y="1678"/>
                    <a:pt x="2321" y="1684"/>
                    <a:pt x="2324" y="1680"/>
                  </a:cubicBezTo>
                  <a:cubicBezTo>
                    <a:pt x="2344" y="1683"/>
                    <a:pt x="2346" y="1679"/>
                    <a:pt x="2348" y="1680"/>
                  </a:cubicBezTo>
                  <a:cubicBezTo>
                    <a:pt x="2375" y="1689"/>
                    <a:pt x="2369" y="1677"/>
                    <a:pt x="2368" y="1686"/>
                  </a:cubicBezTo>
                  <a:cubicBezTo>
                    <a:pt x="2329" y="1690"/>
                    <a:pt x="2327" y="1690"/>
                    <a:pt x="2325" y="1691"/>
                  </a:cubicBezTo>
                  <a:cubicBezTo>
                    <a:pt x="2295" y="1695"/>
                    <a:pt x="2287" y="1700"/>
                    <a:pt x="2278" y="1702"/>
                  </a:cubicBezTo>
                  <a:cubicBezTo>
                    <a:pt x="2242" y="1706"/>
                    <a:pt x="2234" y="1713"/>
                    <a:pt x="2226" y="1714"/>
                  </a:cubicBezTo>
                  <a:cubicBezTo>
                    <a:pt x="2182" y="1729"/>
                    <a:pt x="2177" y="1730"/>
                    <a:pt x="2173" y="1731"/>
                  </a:cubicBezTo>
                  <a:cubicBezTo>
                    <a:pt x="2130" y="1746"/>
                    <a:pt x="2126" y="1748"/>
                    <a:pt x="2121" y="1749"/>
                  </a:cubicBezTo>
                  <a:cubicBezTo>
                    <a:pt x="2085" y="1753"/>
                    <a:pt x="2078" y="1763"/>
                    <a:pt x="2068" y="1759"/>
                  </a:cubicBezTo>
                  <a:cubicBezTo>
                    <a:pt x="2009" y="1763"/>
                    <a:pt x="2005" y="1765"/>
                    <a:pt x="2000" y="1766"/>
                  </a:cubicBezTo>
                  <a:cubicBezTo>
                    <a:pt x="1948" y="1765"/>
                    <a:pt x="1938" y="1759"/>
                    <a:pt x="1929" y="1763"/>
                  </a:cubicBezTo>
                  <a:cubicBezTo>
                    <a:pt x="2000" y="1769"/>
                    <a:pt x="2008" y="1772"/>
                    <a:pt x="2015" y="1771"/>
                  </a:cubicBezTo>
                  <a:cubicBezTo>
                    <a:pt x="2071" y="1764"/>
                    <a:pt x="2087" y="1769"/>
                    <a:pt x="2100" y="1762"/>
                  </a:cubicBezTo>
                  <a:cubicBezTo>
                    <a:pt x="2163" y="1744"/>
                    <a:pt x="2167" y="1747"/>
                    <a:pt x="2170" y="1740"/>
                  </a:cubicBezTo>
                  <a:cubicBezTo>
                    <a:pt x="2192" y="1731"/>
                    <a:pt x="2197" y="1738"/>
                    <a:pt x="2199" y="1731"/>
                  </a:cubicBezTo>
                  <a:cubicBezTo>
                    <a:pt x="2249" y="1721"/>
                    <a:pt x="2255" y="1714"/>
                    <a:pt x="2261" y="1712"/>
                  </a:cubicBezTo>
                  <a:cubicBezTo>
                    <a:pt x="2306" y="1703"/>
                    <a:pt x="2323" y="1699"/>
                    <a:pt x="2340" y="1696"/>
                  </a:cubicBezTo>
                  <a:cubicBezTo>
                    <a:pt x="2376" y="1698"/>
                    <a:pt x="2384" y="1691"/>
                    <a:pt x="2393" y="1695"/>
                  </a:cubicBezTo>
                  <a:cubicBezTo>
                    <a:pt x="2428" y="1692"/>
                    <a:pt x="2437" y="1691"/>
                    <a:pt x="2447" y="1697"/>
                  </a:cubicBezTo>
                  <a:cubicBezTo>
                    <a:pt x="2479" y="1700"/>
                    <a:pt x="2483" y="1700"/>
                    <a:pt x="2488" y="1703"/>
                  </a:cubicBezTo>
                  <a:cubicBezTo>
                    <a:pt x="2458" y="1707"/>
                    <a:pt x="2450" y="1704"/>
                    <a:pt x="2443" y="1707"/>
                  </a:cubicBezTo>
                  <a:cubicBezTo>
                    <a:pt x="2391" y="1706"/>
                    <a:pt x="2384" y="1713"/>
                    <a:pt x="2376" y="1709"/>
                  </a:cubicBezTo>
                  <a:cubicBezTo>
                    <a:pt x="2359" y="1715"/>
                    <a:pt x="2356" y="1712"/>
                    <a:pt x="2355" y="1714"/>
                  </a:cubicBezTo>
                  <a:cubicBezTo>
                    <a:pt x="2317" y="1717"/>
                    <a:pt x="2303" y="1723"/>
                    <a:pt x="2287" y="1724"/>
                  </a:cubicBezTo>
                  <a:cubicBezTo>
                    <a:pt x="2263" y="1731"/>
                    <a:pt x="2259" y="1730"/>
                    <a:pt x="2257" y="1735"/>
                  </a:cubicBezTo>
                  <a:cubicBezTo>
                    <a:pt x="2222" y="1744"/>
                    <a:pt x="2221" y="1745"/>
                    <a:pt x="2220" y="1747"/>
                  </a:cubicBezTo>
                  <a:cubicBezTo>
                    <a:pt x="2188" y="1756"/>
                    <a:pt x="2174" y="1763"/>
                    <a:pt x="2159" y="1767"/>
                  </a:cubicBezTo>
                  <a:cubicBezTo>
                    <a:pt x="2131" y="1773"/>
                    <a:pt x="2123" y="1776"/>
                    <a:pt x="2116" y="1780"/>
                  </a:cubicBezTo>
                  <a:cubicBezTo>
                    <a:pt x="2083" y="1781"/>
                    <a:pt x="2075" y="1784"/>
                    <a:pt x="2067" y="1784"/>
                  </a:cubicBezTo>
                  <a:cubicBezTo>
                    <a:pt x="1966" y="1780"/>
                    <a:pt x="1955" y="1771"/>
                    <a:pt x="1945" y="1774"/>
                  </a:cubicBezTo>
                  <a:cubicBezTo>
                    <a:pt x="1986" y="1780"/>
                    <a:pt x="1990" y="1786"/>
                    <a:pt x="1993" y="1785"/>
                  </a:cubicBezTo>
                  <a:cubicBezTo>
                    <a:pt x="2034" y="1786"/>
                    <a:pt x="2046" y="1790"/>
                    <a:pt x="2058" y="1789"/>
                  </a:cubicBezTo>
                  <a:cubicBezTo>
                    <a:pt x="2117" y="1785"/>
                    <a:pt x="2120" y="1784"/>
                    <a:pt x="2124" y="1785"/>
                  </a:cubicBezTo>
                  <a:cubicBezTo>
                    <a:pt x="2175" y="1769"/>
                    <a:pt x="2184" y="1769"/>
                    <a:pt x="2188" y="1768"/>
                  </a:cubicBezTo>
                  <a:cubicBezTo>
                    <a:pt x="2246" y="1746"/>
                    <a:pt x="2249" y="1746"/>
                    <a:pt x="2252" y="1745"/>
                  </a:cubicBezTo>
                  <a:cubicBezTo>
                    <a:pt x="2283" y="1734"/>
                    <a:pt x="2286" y="1733"/>
                    <a:pt x="2290" y="1736"/>
                  </a:cubicBezTo>
                  <a:cubicBezTo>
                    <a:pt x="2320" y="1723"/>
                    <a:pt x="2324" y="1728"/>
                    <a:pt x="2327" y="1727"/>
                  </a:cubicBezTo>
                  <a:cubicBezTo>
                    <a:pt x="2362" y="1721"/>
                    <a:pt x="2368" y="1720"/>
                    <a:pt x="2375" y="1722"/>
                  </a:cubicBezTo>
                  <a:cubicBezTo>
                    <a:pt x="2390" y="1719"/>
                    <a:pt x="2393" y="1717"/>
                    <a:pt x="2392" y="1720"/>
                  </a:cubicBezTo>
                  <a:cubicBezTo>
                    <a:pt x="2372" y="1728"/>
                    <a:pt x="2367" y="1729"/>
                    <a:pt x="2361" y="1731"/>
                  </a:cubicBezTo>
                  <a:cubicBezTo>
                    <a:pt x="2308" y="1755"/>
                    <a:pt x="2304" y="1761"/>
                    <a:pt x="2298" y="1760"/>
                  </a:cubicBezTo>
                  <a:cubicBezTo>
                    <a:pt x="2242" y="1780"/>
                    <a:pt x="2237" y="1788"/>
                    <a:pt x="2231" y="1789"/>
                  </a:cubicBezTo>
                  <a:cubicBezTo>
                    <a:pt x="2170" y="1810"/>
                    <a:pt x="2162" y="1801"/>
                    <a:pt x="2156" y="1807"/>
                  </a:cubicBezTo>
                  <a:cubicBezTo>
                    <a:pt x="2095" y="1819"/>
                    <a:pt x="2100" y="1815"/>
                    <a:pt x="2107" y="1818"/>
                  </a:cubicBezTo>
                  <a:cubicBezTo>
                    <a:pt x="2165" y="1813"/>
                    <a:pt x="2170" y="1809"/>
                    <a:pt x="2176" y="1812"/>
                  </a:cubicBezTo>
                  <a:cubicBezTo>
                    <a:pt x="2213" y="1802"/>
                    <a:pt x="2217" y="1801"/>
                    <a:pt x="2220" y="1802"/>
                  </a:cubicBezTo>
                  <a:cubicBezTo>
                    <a:pt x="2241" y="1796"/>
                    <a:pt x="2244" y="1795"/>
                    <a:pt x="2246" y="1794"/>
                  </a:cubicBezTo>
                  <a:cubicBezTo>
                    <a:pt x="2285" y="1773"/>
                    <a:pt x="2292" y="1778"/>
                    <a:pt x="2297" y="1772"/>
                  </a:cubicBezTo>
                  <a:cubicBezTo>
                    <a:pt x="2337" y="1755"/>
                    <a:pt x="2341" y="1746"/>
                    <a:pt x="2347" y="1748"/>
                  </a:cubicBezTo>
                  <a:cubicBezTo>
                    <a:pt x="2385" y="1733"/>
                    <a:pt x="2388" y="1732"/>
                    <a:pt x="2391" y="1730"/>
                  </a:cubicBezTo>
                  <a:cubicBezTo>
                    <a:pt x="2384" y="1739"/>
                    <a:pt x="2379" y="1735"/>
                    <a:pt x="2376" y="1741"/>
                  </a:cubicBezTo>
                  <a:cubicBezTo>
                    <a:pt x="2327" y="1774"/>
                    <a:pt x="2319" y="1772"/>
                    <a:pt x="2313" y="1780"/>
                  </a:cubicBezTo>
                  <a:cubicBezTo>
                    <a:pt x="2243" y="1805"/>
                    <a:pt x="2240" y="1810"/>
                    <a:pt x="2236" y="1810"/>
                  </a:cubicBezTo>
                  <a:cubicBezTo>
                    <a:pt x="2246" y="1810"/>
                    <a:pt x="2252" y="1812"/>
                    <a:pt x="2257" y="1809"/>
                  </a:cubicBezTo>
                  <a:cubicBezTo>
                    <a:pt x="2304" y="1801"/>
                    <a:pt x="2314" y="1795"/>
                    <a:pt x="2326" y="1796"/>
                  </a:cubicBezTo>
                  <a:cubicBezTo>
                    <a:pt x="2404" y="1775"/>
                    <a:pt x="2407" y="1767"/>
                    <a:pt x="2411" y="1767"/>
                  </a:cubicBezTo>
                  <a:cubicBezTo>
                    <a:pt x="2427" y="1756"/>
                    <a:pt x="2432" y="1761"/>
                    <a:pt x="2436" y="1757"/>
                  </a:cubicBezTo>
                  <a:cubicBezTo>
                    <a:pt x="2466" y="1752"/>
                    <a:pt x="2469" y="1743"/>
                    <a:pt x="2474" y="1746"/>
                  </a:cubicBezTo>
                  <a:cubicBezTo>
                    <a:pt x="2529" y="1737"/>
                    <a:pt x="2532" y="1736"/>
                    <a:pt x="2535" y="1737"/>
                  </a:cubicBezTo>
                  <a:cubicBezTo>
                    <a:pt x="2575" y="1744"/>
                    <a:pt x="2581" y="1741"/>
                    <a:pt x="2589" y="1744"/>
                  </a:cubicBezTo>
                  <a:cubicBezTo>
                    <a:pt x="2602" y="1749"/>
                    <a:pt x="2598" y="1755"/>
                    <a:pt x="2592" y="1751"/>
                  </a:cubicBezTo>
                  <a:cubicBezTo>
                    <a:pt x="2563" y="1751"/>
                    <a:pt x="2560" y="1751"/>
                    <a:pt x="2557" y="1749"/>
                  </a:cubicBezTo>
                  <a:cubicBezTo>
                    <a:pt x="2494" y="1753"/>
                    <a:pt x="2484" y="1761"/>
                    <a:pt x="2472" y="1758"/>
                  </a:cubicBezTo>
                  <a:cubicBezTo>
                    <a:pt x="2423" y="1782"/>
                    <a:pt x="2416" y="1784"/>
                    <a:pt x="2408" y="1786"/>
                  </a:cubicBezTo>
                  <a:cubicBezTo>
                    <a:pt x="2394" y="1796"/>
                    <a:pt x="2397" y="1794"/>
                    <a:pt x="2401" y="1794"/>
                  </a:cubicBezTo>
                  <a:cubicBezTo>
                    <a:pt x="2438" y="1779"/>
                    <a:pt x="2446" y="1783"/>
                    <a:pt x="2452" y="1776"/>
                  </a:cubicBezTo>
                  <a:cubicBezTo>
                    <a:pt x="2503" y="1763"/>
                    <a:pt x="2511" y="1764"/>
                    <a:pt x="2518" y="1759"/>
                  </a:cubicBezTo>
                  <a:cubicBezTo>
                    <a:pt x="2565" y="1757"/>
                    <a:pt x="2570" y="1763"/>
                    <a:pt x="2573" y="1759"/>
                  </a:cubicBezTo>
                  <a:cubicBezTo>
                    <a:pt x="2620" y="1769"/>
                    <a:pt x="2631" y="1766"/>
                    <a:pt x="2643" y="1772"/>
                  </a:cubicBezTo>
                  <a:cubicBezTo>
                    <a:pt x="2611" y="1778"/>
                    <a:pt x="2605" y="1773"/>
                    <a:pt x="2601" y="1776"/>
                  </a:cubicBezTo>
                  <a:cubicBezTo>
                    <a:pt x="2602" y="1780"/>
                    <a:pt x="2605" y="1784"/>
                    <a:pt x="2608" y="1785"/>
                  </a:cubicBezTo>
                  <a:cubicBezTo>
                    <a:pt x="2586" y="1812"/>
                    <a:pt x="2578" y="1817"/>
                    <a:pt x="2571" y="1826"/>
                  </a:cubicBezTo>
                  <a:cubicBezTo>
                    <a:pt x="2606" y="1818"/>
                    <a:pt x="2607" y="1814"/>
                    <a:pt x="2609" y="1815"/>
                  </a:cubicBezTo>
                  <a:cubicBezTo>
                    <a:pt x="2633" y="1804"/>
                    <a:pt x="2636" y="1801"/>
                    <a:pt x="2639" y="1801"/>
                  </a:cubicBezTo>
                  <a:cubicBezTo>
                    <a:pt x="2737" y="1829"/>
                    <a:pt x="2741" y="1818"/>
                    <a:pt x="2747" y="1820"/>
                  </a:cubicBezTo>
                  <a:close/>
                  <a:moveTo>
                    <a:pt x="2458" y="1578"/>
                  </a:moveTo>
                  <a:cubicBezTo>
                    <a:pt x="2449" y="1563"/>
                    <a:pt x="2450" y="1546"/>
                    <a:pt x="2442" y="1531"/>
                  </a:cubicBezTo>
                  <a:cubicBezTo>
                    <a:pt x="2439" y="1511"/>
                    <a:pt x="2436" y="1509"/>
                    <a:pt x="2437" y="1507"/>
                  </a:cubicBezTo>
                  <a:cubicBezTo>
                    <a:pt x="2411" y="1428"/>
                    <a:pt x="2409" y="1420"/>
                    <a:pt x="2409" y="1412"/>
                  </a:cubicBezTo>
                  <a:cubicBezTo>
                    <a:pt x="2389" y="1357"/>
                    <a:pt x="2382" y="1350"/>
                    <a:pt x="2382" y="1342"/>
                  </a:cubicBezTo>
                  <a:cubicBezTo>
                    <a:pt x="2364" y="1303"/>
                    <a:pt x="2365" y="1299"/>
                    <a:pt x="2360" y="1296"/>
                  </a:cubicBezTo>
                  <a:cubicBezTo>
                    <a:pt x="2332" y="1243"/>
                    <a:pt x="2335" y="1234"/>
                    <a:pt x="2328" y="1227"/>
                  </a:cubicBezTo>
                  <a:cubicBezTo>
                    <a:pt x="2315" y="1201"/>
                    <a:pt x="2318" y="1202"/>
                    <a:pt x="2320" y="1203"/>
                  </a:cubicBezTo>
                  <a:cubicBezTo>
                    <a:pt x="2332" y="1221"/>
                    <a:pt x="2335" y="1227"/>
                    <a:pt x="2337" y="1233"/>
                  </a:cubicBezTo>
                  <a:cubicBezTo>
                    <a:pt x="2363" y="1280"/>
                    <a:pt x="2365" y="1282"/>
                    <a:pt x="2365" y="1285"/>
                  </a:cubicBezTo>
                  <a:cubicBezTo>
                    <a:pt x="2386" y="1325"/>
                    <a:pt x="2384" y="1332"/>
                    <a:pt x="2391" y="1337"/>
                  </a:cubicBezTo>
                  <a:cubicBezTo>
                    <a:pt x="2411" y="1408"/>
                    <a:pt x="2417" y="1417"/>
                    <a:pt x="2417" y="1428"/>
                  </a:cubicBezTo>
                  <a:cubicBezTo>
                    <a:pt x="2424" y="1445"/>
                    <a:pt x="2423" y="1447"/>
                    <a:pt x="2423" y="1450"/>
                  </a:cubicBezTo>
                  <a:cubicBezTo>
                    <a:pt x="2436" y="1493"/>
                    <a:pt x="2437" y="1498"/>
                    <a:pt x="2440" y="1503"/>
                  </a:cubicBezTo>
                  <a:cubicBezTo>
                    <a:pt x="2452" y="1553"/>
                    <a:pt x="2455" y="1558"/>
                    <a:pt x="2455" y="1563"/>
                  </a:cubicBezTo>
                  <a:close/>
                  <a:moveTo>
                    <a:pt x="2179" y="1442"/>
                  </a:moveTo>
                  <a:cubicBezTo>
                    <a:pt x="2173" y="1440"/>
                    <a:pt x="2178" y="1436"/>
                    <a:pt x="2174" y="1434"/>
                  </a:cubicBezTo>
                  <a:cubicBezTo>
                    <a:pt x="2170" y="1428"/>
                    <a:pt x="2169" y="1421"/>
                    <a:pt x="2166" y="1415"/>
                  </a:cubicBezTo>
                  <a:cubicBezTo>
                    <a:pt x="2168" y="1413"/>
                    <a:pt x="2169" y="1417"/>
                    <a:pt x="2168" y="1419"/>
                  </a:cubicBezTo>
                  <a:cubicBezTo>
                    <a:pt x="2178" y="1428"/>
                    <a:pt x="2178" y="1439"/>
                    <a:pt x="2185" y="1449"/>
                  </a:cubicBezTo>
                  <a:cubicBezTo>
                    <a:pt x="2182" y="1453"/>
                    <a:pt x="2178" y="1444"/>
                    <a:pt x="2179" y="1442"/>
                  </a:cubicBezTo>
                  <a:close/>
                  <a:moveTo>
                    <a:pt x="1757" y="1164"/>
                  </a:moveTo>
                  <a:cubicBezTo>
                    <a:pt x="1755" y="1155"/>
                    <a:pt x="1745" y="1148"/>
                    <a:pt x="1741" y="1140"/>
                  </a:cubicBezTo>
                  <a:cubicBezTo>
                    <a:pt x="1746" y="1136"/>
                    <a:pt x="1744" y="1144"/>
                    <a:pt x="1748" y="1145"/>
                  </a:cubicBezTo>
                  <a:cubicBezTo>
                    <a:pt x="1749" y="1148"/>
                    <a:pt x="1752" y="1151"/>
                    <a:pt x="1756" y="1153"/>
                  </a:cubicBezTo>
                  <a:cubicBezTo>
                    <a:pt x="1756" y="1160"/>
                    <a:pt x="1762" y="1165"/>
                    <a:pt x="1768" y="1171"/>
                  </a:cubicBezTo>
                  <a:cubicBezTo>
                    <a:pt x="1762" y="1175"/>
                    <a:pt x="1763" y="1165"/>
                    <a:pt x="1757" y="1164"/>
                  </a:cubicBezTo>
                  <a:close/>
                  <a:moveTo>
                    <a:pt x="1772" y="1184"/>
                  </a:moveTo>
                  <a:cubicBezTo>
                    <a:pt x="1775" y="1176"/>
                    <a:pt x="1778" y="1188"/>
                    <a:pt x="1781" y="1190"/>
                  </a:cubicBezTo>
                  <a:cubicBezTo>
                    <a:pt x="1776" y="1195"/>
                    <a:pt x="1778" y="1185"/>
                    <a:pt x="1772" y="1184"/>
                  </a:cubicBezTo>
                  <a:close/>
                  <a:moveTo>
                    <a:pt x="1792" y="1208"/>
                  </a:moveTo>
                  <a:cubicBezTo>
                    <a:pt x="1790" y="1202"/>
                    <a:pt x="1796" y="1210"/>
                    <a:pt x="1798" y="1212"/>
                  </a:cubicBezTo>
                  <a:cubicBezTo>
                    <a:pt x="1794" y="1214"/>
                    <a:pt x="1794" y="1210"/>
                    <a:pt x="1792" y="1208"/>
                  </a:cubicBezTo>
                  <a:close/>
                  <a:moveTo>
                    <a:pt x="1692" y="1210"/>
                  </a:moveTo>
                  <a:cubicBezTo>
                    <a:pt x="1690" y="1206"/>
                    <a:pt x="1694" y="1209"/>
                    <a:pt x="1697" y="1210"/>
                  </a:cubicBezTo>
                  <a:cubicBezTo>
                    <a:pt x="1699" y="1214"/>
                    <a:pt x="1695" y="1212"/>
                    <a:pt x="1692" y="1210"/>
                  </a:cubicBezTo>
                  <a:close/>
                  <a:moveTo>
                    <a:pt x="1809" y="1293"/>
                  </a:moveTo>
                  <a:cubicBezTo>
                    <a:pt x="1805" y="1288"/>
                    <a:pt x="1803" y="1293"/>
                    <a:pt x="1799" y="1289"/>
                  </a:cubicBezTo>
                  <a:cubicBezTo>
                    <a:pt x="1741" y="1277"/>
                    <a:pt x="1733" y="1269"/>
                    <a:pt x="1726" y="1269"/>
                  </a:cubicBezTo>
                  <a:cubicBezTo>
                    <a:pt x="1661" y="1252"/>
                    <a:pt x="1655" y="1244"/>
                    <a:pt x="1652" y="1246"/>
                  </a:cubicBezTo>
                  <a:cubicBezTo>
                    <a:pt x="1628" y="1237"/>
                    <a:pt x="1626" y="1241"/>
                    <a:pt x="1622" y="1236"/>
                  </a:cubicBezTo>
                  <a:cubicBezTo>
                    <a:pt x="1588" y="1231"/>
                    <a:pt x="1583" y="1223"/>
                    <a:pt x="1581" y="1227"/>
                  </a:cubicBezTo>
                  <a:cubicBezTo>
                    <a:pt x="1489" y="1185"/>
                    <a:pt x="1485" y="1182"/>
                    <a:pt x="1480" y="1178"/>
                  </a:cubicBezTo>
                  <a:cubicBezTo>
                    <a:pt x="1531" y="1198"/>
                    <a:pt x="1536" y="1201"/>
                    <a:pt x="1539" y="1200"/>
                  </a:cubicBezTo>
                  <a:cubicBezTo>
                    <a:pt x="1564" y="1207"/>
                    <a:pt x="1569" y="1214"/>
                    <a:pt x="1571" y="1210"/>
                  </a:cubicBezTo>
                  <a:cubicBezTo>
                    <a:pt x="1644" y="1232"/>
                    <a:pt x="1651" y="1235"/>
                    <a:pt x="1658" y="1234"/>
                  </a:cubicBezTo>
                  <a:cubicBezTo>
                    <a:pt x="1704" y="1244"/>
                    <a:pt x="1709" y="1252"/>
                    <a:pt x="1713" y="1250"/>
                  </a:cubicBezTo>
                  <a:cubicBezTo>
                    <a:pt x="1739" y="1261"/>
                    <a:pt x="1741" y="1257"/>
                    <a:pt x="1745" y="1260"/>
                  </a:cubicBezTo>
                  <a:cubicBezTo>
                    <a:pt x="1820" y="1291"/>
                    <a:pt x="1826" y="1292"/>
                    <a:pt x="1831" y="1297"/>
                  </a:cubicBezTo>
                  <a:close/>
                  <a:moveTo>
                    <a:pt x="1831" y="1268"/>
                  </a:moveTo>
                  <a:cubicBezTo>
                    <a:pt x="1826" y="1265"/>
                    <a:pt x="1819" y="1261"/>
                    <a:pt x="1818" y="1257"/>
                  </a:cubicBezTo>
                  <a:cubicBezTo>
                    <a:pt x="1823" y="1253"/>
                    <a:pt x="1822" y="1263"/>
                    <a:pt x="1829" y="1264"/>
                  </a:cubicBezTo>
                  <a:cubicBezTo>
                    <a:pt x="1832" y="1266"/>
                    <a:pt x="1831" y="1268"/>
                    <a:pt x="1833" y="1270"/>
                  </a:cubicBezTo>
                  <a:cubicBezTo>
                    <a:pt x="1835" y="1271"/>
                    <a:pt x="1838" y="1273"/>
                    <a:pt x="1840" y="1274"/>
                  </a:cubicBezTo>
                  <a:cubicBezTo>
                    <a:pt x="1846" y="1280"/>
                    <a:pt x="1828" y="1271"/>
                    <a:pt x="1831" y="1268"/>
                  </a:cubicBezTo>
                  <a:close/>
                  <a:moveTo>
                    <a:pt x="2044" y="1428"/>
                  </a:moveTo>
                  <a:cubicBezTo>
                    <a:pt x="2047" y="1430"/>
                    <a:pt x="2049" y="1432"/>
                    <a:pt x="2051" y="1433"/>
                  </a:cubicBezTo>
                  <a:cubicBezTo>
                    <a:pt x="2054" y="1436"/>
                    <a:pt x="2050" y="1435"/>
                    <a:pt x="2048" y="1434"/>
                  </a:cubicBezTo>
                  <a:cubicBezTo>
                    <a:pt x="2046" y="1432"/>
                    <a:pt x="2044" y="1431"/>
                    <a:pt x="2041" y="1429"/>
                  </a:cubicBezTo>
                  <a:cubicBezTo>
                    <a:pt x="2039" y="1426"/>
                    <a:pt x="2042" y="1427"/>
                    <a:pt x="2044" y="1428"/>
                  </a:cubicBezTo>
                  <a:close/>
                  <a:moveTo>
                    <a:pt x="1955" y="1335"/>
                  </a:moveTo>
                  <a:cubicBezTo>
                    <a:pt x="1951" y="1337"/>
                    <a:pt x="1951" y="1333"/>
                    <a:pt x="1949" y="1331"/>
                  </a:cubicBezTo>
                  <a:cubicBezTo>
                    <a:pt x="1947" y="1325"/>
                    <a:pt x="1952" y="1333"/>
                    <a:pt x="1955" y="1335"/>
                  </a:cubicBezTo>
                  <a:close/>
                  <a:moveTo>
                    <a:pt x="1869" y="1239"/>
                  </a:moveTo>
                  <a:cubicBezTo>
                    <a:pt x="1861" y="1229"/>
                    <a:pt x="1854" y="1219"/>
                    <a:pt x="1847" y="1208"/>
                  </a:cubicBezTo>
                  <a:cubicBezTo>
                    <a:pt x="1805" y="1140"/>
                    <a:pt x="1798" y="1136"/>
                    <a:pt x="1797" y="1130"/>
                  </a:cubicBezTo>
                  <a:cubicBezTo>
                    <a:pt x="1778" y="1105"/>
                    <a:pt x="1779" y="1102"/>
                    <a:pt x="1775" y="1100"/>
                  </a:cubicBezTo>
                  <a:cubicBezTo>
                    <a:pt x="1751" y="1063"/>
                    <a:pt x="1751" y="1057"/>
                    <a:pt x="1744" y="1053"/>
                  </a:cubicBezTo>
                  <a:cubicBezTo>
                    <a:pt x="1704" y="986"/>
                    <a:pt x="1701" y="981"/>
                    <a:pt x="1696" y="976"/>
                  </a:cubicBezTo>
                  <a:cubicBezTo>
                    <a:pt x="1684" y="958"/>
                    <a:pt x="1675" y="954"/>
                    <a:pt x="1673" y="948"/>
                  </a:cubicBezTo>
                  <a:cubicBezTo>
                    <a:pt x="1619" y="895"/>
                    <a:pt x="1606" y="886"/>
                    <a:pt x="1597" y="877"/>
                  </a:cubicBezTo>
                  <a:cubicBezTo>
                    <a:pt x="1568" y="853"/>
                    <a:pt x="1573" y="858"/>
                    <a:pt x="1578" y="858"/>
                  </a:cubicBezTo>
                  <a:cubicBezTo>
                    <a:pt x="1631" y="889"/>
                    <a:pt x="1640" y="902"/>
                    <a:pt x="1659" y="913"/>
                  </a:cubicBezTo>
                  <a:cubicBezTo>
                    <a:pt x="1699" y="955"/>
                    <a:pt x="1703" y="959"/>
                    <a:pt x="1704" y="964"/>
                  </a:cubicBezTo>
                  <a:cubicBezTo>
                    <a:pt x="1739" y="1005"/>
                    <a:pt x="1743" y="1009"/>
                    <a:pt x="1744" y="1014"/>
                  </a:cubicBezTo>
                  <a:cubicBezTo>
                    <a:pt x="1791" y="1084"/>
                    <a:pt x="1790" y="1089"/>
                    <a:pt x="1796" y="1093"/>
                  </a:cubicBezTo>
                  <a:cubicBezTo>
                    <a:pt x="1830" y="1149"/>
                    <a:pt x="1831" y="1155"/>
                    <a:pt x="1836" y="1159"/>
                  </a:cubicBezTo>
                  <a:cubicBezTo>
                    <a:pt x="1862" y="1202"/>
                    <a:pt x="1869" y="1206"/>
                    <a:pt x="1870" y="1210"/>
                  </a:cubicBezTo>
                  <a:cubicBezTo>
                    <a:pt x="1892" y="1239"/>
                    <a:pt x="1898" y="1257"/>
                    <a:pt x="1914" y="1274"/>
                  </a:cubicBezTo>
                  <a:cubicBezTo>
                    <a:pt x="1924" y="1292"/>
                    <a:pt x="1926" y="1296"/>
                    <a:pt x="1930" y="1300"/>
                  </a:cubicBezTo>
                  <a:cubicBezTo>
                    <a:pt x="1924" y="1308"/>
                    <a:pt x="1924" y="1303"/>
                    <a:pt x="1916" y="1298"/>
                  </a:cubicBezTo>
                  <a:cubicBezTo>
                    <a:pt x="1898" y="1273"/>
                    <a:pt x="1892" y="1271"/>
                    <a:pt x="1894" y="1268"/>
                  </a:cubicBezTo>
                  <a:cubicBezTo>
                    <a:pt x="1873" y="1243"/>
                    <a:pt x="1868" y="1242"/>
                    <a:pt x="1869" y="1239"/>
                  </a:cubicBezTo>
                  <a:close/>
                  <a:moveTo>
                    <a:pt x="1913" y="1315"/>
                  </a:moveTo>
                  <a:cubicBezTo>
                    <a:pt x="1912" y="1309"/>
                    <a:pt x="1903" y="1305"/>
                    <a:pt x="1902" y="1300"/>
                  </a:cubicBezTo>
                  <a:cubicBezTo>
                    <a:pt x="1900" y="1295"/>
                    <a:pt x="1896" y="1290"/>
                    <a:pt x="1893" y="1286"/>
                  </a:cubicBezTo>
                  <a:cubicBezTo>
                    <a:pt x="1885" y="1276"/>
                    <a:pt x="1878" y="1267"/>
                    <a:pt x="1870" y="1257"/>
                  </a:cubicBezTo>
                  <a:cubicBezTo>
                    <a:pt x="1872" y="1255"/>
                    <a:pt x="1872" y="1260"/>
                    <a:pt x="1875" y="1261"/>
                  </a:cubicBezTo>
                  <a:cubicBezTo>
                    <a:pt x="1878" y="1263"/>
                    <a:pt x="1880" y="1264"/>
                    <a:pt x="1883" y="1266"/>
                  </a:cubicBezTo>
                  <a:cubicBezTo>
                    <a:pt x="1883" y="1271"/>
                    <a:pt x="1888" y="1276"/>
                    <a:pt x="1893" y="1281"/>
                  </a:cubicBezTo>
                  <a:cubicBezTo>
                    <a:pt x="1895" y="1286"/>
                    <a:pt x="1902" y="1291"/>
                    <a:pt x="1904" y="1296"/>
                  </a:cubicBezTo>
                  <a:cubicBezTo>
                    <a:pt x="1916" y="1305"/>
                    <a:pt x="1917" y="1316"/>
                    <a:pt x="1930" y="1324"/>
                  </a:cubicBezTo>
                  <a:cubicBezTo>
                    <a:pt x="1925" y="1330"/>
                    <a:pt x="1922" y="1318"/>
                    <a:pt x="1913" y="1315"/>
                  </a:cubicBezTo>
                  <a:close/>
                  <a:moveTo>
                    <a:pt x="1930" y="1329"/>
                  </a:moveTo>
                  <a:cubicBezTo>
                    <a:pt x="1931" y="1327"/>
                    <a:pt x="1933" y="1329"/>
                    <a:pt x="1935" y="1329"/>
                  </a:cubicBezTo>
                  <a:cubicBezTo>
                    <a:pt x="1949" y="1342"/>
                    <a:pt x="1959" y="1355"/>
                    <a:pt x="1978" y="1366"/>
                  </a:cubicBezTo>
                  <a:cubicBezTo>
                    <a:pt x="1984" y="1371"/>
                    <a:pt x="1986" y="1377"/>
                    <a:pt x="1994" y="1382"/>
                  </a:cubicBezTo>
                  <a:cubicBezTo>
                    <a:pt x="2000" y="1383"/>
                    <a:pt x="1993" y="1393"/>
                    <a:pt x="2000" y="1389"/>
                  </a:cubicBezTo>
                  <a:cubicBezTo>
                    <a:pt x="2001" y="1392"/>
                    <a:pt x="2005" y="1395"/>
                    <a:pt x="2007" y="1398"/>
                  </a:cubicBezTo>
                  <a:cubicBezTo>
                    <a:pt x="2009" y="1401"/>
                    <a:pt x="2019" y="1403"/>
                    <a:pt x="2016" y="1407"/>
                  </a:cubicBezTo>
                  <a:cubicBezTo>
                    <a:pt x="2019" y="1410"/>
                    <a:pt x="2027" y="1411"/>
                    <a:pt x="2021" y="1416"/>
                  </a:cubicBezTo>
                  <a:cubicBezTo>
                    <a:pt x="2020" y="1410"/>
                    <a:pt x="2016" y="1414"/>
                    <a:pt x="2010" y="1408"/>
                  </a:cubicBezTo>
                  <a:cubicBezTo>
                    <a:pt x="2004" y="1406"/>
                    <a:pt x="2007" y="1402"/>
                    <a:pt x="2001" y="1399"/>
                  </a:cubicBezTo>
                  <a:cubicBezTo>
                    <a:pt x="1994" y="1395"/>
                    <a:pt x="1987" y="1391"/>
                    <a:pt x="1981" y="1386"/>
                  </a:cubicBezTo>
                  <a:cubicBezTo>
                    <a:pt x="1962" y="1367"/>
                    <a:pt x="1947" y="1348"/>
                    <a:pt x="1930" y="1329"/>
                  </a:cubicBezTo>
                  <a:close/>
                  <a:moveTo>
                    <a:pt x="2085" y="1477"/>
                  </a:moveTo>
                  <a:cubicBezTo>
                    <a:pt x="2080" y="1475"/>
                    <a:pt x="2071" y="1475"/>
                    <a:pt x="2070" y="1469"/>
                  </a:cubicBezTo>
                  <a:cubicBezTo>
                    <a:pt x="1990" y="1424"/>
                    <a:pt x="1979" y="1423"/>
                    <a:pt x="1966" y="1413"/>
                  </a:cubicBezTo>
                  <a:cubicBezTo>
                    <a:pt x="1930" y="1402"/>
                    <a:pt x="1925" y="1399"/>
                    <a:pt x="1920" y="1398"/>
                  </a:cubicBezTo>
                  <a:cubicBezTo>
                    <a:pt x="1869" y="1380"/>
                    <a:pt x="1865" y="1380"/>
                    <a:pt x="1860" y="1379"/>
                  </a:cubicBezTo>
                  <a:cubicBezTo>
                    <a:pt x="1817" y="1362"/>
                    <a:pt x="1813" y="1365"/>
                    <a:pt x="1811" y="1362"/>
                  </a:cubicBezTo>
                  <a:cubicBezTo>
                    <a:pt x="1789" y="1359"/>
                    <a:pt x="1785" y="1355"/>
                    <a:pt x="1782" y="1354"/>
                  </a:cubicBezTo>
                  <a:cubicBezTo>
                    <a:pt x="1756" y="1348"/>
                    <a:pt x="1751" y="1344"/>
                    <a:pt x="1746" y="1345"/>
                  </a:cubicBezTo>
                  <a:cubicBezTo>
                    <a:pt x="1664" y="1323"/>
                    <a:pt x="1655" y="1321"/>
                    <a:pt x="1645" y="1320"/>
                  </a:cubicBezTo>
                  <a:cubicBezTo>
                    <a:pt x="1595" y="1300"/>
                    <a:pt x="1591" y="1302"/>
                    <a:pt x="1586" y="1299"/>
                  </a:cubicBezTo>
                  <a:cubicBezTo>
                    <a:pt x="1492" y="1254"/>
                    <a:pt x="1486" y="1250"/>
                    <a:pt x="1481" y="1247"/>
                  </a:cubicBezTo>
                  <a:cubicBezTo>
                    <a:pt x="1469" y="1238"/>
                    <a:pt x="1471" y="1238"/>
                    <a:pt x="1473" y="1240"/>
                  </a:cubicBezTo>
                  <a:cubicBezTo>
                    <a:pt x="1518" y="1254"/>
                    <a:pt x="1522" y="1251"/>
                    <a:pt x="1527" y="1257"/>
                  </a:cubicBezTo>
                  <a:cubicBezTo>
                    <a:pt x="1562" y="1261"/>
                    <a:pt x="1567" y="1267"/>
                    <a:pt x="1569" y="1264"/>
                  </a:cubicBezTo>
                  <a:cubicBezTo>
                    <a:pt x="1625" y="1276"/>
                    <a:pt x="1633" y="1283"/>
                    <a:pt x="1638" y="1279"/>
                  </a:cubicBezTo>
                  <a:cubicBezTo>
                    <a:pt x="1684" y="1292"/>
                    <a:pt x="1690" y="1288"/>
                    <a:pt x="1696" y="1294"/>
                  </a:cubicBezTo>
                  <a:cubicBezTo>
                    <a:pt x="1773" y="1307"/>
                    <a:pt x="1778" y="1311"/>
                    <a:pt x="1783" y="1309"/>
                  </a:cubicBezTo>
                  <a:cubicBezTo>
                    <a:pt x="1852" y="1335"/>
                    <a:pt x="1852" y="1330"/>
                    <a:pt x="1854" y="1336"/>
                  </a:cubicBezTo>
                  <a:cubicBezTo>
                    <a:pt x="1900" y="1360"/>
                    <a:pt x="1920" y="1367"/>
                    <a:pt x="1941" y="1378"/>
                  </a:cubicBezTo>
                  <a:cubicBezTo>
                    <a:pt x="2007" y="1419"/>
                    <a:pt x="2009" y="1421"/>
                    <a:pt x="2010" y="1424"/>
                  </a:cubicBezTo>
                  <a:cubicBezTo>
                    <a:pt x="2045" y="1442"/>
                    <a:pt x="2058" y="1451"/>
                    <a:pt x="2071" y="1459"/>
                  </a:cubicBezTo>
                  <a:close/>
                  <a:moveTo>
                    <a:pt x="2103" y="1489"/>
                  </a:moveTo>
                  <a:cubicBezTo>
                    <a:pt x="2101" y="1479"/>
                    <a:pt x="2115" y="1487"/>
                    <a:pt x="2120" y="1492"/>
                  </a:cubicBezTo>
                  <a:cubicBezTo>
                    <a:pt x="2115" y="1495"/>
                    <a:pt x="2108" y="1486"/>
                    <a:pt x="2103" y="1489"/>
                  </a:cubicBezTo>
                  <a:close/>
                  <a:moveTo>
                    <a:pt x="2129" y="1501"/>
                  </a:moveTo>
                  <a:cubicBezTo>
                    <a:pt x="2127" y="1499"/>
                    <a:pt x="2125" y="1498"/>
                    <a:pt x="2122" y="1496"/>
                  </a:cubicBezTo>
                  <a:cubicBezTo>
                    <a:pt x="2120" y="1493"/>
                    <a:pt x="2123" y="1494"/>
                    <a:pt x="2125" y="1495"/>
                  </a:cubicBezTo>
                  <a:cubicBezTo>
                    <a:pt x="2128" y="1497"/>
                    <a:pt x="2130" y="1499"/>
                    <a:pt x="2132" y="1500"/>
                  </a:cubicBezTo>
                  <a:cubicBezTo>
                    <a:pt x="2135" y="1503"/>
                    <a:pt x="2131" y="1502"/>
                    <a:pt x="2129" y="1501"/>
                  </a:cubicBezTo>
                  <a:close/>
                  <a:moveTo>
                    <a:pt x="1896" y="1675"/>
                  </a:moveTo>
                  <a:cubicBezTo>
                    <a:pt x="1900" y="1674"/>
                    <a:pt x="1904" y="1671"/>
                    <a:pt x="1909" y="1674"/>
                  </a:cubicBezTo>
                  <a:cubicBezTo>
                    <a:pt x="1905" y="1676"/>
                    <a:pt x="1901" y="1679"/>
                    <a:pt x="1896" y="1675"/>
                  </a:cubicBezTo>
                  <a:close/>
                  <a:moveTo>
                    <a:pt x="1925" y="1674"/>
                  </a:moveTo>
                  <a:cubicBezTo>
                    <a:pt x="1921" y="1676"/>
                    <a:pt x="1917" y="1673"/>
                    <a:pt x="1913" y="1676"/>
                  </a:cubicBezTo>
                  <a:cubicBezTo>
                    <a:pt x="1909" y="1672"/>
                    <a:pt x="1920" y="1675"/>
                    <a:pt x="1922" y="1672"/>
                  </a:cubicBezTo>
                  <a:cubicBezTo>
                    <a:pt x="1926" y="1672"/>
                    <a:pt x="1930" y="1671"/>
                    <a:pt x="1934" y="1669"/>
                  </a:cubicBezTo>
                  <a:cubicBezTo>
                    <a:pt x="1938" y="1674"/>
                    <a:pt x="1928" y="1675"/>
                    <a:pt x="1925" y="1674"/>
                  </a:cubicBezTo>
                  <a:close/>
                  <a:moveTo>
                    <a:pt x="2338" y="1593"/>
                  </a:moveTo>
                  <a:cubicBezTo>
                    <a:pt x="2325" y="1584"/>
                    <a:pt x="2325" y="1572"/>
                    <a:pt x="2313" y="1563"/>
                  </a:cubicBezTo>
                  <a:cubicBezTo>
                    <a:pt x="2300" y="1536"/>
                    <a:pt x="2298" y="1534"/>
                    <a:pt x="2295" y="1532"/>
                  </a:cubicBezTo>
                  <a:cubicBezTo>
                    <a:pt x="2280" y="1506"/>
                    <a:pt x="2281" y="1503"/>
                    <a:pt x="2279" y="1501"/>
                  </a:cubicBezTo>
                  <a:cubicBezTo>
                    <a:pt x="2246" y="1418"/>
                    <a:pt x="2250" y="1414"/>
                    <a:pt x="2247" y="1411"/>
                  </a:cubicBezTo>
                  <a:cubicBezTo>
                    <a:pt x="2234" y="1362"/>
                    <a:pt x="2234" y="1350"/>
                    <a:pt x="2232" y="1339"/>
                  </a:cubicBezTo>
                  <a:cubicBezTo>
                    <a:pt x="2221" y="1301"/>
                    <a:pt x="2226" y="1294"/>
                    <a:pt x="2221" y="1289"/>
                  </a:cubicBezTo>
                  <a:cubicBezTo>
                    <a:pt x="2218" y="1250"/>
                    <a:pt x="2217" y="1245"/>
                    <a:pt x="2217" y="1240"/>
                  </a:cubicBezTo>
                  <a:cubicBezTo>
                    <a:pt x="2208" y="1150"/>
                    <a:pt x="2203" y="1128"/>
                    <a:pt x="2204" y="1105"/>
                  </a:cubicBezTo>
                  <a:cubicBezTo>
                    <a:pt x="2212" y="1110"/>
                    <a:pt x="2208" y="1115"/>
                    <a:pt x="2211" y="1118"/>
                  </a:cubicBezTo>
                  <a:cubicBezTo>
                    <a:pt x="2216" y="1134"/>
                    <a:pt x="2217" y="1138"/>
                    <a:pt x="2216" y="1142"/>
                  </a:cubicBezTo>
                  <a:cubicBezTo>
                    <a:pt x="2231" y="1208"/>
                    <a:pt x="2233" y="1213"/>
                    <a:pt x="2231" y="1218"/>
                  </a:cubicBezTo>
                  <a:cubicBezTo>
                    <a:pt x="2238" y="1252"/>
                    <a:pt x="2239" y="1257"/>
                    <a:pt x="2239" y="1262"/>
                  </a:cubicBezTo>
                  <a:cubicBezTo>
                    <a:pt x="2254" y="1308"/>
                    <a:pt x="2253" y="1314"/>
                    <a:pt x="2253" y="1319"/>
                  </a:cubicBezTo>
                  <a:cubicBezTo>
                    <a:pt x="2264" y="1363"/>
                    <a:pt x="2264" y="1366"/>
                    <a:pt x="2262" y="1369"/>
                  </a:cubicBezTo>
                  <a:cubicBezTo>
                    <a:pt x="2267" y="1391"/>
                    <a:pt x="2271" y="1392"/>
                    <a:pt x="2272" y="1394"/>
                  </a:cubicBezTo>
                  <a:cubicBezTo>
                    <a:pt x="2277" y="1408"/>
                    <a:pt x="2269" y="1415"/>
                    <a:pt x="2276" y="1418"/>
                  </a:cubicBezTo>
                  <a:cubicBezTo>
                    <a:pt x="2285" y="1456"/>
                    <a:pt x="2288" y="1465"/>
                    <a:pt x="2294" y="1474"/>
                  </a:cubicBezTo>
                  <a:cubicBezTo>
                    <a:pt x="2320" y="1549"/>
                    <a:pt x="2331" y="1566"/>
                    <a:pt x="2344" y="1584"/>
                  </a:cubicBezTo>
                  <a:cubicBezTo>
                    <a:pt x="2370" y="1618"/>
                    <a:pt x="2377" y="1626"/>
                    <a:pt x="2384" y="1634"/>
                  </a:cubicBezTo>
                  <a:cubicBezTo>
                    <a:pt x="2352" y="1619"/>
                    <a:pt x="2350" y="1613"/>
                    <a:pt x="2346" y="1608"/>
                  </a:cubicBezTo>
                  <a:close/>
                  <a:moveTo>
                    <a:pt x="2312" y="1609"/>
                  </a:moveTo>
                  <a:cubicBezTo>
                    <a:pt x="2314" y="1613"/>
                    <a:pt x="2309" y="1610"/>
                    <a:pt x="2307" y="1608"/>
                  </a:cubicBezTo>
                  <a:cubicBezTo>
                    <a:pt x="2304" y="1605"/>
                    <a:pt x="2309" y="1607"/>
                    <a:pt x="2312" y="1609"/>
                  </a:cubicBezTo>
                  <a:close/>
                  <a:moveTo>
                    <a:pt x="2283" y="1582"/>
                  </a:moveTo>
                  <a:cubicBezTo>
                    <a:pt x="2279" y="1585"/>
                    <a:pt x="2273" y="1577"/>
                    <a:pt x="2269" y="1575"/>
                  </a:cubicBezTo>
                  <a:cubicBezTo>
                    <a:pt x="2243" y="1538"/>
                    <a:pt x="2248" y="1531"/>
                    <a:pt x="2241" y="1526"/>
                  </a:cubicBezTo>
                  <a:cubicBezTo>
                    <a:pt x="2223" y="1486"/>
                    <a:pt x="2216" y="1477"/>
                    <a:pt x="2215" y="1466"/>
                  </a:cubicBezTo>
                  <a:cubicBezTo>
                    <a:pt x="2190" y="1379"/>
                    <a:pt x="2188" y="1371"/>
                    <a:pt x="2188" y="1362"/>
                  </a:cubicBezTo>
                  <a:cubicBezTo>
                    <a:pt x="2176" y="1281"/>
                    <a:pt x="2179" y="1276"/>
                    <a:pt x="2178" y="1271"/>
                  </a:cubicBezTo>
                  <a:cubicBezTo>
                    <a:pt x="2181" y="1241"/>
                    <a:pt x="2174" y="1238"/>
                    <a:pt x="2176" y="1234"/>
                  </a:cubicBezTo>
                  <a:cubicBezTo>
                    <a:pt x="2174" y="1214"/>
                    <a:pt x="2172" y="1213"/>
                    <a:pt x="2170" y="1211"/>
                  </a:cubicBezTo>
                  <a:cubicBezTo>
                    <a:pt x="2170" y="1143"/>
                    <a:pt x="2173" y="1139"/>
                    <a:pt x="2168" y="1136"/>
                  </a:cubicBezTo>
                  <a:cubicBezTo>
                    <a:pt x="2169" y="1098"/>
                    <a:pt x="2165" y="1092"/>
                    <a:pt x="2169" y="1084"/>
                  </a:cubicBezTo>
                  <a:cubicBezTo>
                    <a:pt x="2166" y="1056"/>
                    <a:pt x="2165" y="1049"/>
                    <a:pt x="2162" y="1043"/>
                  </a:cubicBezTo>
                  <a:cubicBezTo>
                    <a:pt x="2168" y="1063"/>
                    <a:pt x="2172" y="1068"/>
                    <a:pt x="2170" y="1075"/>
                  </a:cubicBezTo>
                  <a:cubicBezTo>
                    <a:pt x="2178" y="1149"/>
                    <a:pt x="2179" y="1151"/>
                    <a:pt x="2179" y="1154"/>
                  </a:cubicBezTo>
                  <a:cubicBezTo>
                    <a:pt x="2183" y="1192"/>
                    <a:pt x="2179" y="1205"/>
                    <a:pt x="2183" y="1217"/>
                  </a:cubicBezTo>
                  <a:cubicBezTo>
                    <a:pt x="2184" y="1273"/>
                    <a:pt x="2187" y="1274"/>
                    <a:pt x="2188" y="1275"/>
                  </a:cubicBezTo>
                  <a:cubicBezTo>
                    <a:pt x="2185" y="1300"/>
                    <a:pt x="2190" y="1311"/>
                    <a:pt x="2188" y="1322"/>
                  </a:cubicBezTo>
                  <a:cubicBezTo>
                    <a:pt x="2190" y="1347"/>
                    <a:pt x="2195" y="1352"/>
                    <a:pt x="2193" y="1358"/>
                  </a:cubicBezTo>
                  <a:cubicBezTo>
                    <a:pt x="2200" y="1387"/>
                    <a:pt x="2198" y="1390"/>
                    <a:pt x="2202" y="1392"/>
                  </a:cubicBezTo>
                  <a:cubicBezTo>
                    <a:pt x="2207" y="1422"/>
                    <a:pt x="2207" y="1424"/>
                    <a:pt x="2210" y="1426"/>
                  </a:cubicBezTo>
                  <a:cubicBezTo>
                    <a:pt x="2224" y="1466"/>
                    <a:pt x="2227" y="1472"/>
                    <a:pt x="2229" y="1478"/>
                  </a:cubicBezTo>
                  <a:cubicBezTo>
                    <a:pt x="2247" y="1516"/>
                    <a:pt x="2252" y="1521"/>
                    <a:pt x="2254" y="1526"/>
                  </a:cubicBezTo>
                  <a:cubicBezTo>
                    <a:pt x="2293" y="1592"/>
                    <a:pt x="2287" y="1583"/>
                    <a:pt x="2283" y="1582"/>
                  </a:cubicBezTo>
                  <a:close/>
                  <a:moveTo>
                    <a:pt x="1740" y="1574"/>
                  </a:moveTo>
                  <a:cubicBezTo>
                    <a:pt x="1744" y="1570"/>
                    <a:pt x="1750" y="1576"/>
                    <a:pt x="1754" y="1573"/>
                  </a:cubicBezTo>
                  <a:cubicBezTo>
                    <a:pt x="1756" y="1578"/>
                    <a:pt x="1744" y="1577"/>
                    <a:pt x="1740" y="1574"/>
                  </a:cubicBezTo>
                  <a:close/>
                  <a:moveTo>
                    <a:pt x="2122" y="1606"/>
                  </a:moveTo>
                  <a:cubicBezTo>
                    <a:pt x="2120" y="1606"/>
                    <a:pt x="2118" y="1606"/>
                    <a:pt x="2116" y="1604"/>
                  </a:cubicBezTo>
                  <a:cubicBezTo>
                    <a:pt x="2112" y="1609"/>
                    <a:pt x="2107" y="1602"/>
                    <a:pt x="2104" y="1607"/>
                  </a:cubicBezTo>
                  <a:cubicBezTo>
                    <a:pt x="2095" y="1605"/>
                    <a:pt x="2086" y="1605"/>
                    <a:pt x="2078" y="1606"/>
                  </a:cubicBezTo>
                  <a:cubicBezTo>
                    <a:pt x="2076" y="1602"/>
                    <a:pt x="2080" y="1601"/>
                    <a:pt x="2082" y="1603"/>
                  </a:cubicBezTo>
                  <a:cubicBezTo>
                    <a:pt x="2085" y="1601"/>
                    <a:pt x="2087" y="1602"/>
                    <a:pt x="2090" y="1600"/>
                  </a:cubicBezTo>
                  <a:cubicBezTo>
                    <a:pt x="2103" y="1604"/>
                    <a:pt x="2114" y="1601"/>
                    <a:pt x="2127" y="1604"/>
                  </a:cubicBezTo>
                  <a:cubicBezTo>
                    <a:pt x="2129" y="1608"/>
                    <a:pt x="2124" y="1603"/>
                    <a:pt x="2122" y="1606"/>
                  </a:cubicBezTo>
                  <a:close/>
                  <a:moveTo>
                    <a:pt x="2163" y="1612"/>
                  </a:moveTo>
                  <a:cubicBezTo>
                    <a:pt x="2155" y="1605"/>
                    <a:pt x="2150" y="1613"/>
                    <a:pt x="2143" y="1607"/>
                  </a:cubicBezTo>
                  <a:cubicBezTo>
                    <a:pt x="2149" y="1604"/>
                    <a:pt x="2157" y="1610"/>
                    <a:pt x="2163" y="1607"/>
                  </a:cubicBezTo>
                  <a:cubicBezTo>
                    <a:pt x="2170" y="1609"/>
                    <a:pt x="2176" y="1607"/>
                    <a:pt x="2183" y="1610"/>
                  </a:cubicBezTo>
                  <a:cubicBezTo>
                    <a:pt x="2177" y="1614"/>
                    <a:pt x="2169" y="1607"/>
                    <a:pt x="2163" y="1612"/>
                  </a:cubicBezTo>
                  <a:close/>
                  <a:moveTo>
                    <a:pt x="2136" y="1597"/>
                  </a:moveTo>
                  <a:cubicBezTo>
                    <a:pt x="2121" y="1593"/>
                    <a:pt x="2108" y="1597"/>
                    <a:pt x="2093" y="1592"/>
                  </a:cubicBezTo>
                  <a:cubicBezTo>
                    <a:pt x="2045" y="1594"/>
                    <a:pt x="2037" y="1586"/>
                    <a:pt x="2031" y="1590"/>
                  </a:cubicBezTo>
                  <a:cubicBezTo>
                    <a:pt x="1983" y="1587"/>
                    <a:pt x="1975" y="1581"/>
                    <a:pt x="1968" y="1582"/>
                  </a:cubicBezTo>
                  <a:cubicBezTo>
                    <a:pt x="1908" y="1577"/>
                    <a:pt x="1900" y="1579"/>
                    <a:pt x="1892" y="1578"/>
                  </a:cubicBezTo>
                  <a:cubicBezTo>
                    <a:pt x="1837" y="1574"/>
                    <a:pt x="1834" y="1581"/>
                    <a:pt x="1829" y="1579"/>
                  </a:cubicBezTo>
                  <a:cubicBezTo>
                    <a:pt x="1800" y="1581"/>
                    <a:pt x="1795" y="1578"/>
                    <a:pt x="1791" y="1580"/>
                  </a:cubicBezTo>
                  <a:cubicBezTo>
                    <a:pt x="1763" y="1577"/>
                    <a:pt x="1761" y="1578"/>
                    <a:pt x="1758" y="1576"/>
                  </a:cubicBezTo>
                  <a:cubicBezTo>
                    <a:pt x="1803" y="1569"/>
                    <a:pt x="1810" y="1577"/>
                    <a:pt x="1815" y="1572"/>
                  </a:cubicBezTo>
                  <a:cubicBezTo>
                    <a:pt x="1874" y="1569"/>
                    <a:pt x="1885" y="1570"/>
                    <a:pt x="1896" y="1568"/>
                  </a:cubicBezTo>
                  <a:cubicBezTo>
                    <a:pt x="1919" y="1569"/>
                    <a:pt x="1925" y="1568"/>
                    <a:pt x="1931" y="1568"/>
                  </a:cubicBezTo>
                  <a:cubicBezTo>
                    <a:pt x="2035" y="1570"/>
                    <a:pt x="2040" y="1567"/>
                    <a:pt x="2045" y="1565"/>
                  </a:cubicBezTo>
                  <a:cubicBezTo>
                    <a:pt x="2098" y="1575"/>
                    <a:pt x="2102" y="1569"/>
                    <a:pt x="2108" y="1573"/>
                  </a:cubicBezTo>
                  <a:cubicBezTo>
                    <a:pt x="2163" y="1582"/>
                    <a:pt x="2170" y="1579"/>
                    <a:pt x="2179" y="1581"/>
                  </a:cubicBezTo>
                  <a:cubicBezTo>
                    <a:pt x="2237" y="1589"/>
                    <a:pt x="2242" y="1593"/>
                    <a:pt x="2247" y="1595"/>
                  </a:cubicBezTo>
                  <a:cubicBezTo>
                    <a:pt x="2303" y="1622"/>
                    <a:pt x="2298" y="1615"/>
                    <a:pt x="2295" y="1619"/>
                  </a:cubicBezTo>
                  <a:cubicBezTo>
                    <a:pt x="2268" y="1612"/>
                    <a:pt x="2265" y="1611"/>
                    <a:pt x="2262" y="1613"/>
                  </a:cubicBezTo>
                  <a:cubicBezTo>
                    <a:pt x="2233" y="1606"/>
                    <a:pt x="2227" y="1610"/>
                    <a:pt x="2220" y="1605"/>
                  </a:cubicBezTo>
                  <a:close/>
                  <a:moveTo>
                    <a:pt x="2192" y="1611"/>
                  </a:moveTo>
                  <a:cubicBezTo>
                    <a:pt x="2202" y="1607"/>
                    <a:pt x="2214" y="1618"/>
                    <a:pt x="2223" y="1613"/>
                  </a:cubicBezTo>
                  <a:cubicBezTo>
                    <a:pt x="2229" y="1618"/>
                    <a:pt x="2232" y="1613"/>
                    <a:pt x="2238" y="1618"/>
                  </a:cubicBezTo>
                  <a:cubicBezTo>
                    <a:pt x="2229" y="1621"/>
                    <a:pt x="2219" y="1618"/>
                    <a:pt x="2210" y="1620"/>
                  </a:cubicBezTo>
                  <a:cubicBezTo>
                    <a:pt x="2204" y="1613"/>
                    <a:pt x="2201" y="1614"/>
                    <a:pt x="2192" y="1611"/>
                  </a:cubicBezTo>
                  <a:close/>
                  <a:moveTo>
                    <a:pt x="2359" y="1648"/>
                  </a:moveTo>
                  <a:cubicBezTo>
                    <a:pt x="2350" y="1648"/>
                    <a:pt x="2340" y="1646"/>
                    <a:pt x="2331" y="1643"/>
                  </a:cubicBezTo>
                  <a:cubicBezTo>
                    <a:pt x="2272" y="1643"/>
                    <a:pt x="2262" y="1642"/>
                    <a:pt x="2252" y="1643"/>
                  </a:cubicBezTo>
                  <a:cubicBezTo>
                    <a:pt x="2215" y="1643"/>
                    <a:pt x="2206" y="1645"/>
                    <a:pt x="2197" y="1648"/>
                  </a:cubicBezTo>
                  <a:cubicBezTo>
                    <a:pt x="2162" y="1647"/>
                    <a:pt x="2159" y="1648"/>
                    <a:pt x="2156" y="1650"/>
                  </a:cubicBezTo>
                  <a:cubicBezTo>
                    <a:pt x="2111" y="1653"/>
                    <a:pt x="2105" y="1655"/>
                    <a:pt x="2099" y="1653"/>
                  </a:cubicBezTo>
                  <a:cubicBezTo>
                    <a:pt x="2047" y="1658"/>
                    <a:pt x="2036" y="1668"/>
                    <a:pt x="2022" y="1662"/>
                  </a:cubicBezTo>
                  <a:cubicBezTo>
                    <a:pt x="1972" y="1672"/>
                    <a:pt x="1965" y="1667"/>
                    <a:pt x="1961" y="1672"/>
                  </a:cubicBezTo>
                  <a:cubicBezTo>
                    <a:pt x="1975" y="1667"/>
                    <a:pt x="1980" y="1666"/>
                    <a:pt x="1984" y="1664"/>
                  </a:cubicBezTo>
                  <a:cubicBezTo>
                    <a:pt x="2034" y="1657"/>
                    <a:pt x="2039" y="1656"/>
                    <a:pt x="2044" y="1653"/>
                  </a:cubicBezTo>
                  <a:cubicBezTo>
                    <a:pt x="2104" y="1640"/>
                    <a:pt x="2107" y="1644"/>
                    <a:pt x="2108" y="1644"/>
                  </a:cubicBezTo>
                  <a:cubicBezTo>
                    <a:pt x="2138" y="1640"/>
                    <a:pt x="2142" y="1636"/>
                    <a:pt x="2147" y="1636"/>
                  </a:cubicBezTo>
                  <a:cubicBezTo>
                    <a:pt x="2200" y="1630"/>
                    <a:pt x="2210" y="1630"/>
                    <a:pt x="2219" y="1626"/>
                  </a:cubicBezTo>
                  <a:cubicBezTo>
                    <a:pt x="2283" y="1625"/>
                    <a:pt x="2292" y="1629"/>
                    <a:pt x="2301" y="1625"/>
                  </a:cubicBezTo>
                  <a:cubicBezTo>
                    <a:pt x="2346" y="1636"/>
                    <a:pt x="2349" y="1632"/>
                    <a:pt x="2353" y="1637"/>
                  </a:cubicBezTo>
                  <a:cubicBezTo>
                    <a:pt x="2379" y="1653"/>
                    <a:pt x="2369" y="1650"/>
                    <a:pt x="2359" y="1648"/>
                  </a:cubicBezTo>
                  <a:close/>
                  <a:moveTo>
                    <a:pt x="2400" y="1637"/>
                  </a:moveTo>
                  <a:cubicBezTo>
                    <a:pt x="2396" y="1633"/>
                    <a:pt x="2393" y="1630"/>
                    <a:pt x="2392" y="1626"/>
                  </a:cubicBezTo>
                  <a:cubicBezTo>
                    <a:pt x="2354" y="1588"/>
                    <a:pt x="2357" y="1584"/>
                    <a:pt x="2351" y="1581"/>
                  </a:cubicBezTo>
                  <a:cubicBezTo>
                    <a:pt x="2342" y="1567"/>
                    <a:pt x="2343" y="1563"/>
                    <a:pt x="2336" y="1560"/>
                  </a:cubicBezTo>
                  <a:cubicBezTo>
                    <a:pt x="2326" y="1534"/>
                    <a:pt x="2326" y="1532"/>
                    <a:pt x="2322" y="1530"/>
                  </a:cubicBezTo>
                  <a:cubicBezTo>
                    <a:pt x="2314" y="1505"/>
                    <a:pt x="2313" y="1503"/>
                    <a:pt x="2310" y="1501"/>
                  </a:cubicBezTo>
                  <a:cubicBezTo>
                    <a:pt x="2283" y="1420"/>
                    <a:pt x="2281" y="1399"/>
                    <a:pt x="2273" y="1379"/>
                  </a:cubicBezTo>
                  <a:cubicBezTo>
                    <a:pt x="2269" y="1352"/>
                    <a:pt x="2267" y="1350"/>
                    <a:pt x="2268" y="1347"/>
                  </a:cubicBezTo>
                  <a:cubicBezTo>
                    <a:pt x="2242" y="1235"/>
                    <a:pt x="2241" y="1214"/>
                    <a:pt x="2238" y="1193"/>
                  </a:cubicBezTo>
                  <a:cubicBezTo>
                    <a:pt x="2224" y="1128"/>
                    <a:pt x="2217" y="1126"/>
                    <a:pt x="2219" y="1123"/>
                  </a:cubicBezTo>
                  <a:cubicBezTo>
                    <a:pt x="2215" y="1109"/>
                    <a:pt x="2210" y="1106"/>
                    <a:pt x="2213" y="1101"/>
                  </a:cubicBezTo>
                  <a:cubicBezTo>
                    <a:pt x="2196" y="1059"/>
                    <a:pt x="2196" y="1046"/>
                    <a:pt x="2191" y="1034"/>
                  </a:cubicBezTo>
                  <a:cubicBezTo>
                    <a:pt x="2202" y="1049"/>
                    <a:pt x="2208" y="1051"/>
                    <a:pt x="2204" y="1055"/>
                  </a:cubicBezTo>
                  <a:cubicBezTo>
                    <a:pt x="2229" y="1118"/>
                    <a:pt x="2228" y="1125"/>
                    <a:pt x="2228" y="1132"/>
                  </a:cubicBezTo>
                  <a:cubicBezTo>
                    <a:pt x="2238" y="1157"/>
                    <a:pt x="2240" y="1164"/>
                    <a:pt x="2239" y="1171"/>
                  </a:cubicBezTo>
                  <a:cubicBezTo>
                    <a:pt x="2249" y="1196"/>
                    <a:pt x="2250" y="1203"/>
                    <a:pt x="2253" y="1209"/>
                  </a:cubicBezTo>
                  <a:cubicBezTo>
                    <a:pt x="2263" y="1272"/>
                    <a:pt x="2273" y="1273"/>
                    <a:pt x="2267" y="1278"/>
                  </a:cubicBezTo>
                  <a:cubicBezTo>
                    <a:pt x="2281" y="1332"/>
                    <a:pt x="2277" y="1339"/>
                    <a:pt x="2284" y="1344"/>
                  </a:cubicBezTo>
                  <a:cubicBezTo>
                    <a:pt x="2289" y="1378"/>
                    <a:pt x="2290" y="1381"/>
                    <a:pt x="2291" y="1383"/>
                  </a:cubicBezTo>
                  <a:cubicBezTo>
                    <a:pt x="2296" y="1417"/>
                    <a:pt x="2302" y="1419"/>
                    <a:pt x="2299" y="1423"/>
                  </a:cubicBezTo>
                  <a:cubicBezTo>
                    <a:pt x="2317" y="1474"/>
                    <a:pt x="2318" y="1477"/>
                    <a:pt x="2319" y="1480"/>
                  </a:cubicBezTo>
                  <a:cubicBezTo>
                    <a:pt x="2347" y="1548"/>
                    <a:pt x="2356" y="1560"/>
                    <a:pt x="2362" y="1572"/>
                  </a:cubicBezTo>
                  <a:cubicBezTo>
                    <a:pt x="2380" y="1603"/>
                    <a:pt x="2387" y="1605"/>
                    <a:pt x="2385" y="1608"/>
                  </a:cubicBezTo>
                  <a:close/>
                  <a:moveTo>
                    <a:pt x="2413" y="1653"/>
                  </a:moveTo>
                  <a:cubicBezTo>
                    <a:pt x="2415" y="1651"/>
                    <a:pt x="2415" y="1650"/>
                    <a:pt x="2414" y="1648"/>
                  </a:cubicBezTo>
                  <a:cubicBezTo>
                    <a:pt x="2420" y="1646"/>
                    <a:pt x="2429" y="1657"/>
                    <a:pt x="2432" y="1660"/>
                  </a:cubicBezTo>
                  <a:cubicBezTo>
                    <a:pt x="2423" y="1663"/>
                    <a:pt x="2421" y="1654"/>
                    <a:pt x="2413" y="1653"/>
                  </a:cubicBezTo>
                  <a:close/>
                  <a:moveTo>
                    <a:pt x="2424" y="1676"/>
                  </a:moveTo>
                  <a:cubicBezTo>
                    <a:pt x="2425" y="1674"/>
                    <a:pt x="2427" y="1672"/>
                    <a:pt x="2428" y="1671"/>
                  </a:cubicBezTo>
                  <a:cubicBezTo>
                    <a:pt x="2431" y="1670"/>
                    <a:pt x="2436" y="1673"/>
                    <a:pt x="2440" y="1676"/>
                  </a:cubicBezTo>
                  <a:cubicBezTo>
                    <a:pt x="2435" y="1678"/>
                    <a:pt x="2430" y="1678"/>
                    <a:pt x="2424" y="1676"/>
                  </a:cubicBezTo>
                  <a:close/>
                  <a:moveTo>
                    <a:pt x="2495" y="1640"/>
                  </a:moveTo>
                  <a:cubicBezTo>
                    <a:pt x="2491" y="1633"/>
                    <a:pt x="2501" y="1639"/>
                    <a:pt x="2500" y="1640"/>
                  </a:cubicBezTo>
                  <a:cubicBezTo>
                    <a:pt x="2500" y="1642"/>
                    <a:pt x="2496" y="1641"/>
                    <a:pt x="2495" y="1640"/>
                  </a:cubicBezTo>
                  <a:close/>
                  <a:moveTo>
                    <a:pt x="2460" y="1737"/>
                  </a:moveTo>
                  <a:cubicBezTo>
                    <a:pt x="2456" y="1739"/>
                    <a:pt x="2452" y="1742"/>
                    <a:pt x="2447" y="1741"/>
                  </a:cubicBezTo>
                  <a:cubicBezTo>
                    <a:pt x="2443" y="1744"/>
                    <a:pt x="2438" y="1748"/>
                    <a:pt x="2433" y="1745"/>
                  </a:cubicBezTo>
                  <a:cubicBezTo>
                    <a:pt x="2430" y="1752"/>
                    <a:pt x="2425" y="1751"/>
                    <a:pt x="2421" y="1752"/>
                  </a:cubicBezTo>
                  <a:cubicBezTo>
                    <a:pt x="2418" y="1759"/>
                    <a:pt x="2412" y="1754"/>
                    <a:pt x="2409" y="1758"/>
                  </a:cubicBezTo>
                  <a:cubicBezTo>
                    <a:pt x="2407" y="1756"/>
                    <a:pt x="2406" y="1759"/>
                    <a:pt x="2405" y="1760"/>
                  </a:cubicBezTo>
                  <a:cubicBezTo>
                    <a:pt x="2403" y="1761"/>
                    <a:pt x="2403" y="1760"/>
                    <a:pt x="2402" y="1761"/>
                  </a:cubicBezTo>
                  <a:cubicBezTo>
                    <a:pt x="2400" y="1762"/>
                    <a:pt x="2395" y="1763"/>
                    <a:pt x="2393" y="1766"/>
                  </a:cubicBezTo>
                  <a:cubicBezTo>
                    <a:pt x="2392" y="1767"/>
                    <a:pt x="2387" y="1770"/>
                    <a:pt x="2383" y="1769"/>
                  </a:cubicBezTo>
                  <a:cubicBezTo>
                    <a:pt x="2375" y="1775"/>
                    <a:pt x="2367" y="1777"/>
                    <a:pt x="2358" y="1779"/>
                  </a:cubicBezTo>
                  <a:cubicBezTo>
                    <a:pt x="2357" y="1784"/>
                    <a:pt x="2353" y="1779"/>
                    <a:pt x="2351" y="1782"/>
                  </a:cubicBezTo>
                  <a:cubicBezTo>
                    <a:pt x="2349" y="1783"/>
                    <a:pt x="2347" y="1784"/>
                    <a:pt x="2345" y="1783"/>
                  </a:cubicBezTo>
                  <a:cubicBezTo>
                    <a:pt x="2340" y="1784"/>
                    <a:pt x="2337" y="1789"/>
                    <a:pt x="2332" y="1787"/>
                  </a:cubicBezTo>
                  <a:cubicBezTo>
                    <a:pt x="2328" y="1791"/>
                    <a:pt x="2322" y="1788"/>
                    <a:pt x="2318" y="1792"/>
                  </a:cubicBezTo>
                  <a:cubicBezTo>
                    <a:pt x="2316" y="1791"/>
                    <a:pt x="2315" y="1794"/>
                    <a:pt x="2312" y="1793"/>
                  </a:cubicBezTo>
                  <a:cubicBezTo>
                    <a:pt x="2310" y="1793"/>
                    <a:pt x="2308" y="1792"/>
                    <a:pt x="2306" y="1794"/>
                  </a:cubicBezTo>
                  <a:cubicBezTo>
                    <a:pt x="2303" y="1789"/>
                    <a:pt x="2313" y="1789"/>
                    <a:pt x="2316" y="1787"/>
                  </a:cubicBezTo>
                  <a:cubicBezTo>
                    <a:pt x="2320" y="1785"/>
                    <a:pt x="2322" y="1778"/>
                    <a:pt x="2327" y="1782"/>
                  </a:cubicBezTo>
                  <a:cubicBezTo>
                    <a:pt x="2330" y="1775"/>
                    <a:pt x="2335" y="1776"/>
                    <a:pt x="2338" y="1773"/>
                  </a:cubicBezTo>
                  <a:cubicBezTo>
                    <a:pt x="2341" y="1768"/>
                    <a:pt x="2346" y="1771"/>
                    <a:pt x="2349" y="1765"/>
                  </a:cubicBezTo>
                  <a:cubicBezTo>
                    <a:pt x="2358" y="1765"/>
                    <a:pt x="2364" y="1757"/>
                    <a:pt x="2372" y="1754"/>
                  </a:cubicBezTo>
                  <a:cubicBezTo>
                    <a:pt x="2379" y="1748"/>
                    <a:pt x="2388" y="1748"/>
                    <a:pt x="2395" y="1740"/>
                  </a:cubicBezTo>
                  <a:cubicBezTo>
                    <a:pt x="2406" y="1740"/>
                    <a:pt x="2416" y="1734"/>
                    <a:pt x="2427" y="1730"/>
                  </a:cubicBezTo>
                  <a:cubicBezTo>
                    <a:pt x="2431" y="1731"/>
                    <a:pt x="2435" y="1730"/>
                    <a:pt x="2439" y="1728"/>
                  </a:cubicBezTo>
                  <a:cubicBezTo>
                    <a:pt x="2445" y="1735"/>
                    <a:pt x="2447" y="1723"/>
                    <a:pt x="2452" y="1729"/>
                  </a:cubicBezTo>
                  <a:cubicBezTo>
                    <a:pt x="2459" y="1724"/>
                    <a:pt x="2468" y="1724"/>
                    <a:pt x="2476" y="1721"/>
                  </a:cubicBezTo>
                  <a:cubicBezTo>
                    <a:pt x="2489" y="1725"/>
                    <a:pt x="2501" y="1721"/>
                    <a:pt x="2514" y="1726"/>
                  </a:cubicBezTo>
                  <a:cubicBezTo>
                    <a:pt x="2496" y="1729"/>
                    <a:pt x="2478" y="1734"/>
                    <a:pt x="2460" y="1737"/>
                  </a:cubicBezTo>
                  <a:close/>
                  <a:moveTo>
                    <a:pt x="2511" y="1687"/>
                  </a:moveTo>
                  <a:cubicBezTo>
                    <a:pt x="2510" y="1683"/>
                    <a:pt x="2508" y="1680"/>
                    <a:pt x="2508" y="1677"/>
                  </a:cubicBezTo>
                  <a:cubicBezTo>
                    <a:pt x="2502" y="1671"/>
                    <a:pt x="2503" y="1664"/>
                    <a:pt x="2496" y="1658"/>
                  </a:cubicBezTo>
                  <a:cubicBezTo>
                    <a:pt x="2500" y="1655"/>
                    <a:pt x="2505" y="1664"/>
                    <a:pt x="2504" y="1666"/>
                  </a:cubicBezTo>
                  <a:cubicBezTo>
                    <a:pt x="2509" y="1669"/>
                    <a:pt x="2508" y="1673"/>
                    <a:pt x="2511" y="1676"/>
                  </a:cubicBezTo>
                  <a:cubicBezTo>
                    <a:pt x="2513" y="1677"/>
                    <a:pt x="2511" y="1680"/>
                    <a:pt x="2512" y="1682"/>
                  </a:cubicBezTo>
                  <a:cubicBezTo>
                    <a:pt x="2512" y="1683"/>
                    <a:pt x="2515" y="1684"/>
                    <a:pt x="2515" y="1684"/>
                  </a:cubicBezTo>
                  <a:cubicBezTo>
                    <a:pt x="2515" y="1685"/>
                    <a:pt x="2514" y="1686"/>
                    <a:pt x="2514" y="1686"/>
                  </a:cubicBezTo>
                  <a:cubicBezTo>
                    <a:pt x="2515" y="1689"/>
                    <a:pt x="2523" y="1693"/>
                    <a:pt x="2518" y="1697"/>
                  </a:cubicBezTo>
                  <a:cubicBezTo>
                    <a:pt x="2511" y="1694"/>
                    <a:pt x="2514" y="1690"/>
                    <a:pt x="2511" y="1687"/>
                  </a:cubicBezTo>
                  <a:close/>
                  <a:moveTo>
                    <a:pt x="2517" y="1725"/>
                  </a:moveTo>
                  <a:cubicBezTo>
                    <a:pt x="2520" y="1724"/>
                    <a:pt x="2522" y="1724"/>
                    <a:pt x="2525" y="1725"/>
                  </a:cubicBezTo>
                  <a:cubicBezTo>
                    <a:pt x="2529" y="1729"/>
                    <a:pt x="2519" y="1727"/>
                    <a:pt x="2517" y="1725"/>
                  </a:cubicBezTo>
                  <a:close/>
                  <a:moveTo>
                    <a:pt x="2521" y="1704"/>
                  </a:moveTo>
                  <a:cubicBezTo>
                    <a:pt x="2522" y="1700"/>
                    <a:pt x="2525" y="1701"/>
                    <a:pt x="2527" y="1703"/>
                  </a:cubicBezTo>
                  <a:cubicBezTo>
                    <a:pt x="2526" y="1704"/>
                    <a:pt x="2527" y="1705"/>
                    <a:pt x="2528" y="1706"/>
                  </a:cubicBezTo>
                  <a:cubicBezTo>
                    <a:pt x="2526" y="1708"/>
                    <a:pt x="2523" y="1705"/>
                    <a:pt x="2521" y="1704"/>
                  </a:cubicBezTo>
                  <a:close/>
                  <a:moveTo>
                    <a:pt x="2550" y="1715"/>
                  </a:moveTo>
                  <a:cubicBezTo>
                    <a:pt x="2549" y="1716"/>
                    <a:pt x="2546" y="1716"/>
                    <a:pt x="2545" y="1715"/>
                  </a:cubicBezTo>
                  <a:cubicBezTo>
                    <a:pt x="2540" y="1708"/>
                    <a:pt x="2551" y="1713"/>
                    <a:pt x="2550" y="1715"/>
                  </a:cubicBezTo>
                  <a:close/>
                  <a:moveTo>
                    <a:pt x="2569" y="1726"/>
                  </a:moveTo>
                  <a:cubicBezTo>
                    <a:pt x="2563" y="1724"/>
                    <a:pt x="2568" y="1720"/>
                    <a:pt x="2564" y="1717"/>
                  </a:cubicBezTo>
                  <a:cubicBezTo>
                    <a:pt x="2534" y="1683"/>
                    <a:pt x="2526" y="1679"/>
                    <a:pt x="2523" y="1674"/>
                  </a:cubicBezTo>
                  <a:cubicBezTo>
                    <a:pt x="2511" y="1643"/>
                    <a:pt x="2508" y="1636"/>
                    <a:pt x="2503" y="1629"/>
                  </a:cubicBezTo>
                  <a:cubicBezTo>
                    <a:pt x="2488" y="1579"/>
                    <a:pt x="2482" y="1574"/>
                    <a:pt x="2483" y="1568"/>
                  </a:cubicBezTo>
                  <a:cubicBezTo>
                    <a:pt x="2478" y="1541"/>
                    <a:pt x="2473" y="1540"/>
                    <a:pt x="2475" y="1537"/>
                  </a:cubicBezTo>
                  <a:cubicBezTo>
                    <a:pt x="2467" y="1500"/>
                    <a:pt x="2466" y="1495"/>
                    <a:pt x="2464" y="1490"/>
                  </a:cubicBezTo>
                  <a:cubicBezTo>
                    <a:pt x="2449" y="1391"/>
                    <a:pt x="2455" y="1387"/>
                    <a:pt x="2451" y="1385"/>
                  </a:cubicBezTo>
                  <a:cubicBezTo>
                    <a:pt x="2447" y="1351"/>
                    <a:pt x="2450" y="1339"/>
                    <a:pt x="2446" y="1329"/>
                  </a:cubicBezTo>
                  <a:cubicBezTo>
                    <a:pt x="2453" y="1350"/>
                    <a:pt x="2458" y="1353"/>
                    <a:pt x="2459" y="1356"/>
                  </a:cubicBezTo>
                  <a:cubicBezTo>
                    <a:pt x="2467" y="1388"/>
                    <a:pt x="2470" y="1391"/>
                    <a:pt x="2470" y="1395"/>
                  </a:cubicBezTo>
                  <a:cubicBezTo>
                    <a:pt x="2476" y="1418"/>
                    <a:pt x="2473" y="1422"/>
                    <a:pt x="2476" y="1425"/>
                  </a:cubicBezTo>
                  <a:cubicBezTo>
                    <a:pt x="2479" y="1449"/>
                    <a:pt x="2481" y="1452"/>
                    <a:pt x="2482" y="1455"/>
                  </a:cubicBezTo>
                  <a:cubicBezTo>
                    <a:pt x="2483" y="1491"/>
                    <a:pt x="2493" y="1494"/>
                    <a:pt x="2488" y="1501"/>
                  </a:cubicBezTo>
                  <a:cubicBezTo>
                    <a:pt x="2496" y="1537"/>
                    <a:pt x="2497" y="1539"/>
                    <a:pt x="2495" y="1542"/>
                  </a:cubicBezTo>
                  <a:cubicBezTo>
                    <a:pt x="2503" y="1571"/>
                    <a:pt x="2508" y="1575"/>
                    <a:pt x="2506" y="1581"/>
                  </a:cubicBezTo>
                  <a:cubicBezTo>
                    <a:pt x="2509" y="1603"/>
                    <a:pt x="2520" y="1606"/>
                    <a:pt x="2514" y="1612"/>
                  </a:cubicBezTo>
                  <a:cubicBezTo>
                    <a:pt x="2532" y="1642"/>
                    <a:pt x="2530" y="1650"/>
                    <a:pt x="2537" y="1657"/>
                  </a:cubicBezTo>
                  <a:cubicBezTo>
                    <a:pt x="2589" y="1738"/>
                    <a:pt x="2578" y="1726"/>
                    <a:pt x="2569" y="1726"/>
                  </a:cubicBezTo>
                  <a:close/>
                  <a:moveTo>
                    <a:pt x="2620" y="1736"/>
                  </a:moveTo>
                  <a:cubicBezTo>
                    <a:pt x="2625" y="1728"/>
                    <a:pt x="2628" y="1741"/>
                    <a:pt x="2631" y="1743"/>
                  </a:cubicBezTo>
                  <a:cubicBezTo>
                    <a:pt x="2626" y="1747"/>
                    <a:pt x="2624" y="1737"/>
                    <a:pt x="2620" y="1736"/>
                  </a:cubicBezTo>
                  <a:close/>
                  <a:moveTo>
                    <a:pt x="2711" y="1804"/>
                  </a:moveTo>
                  <a:cubicBezTo>
                    <a:pt x="2706" y="1802"/>
                    <a:pt x="2701" y="1801"/>
                    <a:pt x="2696" y="1802"/>
                  </a:cubicBezTo>
                  <a:cubicBezTo>
                    <a:pt x="2692" y="1797"/>
                    <a:pt x="2688" y="1800"/>
                    <a:pt x="2684" y="1797"/>
                  </a:cubicBezTo>
                  <a:cubicBezTo>
                    <a:pt x="2680" y="1796"/>
                    <a:pt x="2676" y="1793"/>
                    <a:pt x="2673" y="1794"/>
                  </a:cubicBezTo>
                  <a:cubicBezTo>
                    <a:pt x="2670" y="1791"/>
                    <a:pt x="2675" y="1791"/>
                    <a:pt x="2676" y="1789"/>
                  </a:cubicBezTo>
                  <a:cubicBezTo>
                    <a:pt x="2680" y="1789"/>
                    <a:pt x="2684" y="1790"/>
                    <a:pt x="2687" y="1788"/>
                  </a:cubicBezTo>
                  <a:cubicBezTo>
                    <a:pt x="2692" y="1792"/>
                    <a:pt x="2697" y="1795"/>
                    <a:pt x="2702" y="1798"/>
                  </a:cubicBezTo>
                  <a:cubicBezTo>
                    <a:pt x="2704" y="1800"/>
                    <a:pt x="2706" y="1798"/>
                    <a:pt x="2708" y="1800"/>
                  </a:cubicBezTo>
                  <a:cubicBezTo>
                    <a:pt x="2710" y="1801"/>
                    <a:pt x="2712" y="1802"/>
                    <a:pt x="2714" y="1803"/>
                  </a:cubicBezTo>
                  <a:cubicBezTo>
                    <a:pt x="2716" y="1805"/>
                    <a:pt x="2717" y="1806"/>
                    <a:pt x="2719" y="1807"/>
                  </a:cubicBezTo>
                  <a:cubicBezTo>
                    <a:pt x="2717" y="1809"/>
                    <a:pt x="2714" y="1806"/>
                    <a:pt x="2711" y="1804"/>
                  </a:cubicBezTo>
                  <a:close/>
                  <a:moveTo>
                    <a:pt x="2872" y="417"/>
                  </a:moveTo>
                  <a:cubicBezTo>
                    <a:pt x="2869" y="425"/>
                    <a:pt x="2861" y="429"/>
                    <a:pt x="2860" y="437"/>
                  </a:cubicBezTo>
                  <a:cubicBezTo>
                    <a:pt x="2855" y="439"/>
                    <a:pt x="2856" y="445"/>
                    <a:pt x="2852" y="447"/>
                  </a:cubicBezTo>
                  <a:cubicBezTo>
                    <a:pt x="2852" y="452"/>
                    <a:pt x="2845" y="451"/>
                    <a:pt x="2846" y="458"/>
                  </a:cubicBezTo>
                  <a:cubicBezTo>
                    <a:pt x="2841" y="464"/>
                    <a:pt x="2838" y="471"/>
                    <a:pt x="2834" y="479"/>
                  </a:cubicBezTo>
                  <a:cubicBezTo>
                    <a:pt x="2835" y="485"/>
                    <a:pt x="2830" y="486"/>
                    <a:pt x="2831" y="492"/>
                  </a:cubicBezTo>
                  <a:cubicBezTo>
                    <a:pt x="2827" y="494"/>
                    <a:pt x="2830" y="502"/>
                    <a:pt x="2825" y="503"/>
                  </a:cubicBezTo>
                  <a:cubicBezTo>
                    <a:pt x="2828" y="514"/>
                    <a:pt x="2823" y="518"/>
                    <a:pt x="2822" y="525"/>
                  </a:cubicBezTo>
                  <a:cubicBezTo>
                    <a:pt x="2824" y="535"/>
                    <a:pt x="2822" y="540"/>
                    <a:pt x="2822" y="547"/>
                  </a:cubicBezTo>
                  <a:cubicBezTo>
                    <a:pt x="2824" y="555"/>
                    <a:pt x="2816" y="565"/>
                    <a:pt x="2825" y="567"/>
                  </a:cubicBezTo>
                  <a:cubicBezTo>
                    <a:pt x="2826" y="553"/>
                    <a:pt x="2828" y="541"/>
                    <a:pt x="2827" y="525"/>
                  </a:cubicBezTo>
                  <a:cubicBezTo>
                    <a:pt x="2832" y="518"/>
                    <a:pt x="2829" y="504"/>
                    <a:pt x="2836" y="498"/>
                  </a:cubicBezTo>
                  <a:cubicBezTo>
                    <a:pt x="2838" y="488"/>
                    <a:pt x="2843" y="480"/>
                    <a:pt x="2845" y="469"/>
                  </a:cubicBezTo>
                  <a:cubicBezTo>
                    <a:pt x="2852" y="466"/>
                    <a:pt x="2851" y="456"/>
                    <a:pt x="2859" y="453"/>
                  </a:cubicBezTo>
                  <a:cubicBezTo>
                    <a:pt x="2858" y="447"/>
                    <a:pt x="2862" y="446"/>
                    <a:pt x="2865" y="444"/>
                  </a:cubicBezTo>
                  <a:cubicBezTo>
                    <a:pt x="2865" y="439"/>
                    <a:pt x="2865" y="434"/>
                    <a:pt x="2871" y="435"/>
                  </a:cubicBezTo>
                  <a:cubicBezTo>
                    <a:pt x="2874" y="428"/>
                    <a:pt x="2878" y="422"/>
                    <a:pt x="2882" y="416"/>
                  </a:cubicBezTo>
                  <a:cubicBezTo>
                    <a:pt x="2882" y="404"/>
                    <a:pt x="2882" y="404"/>
                    <a:pt x="2882" y="404"/>
                  </a:cubicBezTo>
                  <a:cubicBezTo>
                    <a:pt x="2881" y="405"/>
                    <a:pt x="2880" y="406"/>
                    <a:pt x="2880" y="408"/>
                  </a:cubicBezTo>
                  <a:cubicBezTo>
                    <a:pt x="2875" y="409"/>
                    <a:pt x="2875" y="415"/>
                    <a:pt x="2872" y="417"/>
                  </a:cubicBezTo>
                  <a:close/>
                  <a:moveTo>
                    <a:pt x="2880" y="351"/>
                  </a:moveTo>
                  <a:cubicBezTo>
                    <a:pt x="2879" y="353"/>
                    <a:pt x="2876" y="354"/>
                    <a:pt x="2874" y="356"/>
                  </a:cubicBezTo>
                  <a:cubicBezTo>
                    <a:pt x="2861" y="371"/>
                    <a:pt x="2846" y="383"/>
                    <a:pt x="2835" y="400"/>
                  </a:cubicBezTo>
                  <a:cubicBezTo>
                    <a:pt x="2826" y="404"/>
                    <a:pt x="2828" y="418"/>
                    <a:pt x="2817" y="421"/>
                  </a:cubicBezTo>
                  <a:cubicBezTo>
                    <a:pt x="2815" y="432"/>
                    <a:pt x="2806" y="437"/>
                    <a:pt x="2804" y="448"/>
                  </a:cubicBezTo>
                  <a:cubicBezTo>
                    <a:pt x="2799" y="450"/>
                    <a:pt x="2802" y="458"/>
                    <a:pt x="2796" y="459"/>
                  </a:cubicBezTo>
                  <a:cubicBezTo>
                    <a:pt x="2796" y="467"/>
                    <a:pt x="2789" y="467"/>
                    <a:pt x="2790" y="475"/>
                  </a:cubicBezTo>
                  <a:cubicBezTo>
                    <a:pt x="2789" y="480"/>
                    <a:pt x="2784" y="482"/>
                    <a:pt x="2785" y="489"/>
                  </a:cubicBezTo>
                  <a:cubicBezTo>
                    <a:pt x="2784" y="492"/>
                    <a:pt x="2782" y="493"/>
                    <a:pt x="2783" y="498"/>
                  </a:cubicBezTo>
                  <a:cubicBezTo>
                    <a:pt x="2781" y="498"/>
                    <a:pt x="2778" y="501"/>
                    <a:pt x="2781" y="502"/>
                  </a:cubicBezTo>
                  <a:cubicBezTo>
                    <a:pt x="2787" y="498"/>
                    <a:pt x="2788" y="490"/>
                    <a:pt x="2791" y="484"/>
                  </a:cubicBezTo>
                  <a:cubicBezTo>
                    <a:pt x="2795" y="479"/>
                    <a:pt x="2796" y="471"/>
                    <a:pt x="2801" y="466"/>
                  </a:cubicBezTo>
                  <a:cubicBezTo>
                    <a:pt x="2805" y="451"/>
                    <a:pt x="2815" y="442"/>
                    <a:pt x="2820" y="427"/>
                  </a:cubicBezTo>
                  <a:cubicBezTo>
                    <a:pt x="2829" y="422"/>
                    <a:pt x="2832" y="411"/>
                    <a:pt x="2840" y="404"/>
                  </a:cubicBezTo>
                  <a:cubicBezTo>
                    <a:pt x="2849" y="398"/>
                    <a:pt x="2852" y="387"/>
                    <a:pt x="2863" y="383"/>
                  </a:cubicBezTo>
                  <a:cubicBezTo>
                    <a:pt x="2868" y="374"/>
                    <a:pt x="2875" y="367"/>
                    <a:pt x="2882" y="360"/>
                  </a:cubicBezTo>
                  <a:cubicBezTo>
                    <a:pt x="2882" y="346"/>
                    <a:pt x="2882" y="346"/>
                    <a:pt x="2882" y="346"/>
                  </a:cubicBezTo>
                  <a:cubicBezTo>
                    <a:pt x="2881" y="346"/>
                    <a:pt x="2880" y="346"/>
                    <a:pt x="2880" y="346"/>
                  </a:cubicBezTo>
                  <a:cubicBezTo>
                    <a:pt x="2879" y="347"/>
                    <a:pt x="2881" y="350"/>
                    <a:pt x="2880" y="351"/>
                  </a:cubicBezTo>
                  <a:close/>
                  <a:moveTo>
                    <a:pt x="1310" y="33"/>
                  </a:moveTo>
                  <a:cubicBezTo>
                    <a:pt x="1314" y="31"/>
                    <a:pt x="1315" y="22"/>
                    <a:pt x="1317" y="16"/>
                  </a:cubicBezTo>
                  <a:cubicBezTo>
                    <a:pt x="1322" y="16"/>
                    <a:pt x="1320" y="1"/>
                    <a:pt x="1326" y="1"/>
                  </a:cubicBezTo>
                  <a:cubicBezTo>
                    <a:pt x="1326" y="1"/>
                    <a:pt x="1326" y="0"/>
                    <a:pt x="1326" y="0"/>
                  </a:cubicBezTo>
                  <a:cubicBezTo>
                    <a:pt x="1319" y="0"/>
                    <a:pt x="1319" y="0"/>
                    <a:pt x="1319" y="0"/>
                  </a:cubicBezTo>
                  <a:cubicBezTo>
                    <a:pt x="1316" y="4"/>
                    <a:pt x="1314" y="9"/>
                    <a:pt x="1311" y="13"/>
                  </a:cubicBezTo>
                  <a:cubicBezTo>
                    <a:pt x="1306" y="26"/>
                    <a:pt x="1301" y="42"/>
                    <a:pt x="1295" y="53"/>
                  </a:cubicBezTo>
                  <a:cubicBezTo>
                    <a:pt x="1298" y="60"/>
                    <a:pt x="1289" y="63"/>
                    <a:pt x="1289" y="72"/>
                  </a:cubicBezTo>
                  <a:cubicBezTo>
                    <a:pt x="1287" y="82"/>
                    <a:pt x="1288" y="83"/>
                    <a:pt x="1283" y="91"/>
                  </a:cubicBezTo>
                  <a:cubicBezTo>
                    <a:pt x="1280" y="88"/>
                    <a:pt x="1284" y="81"/>
                    <a:pt x="1283" y="77"/>
                  </a:cubicBezTo>
                  <a:cubicBezTo>
                    <a:pt x="1284" y="72"/>
                    <a:pt x="1286" y="67"/>
                    <a:pt x="1287" y="62"/>
                  </a:cubicBezTo>
                  <a:cubicBezTo>
                    <a:pt x="1288" y="53"/>
                    <a:pt x="1289" y="51"/>
                    <a:pt x="1292" y="39"/>
                  </a:cubicBezTo>
                  <a:cubicBezTo>
                    <a:pt x="1295" y="23"/>
                    <a:pt x="1301" y="12"/>
                    <a:pt x="1306" y="0"/>
                  </a:cubicBezTo>
                  <a:cubicBezTo>
                    <a:pt x="1298" y="0"/>
                    <a:pt x="1298" y="0"/>
                    <a:pt x="1298" y="0"/>
                  </a:cubicBezTo>
                  <a:cubicBezTo>
                    <a:pt x="1291" y="23"/>
                    <a:pt x="1289" y="32"/>
                    <a:pt x="1280" y="65"/>
                  </a:cubicBezTo>
                  <a:cubicBezTo>
                    <a:pt x="1279" y="76"/>
                    <a:pt x="1279" y="88"/>
                    <a:pt x="1275" y="102"/>
                  </a:cubicBezTo>
                  <a:cubicBezTo>
                    <a:pt x="1278" y="103"/>
                    <a:pt x="1281" y="103"/>
                    <a:pt x="1278" y="101"/>
                  </a:cubicBezTo>
                  <a:cubicBezTo>
                    <a:pt x="1280" y="97"/>
                    <a:pt x="1282" y="101"/>
                    <a:pt x="1282" y="104"/>
                  </a:cubicBezTo>
                  <a:cubicBezTo>
                    <a:pt x="1282" y="109"/>
                    <a:pt x="1274" y="117"/>
                    <a:pt x="1282" y="118"/>
                  </a:cubicBezTo>
                  <a:cubicBezTo>
                    <a:pt x="1287" y="94"/>
                    <a:pt x="1294" y="83"/>
                    <a:pt x="1296" y="65"/>
                  </a:cubicBezTo>
                  <a:cubicBezTo>
                    <a:pt x="1301" y="56"/>
                    <a:pt x="1305" y="44"/>
                    <a:pt x="1310" y="33"/>
                  </a:cubicBezTo>
                  <a:close/>
                  <a:moveTo>
                    <a:pt x="2871" y="310"/>
                  </a:moveTo>
                  <a:cubicBezTo>
                    <a:pt x="2868" y="312"/>
                    <a:pt x="2864" y="314"/>
                    <a:pt x="2865" y="319"/>
                  </a:cubicBezTo>
                  <a:cubicBezTo>
                    <a:pt x="2859" y="319"/>
                    <a:pt x="2858" y="323"/>
                    <a:pt x="2857" y="326"/>
                  </a:cubicBezTo>
                  <a:cubicBezTo>
                    <a:pt x="2846" y="336"/>
                    <a:pt x="2834" y="345"/>
                    <a:pt x="2826" y="357"/>
                  </a:cubicBezTo>
                  <a:cubicBezTo>
                    <a:pt x="2821" y="362"/>
                    <a:pt x="2814" y="366"/>
                    <a:pt x="2809" y="371"/>
                  </a:cubicBezTo>
                  <a:cubicBezTo>
                    <a:pt x="2803" y="375"/>
                    <a:pt x="2799" y="382"/>
                    <a:pt x="2793" y="385"/>
                  </a:cubicBezTo>
                  <a:cubicBezTo>
                    <a:pt x="2786" y="389"/>
                    <a:pt x="2786" y="398"/>
                    <a:pt x="2776" y="400"/>
                  </a:cubicBezTo>
                  <a:cubicBezTo>
                    <a:pt x="2775" y="403"/>
                    <a:pt x="2774" y="407"/>
                    <a:pt x="2768" y="407"/>
                  </a:cubicBezTo>
                  <a:cubicBezTo>
                    <a:pt x="2769" y="410"/>
                    <a:pt x="2760" y="414"/>
                    <a:pt x="2767" y="416"/>
                  </a:cubicBezTo>
                  <a:cubicBezTo>
                    <a:pt x="2763" y="408"/>
                    <a:pt x="2774" y="414"/>
                    <a:pt x="2773" y="409"/>
                  </a:cubicBezTo>
                  <a:cubicBezTo>
                    <a:pt x="2776" y="407"/>
                    <a:pt x="2778" y="405"/>
                    <a:pt x="2781" y="404"/>
                  </a:cubicBezTo>
                  <a:cubicBezTo>
                    <a:pt x="2784" y="397"/>
                    <a:pt x="2791" y="395"/>
                    <a:pt x="2795" y="390"/>
                  </a:cubicBezTo>
                  <a:cubicBezTo>
                    <a:pt x="2800" y="389"/>
                    <a:pt x="2798" y="383"/>
                    <a:pt x="2804" y="385"/>
                  </a:cubicBezTo>
                  <a:cubicBezTo>
                    <a:pt x="2801" y="378"/>
                    <a:pt x="2811" y="381"/>
                    <a:pt x="2810" y="375"/>
                  </a:cubicBezTo>
                  <a:cubicBezTo>
                    <a:pt x="2819" y="375"/>
                    <a:pt x="2820" y="367"/>
                    <a:pt x="2826" y="363"/>
                  </a:cubicBezTo>
                  <a:cubicBezTo>
                    <a:pt x="2835" y="354"/>
                    <a:pt x="2846" y="346"/>
                    <a:pt x="2853" y="335"/>
                  </a:cubicBezTo>
                  <a:cubicBezTo>
                    <a:pt x="2861" y="333"/>
                    <a:pt x="2863" y="327"/>
                    <a:pt x="2867" y="321"/>
                  </a:cubicBezTo>
                  <a:cubicBezTo>
                    <a:pt x="2875" y="320"/>
                    <a:pt x="2876" y="312"/>
                    <a:pt x="2882" y="310"/>
                  </a:cubicBezTo>
                  <a:cubicBezTo>
                    <a:pt x="2882" y="299"/>
                    <a:pt x="2882" y="299"/>
                    <a:pt x="2882" y="299"/>
                  </a:cubicBezTo>
                  <a:cubicBezTo>
                    <a:pt x="2878" y="302"/>
                    <a:pt x="2874" y="306"/>
                    <a:pt x="2871" y="310"/>
                  </a:cubicBezTo>
                  <a:close/>
                  <a:moveTo>
                    <a:pt x="1276" y="9"/>
                  </a:moveTo>
                  <a:cubicBezTo>
                    <a:pt x="1277" y="6"/>
                    <a:pt x="1278" y="3"/>
                    <a:pt x="1279" y="0"/>
                  </a:cubicBezTo>
                  <a:cubicBezTo>
                    <a:pt x="1274" y="0"/>
                    <a:pt x="1274" y="0"/>
                    <a:pt x="1274" y="0"/>
                  </a:cubicBezTo>
                  <a:cubicBezTo>
                    <a:pt x="1274" y="2"/>
                    <a:pt x="1273" y="4"/>
                    <a:pt x="1272" y="5"/>
                  </a:cubicBezTo>
                  <a:cubicBezTo>
                    <a:pt x="1272" y="8"/>
                    <a:pt x="1274" y="10"/>
                    <a:pt x="1272" y="14"/>
                  </a:cubicBezTo>
                  <a:cubicBezTo>
                    <a:pt x="1268" y="18"/>
                    <a:pt x="1272" y="25"/>
                    <a:pt x="1275" y="20"/>
                  </a:cubicBezTo>
                  <a:cubicBezTo>
                    <a:pt x="1270" y="19"/>
                    <a:pt x="1276" y="12"/>
                    <a:pt x="1276" y="9"/>
                  </a:cubicBezTo>
                  <a:close/>
                  <a:moveTo>
                    <a:pt x="569" y="1506"/>
                  </a:moveTo>
                  <a:cubicBezTo>
                    <a:pt x="567" y="1503"/>
                    <a:pt x="565" y="1505"/>
                    <a:pt x="562" y="1504"/>
                  </a:cubicBezTo>
                  <a:cubicBezTo>
                    <a:pt x="527" y="1480"/>
                    <a:pt x="525" y="1479"/>
                    <a:pt x="523" y="1478"/>
                  </a:cubicBezTo>
                  <a:cubicBezTo>
                    <a:pt x="507" y="1456"/>
                    <a:pt x="499" y="1449"/>
                    <a:pt x="496" y="1449"/>
                  </a:cubicBezTo>
                  <a:cubicBezTo>
                    <a:pt x="487" y="1420"/>
                    <a:pt x="488" y="1413"/>
                    <a:pt x="483" y="1404"/>
                  </a:cubicBezTo>
                  <a:cubicBezTo>
                    <a:pt x="495" y="1345"/>
                    <a:pt x="490" y="1341"/>
                    <a:pt x="496" y="1339"/>
                  </a:cubicBezTo>
                  <a:cubicBezTo>
                    <a:pt x="485" y="1353"/>
                    <a:pt x="478" y="1358"/>
                    <a:pt x="479" y="1365"/>
                  </a:cubicBezTo>
                  <a:cubicBezTo>
                    <a:pt x="475" y="1378"/>
                    <a:pt x="469" y="1375"/>
                    <a:pt x="471" y="1373"/>
                  </a:cubicBezTo>
                  <a:cubicBezTo>
                    <a:pt x="462" y="1315"/>
                    <a:pt x="460" y="1302"/>
                    <a:pt x="457" y="1289"/>
                  </a:cubicBezTo>
                  <a:cubicBezTo>
                    <a:pt x="440" y="1227"/>
                    <a:pt x="444" y="1224"/>
                    <a:pt x="441" y="1221"/>
                  </a:cubicBezTo>
                  <a:cubicBezTo>
                    <a:pt x="415" y="1166"/>
                    <a:pt x="412" y="1161"/>
                    <a:pt x="408" y="1156"/>
                  </a:cubicBezTo>
                  <a:cubicBezTo>
                    <a:pt x="378" y="1110"/>
                    <a:pt x="371" y="1106"/>
                    <a:pt x="373" y="1103"/>
                  </a:cubicBezTo>
                  <a:cubicBezTo>
                    <a:pt x="359" y="1060"/>
                    <a:pt x="363" y="1054"/>
                    <a:pt x="356" y="1045"/>
                  </a:cubicBezTo>
                  <a:cubicBezTo>
                    <a:pt x="354" y="1037"/>
                    <a:pt x="350" y="1046"/>
                    <a:pt x="357" y="1058"/>
                  </a:cubicBezTo>
                  <a:cubicBezTo>
                    <a:pt x="355" y="1081"/>
                    <a:pt x="353" y="1078"/>
                    <a:pt x="351" y="1076"/>
                  </a:cubicBezTo>
                  <a:cubicBezTo>
                    <a:pt x="342" y="1052"/>
                    <a:pt x="347" y="1049"/>
                    <a:pt x="345" y="1045"/>
                  </a:cubicBezTo>
                  <a:cubicBezTo>
                    <a:pt x="339" y="1004"/>
                    <a:pt x="340" y="997"/>
                    <a:pt x="340" y="990"/>
                  </a:cubicBezTo>
                  <a:cubicBezTo>
                    <a:pt x="315" y="916"/>
                    <a:pt x="318" y="913"/>
                    <a:pt x="315" y="909"/>
                  </a:cubicBezTo>
                  <a:cubicBezTo>
                    <a:pt x="320" y="938"/>
                    <a:pt x="320" y="943"/>
                    <a:pt x="325" y="950"/>
                  </a:cubicBezTo>
                  <a:cubicBezTo>
                    <a:pt x="338" y="1032"/>
                    <a:pt x="339" y="1041"/>
                    <a:pt x="338" y="1050"/>
                  </a:cubicBezTo>
                  <a:cubicBezTo>
                    <a:pt x="344" y="1098"/>
                    <a:pt x="343" y="1116"/>
                    <a:pt x="347" y="1135"/>
                  </a:cubicBezTo>
                  <a:cubicBezTo>
                    <a:pt x="356" y="1183"/>
                    <a:pt x="355" y="1188"/>
                    <a:pt x="359" y="1193"/>
                  </a:cubicBezTo>
                  <a:cubicBezTo>
                    <a:pt x="370" y="1226"/>
                    <a:pt x="367" y="1230"/>
                    <a:pt x="368" y="1235"/>
                  </a:cubicBezTo>
                  <a:cubicBezTo>
                    <a:pt x="376" y="1282"/>
                    <a:pt x="390" y="1289"/>
                    <a:pt x="382" y="1292"/>
                  </a:cubicBezTo>
                  <a:cubicBezTo>
                    <a:pt x="395" y="1326"/>
                    <a:pt x="395" y="1330"/>
                    <a:pt x="396" y="1335"/>
                  </a:cubicBezTo>
                  <a:cubicBezTo>
                    <a:pt x="421" y="1400"/>
                    <a:pt x="424" y="1405"/>
                    <a:pt x="426" y="1410"/>
                  </a:cubicBezTo>
                  <a:cubicBezTo>
                    <a:pt x="425" y="1413"/>
                    <a:pt x="419" y="1404"/>
                    <a:pt x="412" y="1394"/>
                  </a:cubicBezTo>
                  <a:cubicBezTo>
                    <a:pt x="377" y="1320"/>
                    <a:pt x="378" y="1314"/>
                    <a:pt x="371" y="1307"/>
                  </a:cubicBezTo>
                  <a:cubicBezTo>
                    <a:pt x="365" y="1283"/>
                    <a:pt x="363" y="1276"/>
                    <a:pt x="361" y="1270"/>
                  </a:cubicBezTo>
                  <a:cubicBezTo>
                    <a:pt x="339" y="1186"/>
                    <a:pt x="337" y="1180"/>
                    <a:pt x="338" y="1174"/>
                  </a:cubicBezTo>
                  <a:cubicBezTo>
                    <a:pt x="331" y="1142"/>
                    <a:pt x="329" y="1129"/>
                    <a:pt x="330" y="1118"/>
                  </a:cubicBezTo>
                  <a:cubicBezTo>
                    <a:pt x="327" y="1086"/>
                    <a:pt x="321" y="1082"/>
                    <a:pt x="324" y="1079"/>
                  </a:cubicBezTo>
                  <a:cubicBezTo>
                    <a:pt x="318" y="1017"/>
                    <a:pt x="311" y="1010"/>
                    <a:pt x="313" y="1004"/>
                  </a:cubicBezTo>
                  <a:cubicBezTo>
                    <a:pt x="308" y="1033"/>
                    <a:pt x="320" y="1038"/>
                    <a:pt x="312" y="1040"/>
                  </a:cubicBezTo>
                  <a:cubicBezTo>
                    <a:pt x="313" y="1069"/>
                    <a:pt x="320" y="1074"/>
                    <a:pt x="316" y="1076"/>
                  </a:cubicBezTo>
                  <a:cubicBezTo>
                    <a:pt x="318" y="1125"/>
                    <a:pt x="324" y="1129"/>
                    <a:pt x="321" y="1132"/>
                  </a:cubicBezTo>
                  <a:cubicBezTo>
                    <a:pt x="317" y="1145"/>
                    <a:pt x="322" y="1141"/>
                    <a:pt x="316" y="1136"/>
                  </a:cubicBezTo>
                  <a:cubicBezTo>
                    <a:pt x="308" y="1098"/>
                    <a:pt x="310" y="1093"/>
                    <a:pt x="308" y="1087"/>
                  </a:cubicBezTo>
                  <a:cubicBezTo>
                    <a:pt x="299" y="1051"/>
                    <a:pt x="309" y="1047"/>
                    <a:pt x="302" y="1041"/>
                  </a:cubicBezTo>
                  <a:cubicBezTo>
                    <a:pt x="300" y="1006"/>
                    <a:pt x="297" y="1000"/>
                    <a:pt x="299" y="995"/>
                  </a:cubicBezTo>
                  <a:cubicBezTo>
                    <a:pt x="293" y="953"/>
                    <a:pt x="294" y="943"/>
                    <a:pt x="292" y="933"/>
                  </a:cubicBezTo>
                  <a:cubicBezTo>
                    <a:pt x="284" y="895"/>
                    <a:pt x="285" y="890"/>
                    <a:pt x="284" y="885"/>
                  </a:cubicBezTo>
                  <a:cubicBezTo>
                    <a:pt x="273" y="831"/>
                    <a:pt x="271" y="826"/>
                    <a:pt x="272" y="822"/>
                  </a:cubicBezTo>
                  <a:cubicBezTo>
                    <a:pt x="265" y="848"/>
                    <a:pt x="277" y="856"/>
                    <a:pt x="273" y="861"/>
                  </a:cubicBezTo>
                  <a:cubicBezTo>
                    <a:pt x="278" y="891"/>
                    <a:pt x="274" y="901"/>
                    <a:pt x="278" y="914"/>
                  </a:cubicBezTo>
                  <a:cubicBezTo>
                    <a:pt x="271" y="935"/>
                    <a:pt x="275" y="939"/>
                    <a:pt x="270" y="940"/>
                  </a:cubicBezTo>
                  <a:cubicBezTo>
                    <a:pt x="272" y="951"/>
                    <a:pt x="270" y="952"/>
                    <a:pt x="273" y="955"/>
                  </a:cubicBezTo>
                  <a:cubicBezTo>
                    <a:pt x="267" y="1000"/>
                    <a:pt x="262" y="1005"/>
                    <a:pt x="265" y="1011"/>
                  </a:cubicBezTo>
                  <a:cubicBezTo>
                    <a:pt x="266" y="1041"/>
                    <a:pt x="261" y="1043"/>
                    <a:pt x="267" y="1048"/>
                  </a:cubicBezTo>
                  <a:cubicBezTo>
                    <a:pt x="271" y="1091"/>
                    <a:pt x="264" y="1096"/>
                    <a:pt x="268" y="1103"/>
                  </a:cubicBezTo>
                  <a:cubicBezTo>
                    <a:pt x="271" y="1162"/>
                    <a:pt x="272" y="1169"/>
                    <a:pt x="272" y="1175"/>
                  </a:cubicBezTo>
                  <a:cubicBezTo>
                    <a:pt x="278" y="1236"/>
                    <a:pt x="290" y="1244"/>
                    <a:pt x="284" y="1249"/>
                  </a:cubicBezTo>
                  <a:cubicBezTo>
                    <a:pt x="294" y="1280"/>
                    <a:pt x="295" y="1284"/>
                    <a:pt x="292" y="1286"/>
                  </a:cubicBezTo>
                  <a:cubicBezTo>
                    <a:pt x="286" y="1297"/>
                    <a:pt x="288" y="1292"/>
                    <a:pt x="284" y="1287"/>
                  </a:cubicBezTo>
                  <a:cubicBezTo>
                    <a:pt x="267" y="1251"/>
                    <a:pt x="264" y="1242"/>
                    <a:pt x="262" y="1233"/>
                  </a:cubicBezTo>
                  <a:cubicBezTo>
                    <a:pt x="247" y="1146"/>
                    <a:pt x="241" y="1137"/>
                    <a:pt x="242" y="1129"/>
                  </a:cubicBezTo>
                  <a:cubicBezTo>
                    <a:pt x="236" y="1068"/>
                    <a:pt x="239" y="1053"/>
                    <a:pt x="238" y="1038"/>
                  </a:cubicBezTo>
                  <a:cubicBezTo>
                    <a:pt x="243" y="986"/>
                    <a:pt x="244" y="979"/>
                    <a:pt x="242" y="971"/>
                  </a:cubicBezTo>
                  <a:cubicBezTo>
                    <a:pt x="248" y="934"/>
                    <a:pt x="247" y="931"/>
                    <a:pt x="248" y="927"/>
                  </a:cubicBezTo>
                  <a:cubicBezTo>
                    <a:pt x="252" y="851"/>
                    <a:pt x="244" y="842"/>
                    <a:pt x="249" y="835"/>
                  </a:cubicBezTo>
                  <a:cubicBezTo>
                    <a:pt x="239" y="815"/>
                    <a:pt x="246" y="822"/>
                    <a:pt x="243" y="826"/>
                  </a:cubicBezTo>
                  <a:cubicBezTo>
                    <a:pt x="240" y="881"/>
                    <a:pt x="245" y="887"/>
                    <a:pt x="241" y="892"/>
                  </a:cubicBezTo>
                  <a:cubicBezTo>
                    <a:pt x="238" y="928"/>
                    <a:pt x="240" y="933"/>
                    <a:pt x="236" y="938"/>
                  </a:cubicBezTo>
                  <a:cubicBezTo>
                    <a:pt x="237" y="964"/>
                    <a:pt x="234" y="966"/>
                    <a:pt x="234" y="969"/>
                  </a:cubicBezTo>
                  <a:cubicBezTo>
                    <a:pt x="229" y="1037"/>
                    <a:pt x="229" y="1042"/>
                    <a:pt x="229" y="1048"/>
                  </a:cubicBezTo>
                  <a:cubicBezTo>
                    <a:pt x="229" y="1084"/>
                    <a:pt x="231" y="1090"/>
                    <a:pt x="230" y="1095"/>
                  </a:cubicBezTo>
                  <a:cubicBezTo>
                    <a:pt x="238" y="1122"/>
                    <a:pt x="226" y="1124"/>
                    <a:pt x="233" y="1128"/>
                  </a:cubicBezTo>
                  <a:cubicBezTo>
                    <a:pt x="233" y="1156"/>
                    <a:pt x="238" y="1168"/>
                    <a:pt x="238" y="1180"/>
                  </a:cubicBezTo>
                  <a:cubicBezTo>
                    <a:pt x="248" y="1202"/>
                    <a:pt x="244" y="1205"/>
                    <a:pt x="247" y="1208"/>
                  </a:cubicBezTo>
                  <a:cubicBezTo>
                    <a:pt x="265" y="1263"/>
                    <a:pt x="265" y="1269"/>
                    <a:pt x="269" y="1276"/>
                  </a:cubicBezTo>
                  <a:cubicBezTo>
                    <a:pt x="271" y="1287"/>
                    <a:pt x="265" y="1290"/>
                    <a:pt x="261" y="1284"/>
                  </a:cubicBezTo>
                  <a:cubicBezTo>
                    <a:pt x="245" y="1250"/>
                    <a:pt x="238" y="1244"/>
                    <a:pt x="240" y="1240"/>
                  </a:cubicBezTo>
                  <a:cubicBezTo>
                    <a:pt x="220" y="1185"/>
                    <a:pt x="223" y="1176"/>
                    <a:pt x="220" y="1166"/>
                  </a:cubicBezTo>
                  <a:cubicBezTo>
                    <a:pt x="213" y="1118"/>
                    <a:pt x="216" y="1114"/>
                    <a:pt x="211" y="1109"/>
                  </a:cubicBezTo>
                  <a:cubicBezTo>
                    <a:pt x="207" y="1061"/>
                    <a:pt x="211" y="1042"/>
                    <a:pt x="205" y="1022"/>
                  </a:cubicBezTo>
                  <a:cubicBezTo>
                    <a:pt x="219" y="949"/>
                    <a:pt x="213" y="940"/>
                    <a:pt x="220" y="933"/>
                  </a:cubicBezTo>
                  <a:cubicBezTo>
                    <a:pt x="236" y="865"/>
                    <a:pt x="230" y="861"/>
                    <a:pt x="233" y="857"/>
                  </a:cubicBezTo>
                  <a:cubicBezTo>
                    <a:pt x="231" y="834"/>
                    <a:pt x="242" y="832"/>
                    <a:pt x="236" y="828"/>
                  </a:cubicBezTo>
                  <a:cubicBezTo>
                    <a:pt x="238" y="800"/>
                    <a:pt x="243" y="798"/>
                    <a:pt x="239" y="794"/>
                  </a:cubicBezTo>
                  <a:cubicBezTo>
                    <a:pt x="239" y="761"/>
                    <a:pt x="241" y="757"/>
                    <a:pt x="241" y="753"/>
                  </a:cubicBezTo>
                  <a:cubicBezTo>
                    <a:pt x="230" y="744"/>
                    <a:pt x="228" y="754"/>
                    <a:pt x="234" y="765"/>
                  </a:cubicBezTo>
                  <a:cubicBezTo>
                    <a:pt x="228" y="819"/>
                    <a:pt x="228" y="833"/>
                    <a:pt x="228" y="847"/>
                  </a:cubicBezTo>
                  <a:cubicBezTo>
                    <a:pt x="216" y="875"/>
                    <a:pt x="221" y="883"/>
                    <a:pt x="215" y="889"/>
                  </a:cubicBezTo>
                  <a:cubicBezTo>
                    <a:pt x="205" y="963"/>
                    <a:pt x="202" y="993"/>
                    <a:pt x="197" y="1022"/>
                  </a:cubicBezTo>
                  <a:cubicBezTo>
                    <a:pt x="203" y="1060"/>
                    <a:pt x="195" y="1068"/>
                    <a:pt x="200" y="1079"/>
                  </a:cubicBezTo>
                  <a:cubicBezTo>
                    <a:pt x="203" y="1102"/>
                    <a:pt x="201" y="1104"/>
                    <a:pt x="202" y="1107"/>
                  </a:cubicBezTo>
                  <a:cubicBezTo>
                    <a:pt x="211" y="1176"/>
                    <a:pt x="212" y="1185"/>
                    <a:pt x="217" y="1196"/>
                  </a:cubicBezTo>
                  <a:cubicBezTo>
                    <a:pt x="226" y="1230"/>
                    <a:pt x="225" y="1235"/>
                    <a:pt x="230" y="1240"/>
                  </a:cubicBezTo>
                  <a:cubicBezTo>
                    <a:pt x="220" y="1244"/>
                    <a:pt x="223" y="1241"/>
                    <a:pt x="219" y="1237"/>
                  </a:cubicBezTo>
                  <a:cubicBezTo>
                    <a:pt x="207" y="1183"/>
                    <a:pt x="201" y="1175"/>
                    <a:pt x="203" y="1168"/>
                  </a:cubicBezTo>
                  <a:cubicBezTo>
                    <a:pt x="192" y="1115"/>
                    <a:pt x="190" y="1108"/>
                    <a:pt x="189" y="1100"/>
                  </a:cubicBezTo>
                  <a:cubicBezTo>
                    <a:pt x="189" y="1066"/>
                    <a:pt x="184" y="1053"/>
                    <a:pt x="185" y="1042"/>
                  </a:cubicBezTo>
                  <a:cubicBezTo>
                    <a:pt x="187" y="964"/>
                    <a:pt x="187" y="961"/>
                    <a:pt x="186" y="957"/>
                  </a:cubicBezTo>
                  <a:cubicBezTo>
                    <a:pt x="186" y="926"/>
                    <a:pt x="192" y="924"/>
                    <a:pt x="189" y="920"/>
                  </a:cubicBezTo>
                  <a:cubicBezTo>
                    <a:pt x="201" y="891"/>
                    <a:pt x="191" y="886"/>
                    <a:pt x="199" y="885"/>
                  </a:cubicBezTo>
                  <a:cubicBezTo>
                    <a:pt x="198" y="863"/>
                    <a:pt x="210" y="861"/>
                    <a:pt x="203" y="857"/>
                  </a:cubicBezTo>
                  <a:cubicBezTo>
                    <a:pt x="209" y="833"/>
                    <a:pt x="210" y="827"/>
                    <a:pt x="212" y="821"/>
                  </a:cubicBezTo>
                  <a:cubicBezTo>
                    <a:pt x="211" y="799"/>
                    <a:pt x="216" y="797"/>
                    <a:pt x="214" y="793"/>
                  </a:cubicBezTo>
                  <a:cubicBezTo>
                    <a:pt x="204" y="817"/>
                    <a:pt x="205" y="822"/>
                    <a:pt x="205" y="826"/>
                  </a:cubicBezTo>
                  <a:cubicBezTo>
                    <a:pt x="192" y="876"/>
                    <a:pt x="190" y="885"/>
                    <a:pt x="186" y="893"/>
                  </a:cubicBezTo>
                  <a:cubicBezTo>
                    <a:pt x="180" y="956"/>
                    <a:pt x="174" y="965"/>
                    <a:pt x="177" y="975"/>
                  </a:cubicBezTo>
                  <a:cubicBezTo>
                    <a:pt x="174" y="1011"/>
                    <a:pt x="176" y="1020"/>
                    <a:pt x="176" y="1029"/>
                  </a:cubicBezTo>
                  <a:cubicBezTo>
                    <a:pt x="178" y="1090"/>
                    <a:pt x="182" y="1096"/>
                    <a:pt x="181" y="1100"/>
                  </a:cubicBezTo>
                  <a:cubicBezTo>
                    <a:pt x="195" y="1176"/>
                    <a:pt x="194" y="1181"/>
                    <a:pt x="199" y="1186"/>
                  </a:cubicBezTo>
                  <a:cubicBezTo>
                    <a:pt x="202" y="1229"/>
                    <a:pt x="199" y="1223"/>
                    <a:pt x="196" y="1219"/>
                  </a:cubicBezTo>
                  <a:cubicBezTo>
                    <a:pt x="181" y="1179"/>
                    <a:pt x="186" y="1171"/>
                    <a:pt x="182" y="1169"/>
                  </a:cubicBezTo>
                  <a:cubicBezTo>
                    <a:pt x="177" y="1150"/>
                    <a:pt x="180" y="1149"/>
                    <a:pt x="175" y="1145"/>
                  </a:cubicBezTo>
                  <a:cubicBezTo>
                    <a:pt x="169" y="1114"/>
                    <a:pt x="169" y="1111"/>
                    <a:pt x="169" y="1109"/>
                  </a:cubicBezTo>
                  <a:cubicBezTo>
                    <a:pt x="162" y="1082"/>
                    <a:pt x="165" y="1077"/>
                    <a:pt x="164" y="1073"/>
                  </a:cubicBezTo>
                  <a:cubicBezTo>
                    <a:pt x="162" y="1035"/>
                    <a:pt x="159" y="1032"/>
                    <a:pt x="163" y="1030"/>
                  </a:cubicBezTo>
                  <a:cubicBezTo>
                    <a:pt x="165" y="979"/>
                    <a:pt x="158" y="968"/>
                    <a:pt x="161" y="960"/>
                  </a:cubicBezTo>
                  <a:cubicBezTo>
                    <a:pt x="164" y="929"/>
                    <a:pt x="160" y="926"/>
                    <a:pt x="162" y="924"/>
                  </a:cubicBezTo>
                  <a:cubicBezTo>
                    <a:pt x="170" y="895"/>
                    <a:pt x="165" y="889"/>
                    <a:pt x="169" y="884"/>
                  </a:cubicBezTo>
                  <a:cubicBezTo>
                    <a:pt x="175" y="847"/>
                    <a:pt x="174" y="841"/>
                    <a:pt x="174" y="835"/>
                  </a:cubicBezTo>
                  <a:cubicBezTo>
                    <a:pt x="179" y="808"/>
                    <a:pt x="186" y="806"/>
                    <a:pt x="186" y="803"/>
                  </a:cubicBezTo>
                  <a:cubicBezTo>
                    <a:pt x="193" y="748"/>
                    <a:pt x="194" y="743"/>
                    <a:pt x="195" y="737"/>
                  </a:cubicBezTo>
                  <a:cubicBezTo>
                    <a:pt x="196" y="693"/>
                    <a:pt x="197" y="690"/>
                    <a:pt x="197" y="687"/>
                  </a:cubicBezTo>
                  <a:cubicBezTo>
                    <a:pt x="190" y="674"/>
                    <a:pt x="192" y="680"/>
                    <a:pt x="196" y="686"/>
                  </a:cubicBezTo>
                  <a:cubicBezTo>
                    <a:pt x="191" y="732"/>
                    <a:pt x="186" y="738"/>
                    <a:pt x="188" y="745"/>
                  </a:cubicBezTo>
                  <a:cubicBezTo>
                    <a:pt x="166" y="851"/>
                    <a:pt x="159" y="853"/>
                    <a:pt x="163" y="857"/>
                  </a:cubicBezTo>
                  <a:cubicBezTo>
                    <a:pt x="159" y="882"/>
                    <a:pt x="157" y="885"/>
                    <a:pt x="159" y="889"/>
                  </a:cubicBezTo>
                  <a:cubicBezTo>
                    <a:pt x="154" y="915"/>
                    <a:pt x="154" y="917"/>
                    <a:pt x="154" y="919"/>
                  </a:cubicBezTo>
                  <a:cubicBezTo>
                    <a:pt x="150" y="957"/>
                    <a:pt x="154" y="965"/>
                    <a:pt x="151" y="972"/>
                  </a:cubicBezTo>
                  <a:cubicBezTo>
                    <a:pt x="154" y="1019"/>
                    <a:pt x="151" y="1022"/>
                    <a:pt x="153" y="1027"/>
                  </a:cubicBezTo>
                  <a:cubicBezTo>
                    <a:pt x="154" y="1058"/>
                    <a:pt x="157" y="1064"/>
                    <a:pt x="152" y="1067"/>
                  </a:cubicBezTo>
                  <a:cubicBezTo>
                    <a:pt x="158" y="1092"/>
                    <a:pt x="156" y="1096"/>
                    <a:pt x="159" y="1100"/>
                  </a:cubicBezTo>
                  <a:cubicBezTo>
                    <a:pt x="160" y="1120"/>
                    <a:pt x="164" y="1130"/>
                    <a:pt x="167" y="1140"/>
                  </a:cubicBezTo>
                  <a:cubicBezTo>
                    <a:pt x="176" y="1180"/>
                    <a:pt x="180" y="1184"/>
                    <a:pt x="178" y="1186"/>
                  </a:cubicBezTo>
                  <a:cubicBezTo>
                    <a:pt x="160" y="1172"/>
                    <a:pt x="157" y="1160"/>
                    <a:pt x="154" y="1149"/>
                  </a:cubicBezTo>
                  <a:cubicBezTo>
                    <a:pt x="142" y="1103"/>
                    <a:pt x="146" y="1101"/>
                    <a:pt x="141" y="1097"/>
                  </a:cubicBezTo>
                  <a:cubicBezTo>
                    <a:pt x="139" y="1057"/>
                    <a:pt x="135" y="1046"/>
                    <a:pt x="135" y="1037"/>
                  </a:cubicBezTo>
                  <a:cubicBezTo>
                    <a:pt x="132" y="987"/>
                    <a:pt x="129" y="981"/>
                    <a:pt x="130" y="976"/>
                  </a:cubicBezTo>
                  <a:cubicBezTo>
                    <a:pt x="129" y="942"/>
                    <a:pt x="130" y="937"/>
                    <a:pt x="131" y="933"/>
                  </a:cubicBezTo>
                  <a:cubicBezTo>
                    <a:pt x="136" y="908"/>
                    <a:pt x="130" y="897"/>
                    <a:pt x="137" y="888"/>
                  </a:cubicBezTo>
                  <a:cubicBezTo>
                    <a:pt x="140" y="864"/>
                    <a:pt x="140" y="862"/>
                    <a:pt x="143" y="860"/>
                  </a:cubicBezTo>
                  <a:cubicBezTo>
                    <a:pt x="142" y="829"/>
                    <a:pt x="148" y="825"/>
                    <a:pt x="148" y="821"/>
                  </a:cubicBezTo>
                  <a:cubicBezTo>
                    <a:pt x="161" y="779"/>
                    <a:pt x="161" y="775"/>
                    <a:pt x="163" y="771"/>
                  </a:cubicBezTo>
                  <a:cubicBezTo>
                    <a:pt x="171" y="741"/>
                    <a:pt x="166" y="735"/>
                    <a:pt x="173" y="732"/>
                  </a:cubicBezTo>
                  <a:cubicBezTo>
                    <a:pt x="173" y="701"/>
                    <a:pt x="179" y="698"/>
                    <a:pt x="174" y="693"/>
                  </a:cubicBezTo>
                  <a:cubicBezTo>
                    <a:pt x="179" y="675"/>
                    <a:pt x="179" y="670"/>
                    <a:pt x="179" y="666"/>
                  </a:cubicBezTo>
                  <a:cubicBezTo>
                    <a:pt x="171" y="703"/>
                    <a:pt x="170" y="710"/>
                    <a:pt x="167" y="717"/>
                  </a:cubicBezTo>
                  <a:cubicBezTo>
                    <a:pt x="166" y="734"/>
                    <a:pt x="163" y="736"/>
                    <a:pt x="164" y="738"/>
                  </a:cubicBezTo>
                  <a:cubicBezTo>
                    <a:pt x="157" y="762"/>
                    <a:pt x="158" y="766"/>
                    <a:pt x="157" y="770"/>
                  </a:cubicBezTo>
                  <a:cubicBezTo>
                    <a:pt x="145" y="802"/>
                    <a:pt x="145" y="804"/>
                    <a:pt x="145" y="805"/>
                  </a:cubicBezTo>
                  <a:cubicBezTo>
                    <a:pt x="135" y="840"/>
                    <a:pt x="132" y="858"/>
                    <a:pt x="128" y="876"/>
                  </a:cubicBezTo>
                  <a:cubicBezTo>
                    <a:pt x="120" y="935"/>
                    <a:pt x="123" y="941"/>
                    <a:pt x="121" y="945"/>
                  </a:cubicBezTo>
                  <a:cubicBezTo>
                    <a:pt x="122" y="978"/>
                    <a:pt x="120" y="982"/>
                    <a:pt x="122" y="987"/>
                  </a:cubicBezTo>
                  <a:cubicBezTo>
                    <a:pt x="124" y="1025"/>
                    <a:pt x="130" y="1036"/>
                    <a:pt x="125" y="1044"/>
                  </a:cubicBezTo>
                  <a:cubicBezTo>
                    <a:pt x="140" y="1143"/>
                    <a:pt x="148" y="1151"/>
                    <a:pt x="143" y="1157"/>
                  </a:cubicBezTo>
                  <a:cubicBezTo>
                    <a:pt x="135" y="1126"/>
                    <a:pt x="128" y="1132"/>
                    <a:pt x="123" y="1120"/>
                  </a:cubicBezTo>
                  <a:cubicBezTo>
                    <a:pt x="121" y="1097"/>
                    <a:pt x="122" y="1092"/>
                    <a:pt x="119" y="1085"/>
                  </a:cubicBezTo>
                  <a:cubicBezTo>
                    <a:pt x="118" y="1028"/>
                    <a:pt x="113" y="1021"/>
                    <a:pt x="115" y="1016"/>
                  </a:cubicBezTo>
                  <a:cubicBezTo>
                    <a:pt x="114" y="993"/>
                    <a:pt x="112" y="987"/>
                    <a:pt x="115" y="981"/>
                  </a:cubicBezTo>
                  <a:cubicBezTo>
                    <a:pt x="113" y="890"/>
                    <a:pt x="113" y="877"/>
                    <a:pt x="117" y="865"/>
                  </a:cubicBezTo>
                  <a:cubicBezTo>
                    <a:pt x="120" y="833"/>
                    <a:pt x="119" y="830"/>
                    <a:pt x="119" y="826"/>
                  </a:cubicBezTo>
                  <a:cubicBezTo>
                    <a:pt x="124" y="766"/>
                    <a:pt x="131" y="764"/>
                    <a:pt x="129" y="760"/>
                  </a:cubicBezTo>
                  <a:cubicBezTo>
                    <a:pt x="137" y="725"/>
                    <a:pt x="133" y="718"/>
                    <a:pt x="137" y="712"/>
                  </a:cubicBezTo>
                  <a:cubicBezTo>
                    <a:pt x="147" y="691"/>
                    <a:pt x="142" y="687"/>
                    <a:pt x="144" y="685"/>
                  </a:cubicBezTo>
                  <a:cubicBezTo>
                    <a:pt x="137" y="712"/>
                    <a:pt x="126" y="715"/>
                    <a:pt x="130" y="721"/>
                  </a:cubicBezTo>
                  <a:cubicBezTo>
                    <a:pt x="122" y="742"/>
                    <a:pt x="127" y="749"/>
                    <a:pt x="121" y="753"/>
                  </a:cubicBezTo>
                  <a:cubicBezTo>
                    <a:pt x="114" y="808"/>
                    <a:pt x="110" y="814"/>
                    <a:pt x="114" y="822"/>
                  </a:cubicBezTo>
                  <a:cubicBezTo>
                    <a:pt x="109" y="854"/>
                    <a:pt x="109" y="855"/>
                    <a:pt x="106" y="857"/>
                  </a:cubicBezTo>
                  <a:cubicBezTo>
                    <a:pt x="104" y="869"/>
                    <a:pt x="107" y="872"/>
                    <a:pt x="105" y="874"/>
                  </a:cubicBezTo>
                  <a:cubicBezTo>
                    <a:pt x="105" y="898"/>
                    <a:pt x="103" y="901"/>
                    <a:pt x="103" y="904"/>
                  </a:cubicBezTo>
                  <a:cubicBezTo>
                    <a:pt x="99" y="953"/>
                    <a:pt x="104" y="961"/>
                    <a:pt x="100" y="968"/>
                  </a:cubicBezTo>
                  <a:cubicBezTo>
                    <a:pt x="104" y="1017"/>
                    <a:pt x="107" y="1030"/>
                    <a:pt x="105" y="1042"/>
                  </a:cubicBezTo>
                  <a:cubicBezTo>
                    <a:pt x="107" y="1074"/>
                    <a:pt x="107" y="1077"/>
                    <a:pt x="111" y="1081"/>
                  </a:cubicBezTo>
                  <a:cubicBezTo>
                    <a:pt x="114" y="1111"/>
                    <a:pt x="112" y="1112"/>
                    <a:pt x="113" y="1114"/>
                  </a:cubicBezTo>
                  <a:cubicBezTo>
                    <a:pt x="99" y="1089"/>
                    <a:pt x="93" y="1080"/>
                    <a:pt x="97" y="1072"/>
                  </a:cubicBezTo>
                  <a:cubicBezTo>
                    <a:pt x="88" y="1032"/>
                    <a:pt x="82" y="1027"/>
                    <a:pt x="86" y="1024"/>
                  </a:cubicBezTo>
                  <a:cubicBezTo>
                    <a:pt x="82" y="995"/>
                    <a:pt x="79" y="991"/>
                    <a:pt x="81" y="987"/>
                  </a:cubicBezTo>
                  <a:cubicBezTo>
                    <a:pt x="79" y="971"/>
                    <a:pt x="78" y="969"/>
                    <a:pt x="80" y="966"/>
                  </a:cubicBezTo>
                  <a:cubicBezTo>
                    <a:pt x="79" y="925"/>
                    <a:pt x="82" y="913"/>
                    <a:pt x="82" y="901"/>
                  </a:cubicBezTo>
                  <a:cubicBezTo>
                    <a:pt x="82" y="871"/>
                    <a:pt x="81" y="868"/>
                    <a:pt x="83" y="865"/>
                  </a:cubicBezTo>
                  <a:cubicBezTo>
                    <a:pt x="87" y="841"/>
                    <a:pt x="88" y="835"/>
                    <a:pt x="92" y="829"/>
                  </a:cubicBezTo>
                  <a:cubicBezTo>
                    <a:pt x="93" y="807"/>
                    <a:pt x="93" y="804"/>
                    <a:pt x="94" y="801"/>
                  </a:cubicBezTo>
                  <a:cubicBezTo>
                    <a:pt x="97" y="780"/>
                    <a:pt x="98" y="777"/>
                    <a:pt x="98" y="774"/>
                  </a:cubicBezTo>
                  <a:cubicBezTo>
                    <a:pt x="105" y="742"/>
                    <a:pt x="99" y="738"/>
                    <a:pt x="103" y="736"/>
                  </a:cubicBezTo>
                  <a:cubicBezTo>
                    <a:pt x="108" y="713"/>
                    <a:pt x="104" y="709"/>
                    <a:pt x="109" y="707"/>
                  </a:cubicBezTo>
                  <a:cubicBezTo>
                    <a:pt x="112" y="672"/>
                    <a:pt x="114" y="665"/>
                    <a:pt x="110" y="659"/>
                  </a:cubicBezTo>
                  <a:cubicBezTo>
                    <a:pt x="118" y="619"/>
                    <a:pt x="107" y="614"/>
                    <a:pt x="111" y="612"/>
                  </a:cubicBezTo>
                  <a:cubicBezTo>
                    <a:pt x="109" y="575"/>
                    <a:pt x="113" y="569"/>
                    <a:pt x="110" y="562"/>
                  </a:cubicBezTo>
                  <a:cubicBezTo>
                    <a:pt x="108" y="540"/>
                    <a:pt x="107" y="536"/>
                    <a:pt x="109" y="533"/>
                  </a:cubicBezTo>
                  <a:cubicBezTo>
                    <a:pt x="103" y="542"/>
                    <a:pt x="105" y="547"/>
                    <a:pt x="106" y="552"/>
                  </a:cubicBezTo>
                  <a:cubicBezTo>
                    <a:pt x="107" y="613"/>
                    <a:pt x="106" y="617"/>
                    <a:pt x="105" y="622"/>
                  </a:cubicBezTo>
                  <a:cubicBezTo>
                    <a:pt x="104" y="653"/>
                    <a:pt x="104" y="658"/>
                    <a:pt x="104" y="662"/>
                  </a:cubicBezTo>
                  <a:cubicBezTo>
                    <a:pt x="95" y="722"/>
                    <a:pt x="98" y="727"/>
                    <a:pt x="95" y="731"/>
                  </a:cubicBezTo>
                  <a:cubicBezTo>
                    <a:pt x="86" y="793"/>
                    <a:pt x="84" y="800"/>
                    <a:pt x="82" y="807"/>
                  </a:cubicBezTo>
                  <a:cubicBezTo>
                    <a:pt x="80" y="835"/>
                    <a:pt x="77" y="842"/>
                    <a:pt x="76" y="848"/>
                  </a:cubicBezTo>
                  <a:cubicBezTo>
                    <a:pt x="72" y="884"/>
                    <a:pt x="70" y="887"/>
                    <a:pt x="72" y="891"/>
                  </a:cubicBezTo>
                  <a:cubicBezTo>
                    <a:pt x="71" y="941"/>
                    <a:pt x="73" y="948"/>
                    <a:pt x="69" y="955"/>
                  </a:cubicBezTo>
                  <a:cubicBezTo>
                    <a:pt x="74" y="1007"/>
                    <a:pt x="73" y="1014"/>
                    <a:pt x="77" y="1022"/>
                  </a:cubicBezTo>
                  <a:cubicBezTo>
                    <a:pt x="81" y="1059"/>
                    <a:pt x="82" y="1063"/>
                    <a:pt x="85" y="1067"/>
                  </a:cubicBezTo>
                  <a:cubicBezTo>
                    <a:pt x="73" y="1065"/>
                    <a:pt x="69" y="1057"/>
                    <a:pt x="68" y="1050"/>
                  </a:cubicBezTo>
                  <a:cubicBezTo>
                    <a:pt x="65" y="1021"/>
                    <a:pt x="65" y="1013"/>
                    <a:pt x="63" y="1006"/>
                  </a:cubicBezTo>
                  <a:cubicBezTo>
                    <a:pt x="60" y="956"/>
                    <a:pt x="58" y="948"/>
                    <a:pt x="56" y="940"/>
                  </a:cubicBezTo>
                  <a:cubicBezTo>
                    <a:pt x="55" y="878"/>
                    <a:pt x="58" y="876"/>
                    <a:pt x="57" y="873"/>
                  </a:cubicBezTo>
                  <a:cubicBezTo>
                    <a:pt x="64" y="825"/>
                    <a:pt x="59" y="819"/>
                    <a:pt x="63" y="815"/>
                  </a:cubicBezTo>
                  <a:cubicBezTo>
                    <a:pt x="70" y="788"/>
                    <a:pt x="65" y="785"/>
                    <a:pt x="70" y="783"/>
                  </a:cubicBezTo>
                  <a:cubicBezTo>
                    <a:pt x="75" y="745"/>
                    <a:pt x="78" y="724"/>
                    <a:pt x="82" y="702"/>
                  </a:cubicBezTo>
                  <a:cubicBezTo>
                    <a:pt x="86" y="665"/>
                    <a:pt x="90" y="660"/>
                    <a:pt x="89" y="655"/>
                  </a:cubicBezTo>
                  <a:cubicBezTo>
                    <a:pt x="90" y="600"/>
                    <a:pt x="87" y="593"/>
                    <a:pt x="86" y="587"/>
                  </a:cubicBezTo>
                  <a:cubicBezTo>
                    <a:pt x="78" y="571"/>
                    <a:pt x="78" y="574"/>
                    <a:pt x="81" y="577"/>
                  </a:cubicBezTo>
                  <a:cubicBezTo>
                    <a:pt x="85" y="614"/>
                    <a:pt x="80" y="625"/>
                    <a:pt x="84" y="637"/>
                  </a:cubicBezTo>
                  <a:cubicBezTo>
                    <a:pt x="78" y="690"/>
                    <a:pt x="70" y="695"/>
                    <a:pt x="73" y="701"/>
                  </a:cubicBezTo>
                  <a:cubicBezTo>
                    <a:pt x="74" y="728"/>
                    <a:pt x="63" y="729"/>
                    <a:pt x="69" y="733"/>
                  </a:cubicBezTo>
                  <a:cubicBezTo>
                    <a:pt x="62" y="787"/>
                    <a:pt x="52" y="807"/>
                    <a:pt x="52" y="829"/>
                  </a:cubicBezTo>
                  <a:cubicBezTo>
                    <a:pt x="48" y="863"/>
                    <a:pt x="49" y="866"/>
                    <a:pt x="48" y="869"/>
                  </a:cubicBezTo>
                  <a:cubicBezTo>
                    <a:pt x="47" y="898"/>
                    <a:pt x="47" y="900"/>
                    <a:pt x="45" y="903"/>
                  </a:cubicBezTo>
                  <a:cubicBezTo>
                    <a:pt x="50" y="925"/>
                    <a:pt x="44" y="927"/>
                    <a:pt x="50" y="931"/>
                  </a:cubicBezTo>
                  <a:cubicBezTo>
                    <a:pt x="49" y="979"/>
                    <a:pt x="53" y="992"/>
                    <a:pt x="53" y="1004"/>
                  </a:cubicBezTo>
                  <a:cubicBezTo>
                    <a:pt x="56" y="1035"/>
                    <a:pt x="48" y="1027"/>
                    <a:pt x="49" y="1020"/>
                  </a:cubicBezTo>
                  <a:cubicBezTo>
                    <a:pt x="36" y="968"/>
                    <a:pt x="33" y="965"/>
                    <a:pt x="35" y="963"/>
                  </a:cubicBezTo>
                  <a:cubicBezTo>
                    <a:pt x="34" y="946"/>
                    <a:pt x="32" y="944"/>
                    <a:pt x="33" y="941"/>
                  </a:cubicBezTo>
                  <a:cubicBezTo>
                    <a:pt x="30" y="894"/>
                    <a:pt x="32" y="889"/>
                    <a:pt x="33" y="885"/>
                  </a:cubicBezTo>
                  <a:cubicBezTo>
                    <a:pt x="38" y="839"/>
                    <a:pt x="35" y="834"/>
                    <a:pt x="36" y="829"/>
                  </a:cubicBezTo>
                  <a:cubicBezTo>
                    <a:pt x="46" y="793"/>
                    <a:pt x="42" y="782"/>
                    <a:pt x="47" y="773"/>
                  </a:cubicBezTo>
                  <a:cubicBezTo>
                    <a:pt x="50" y="743"/>
                    <a:pt x="53" y="742"/>
                    <a:pt x="52" y="740"/>
                  </a:cubicBezTo>
                  <a:cubicBezTo>
                    <a:pt x="58" y="717"/>
                    <a:pt x="59" y="715"/>
                    <a:pt x="60" y="713"/>
                  </a:cubicBezTo>
                  <a:cubicBezTo>
                    <a:pt x="64" y="697"/>
                    <a:pt x="59" y="693"/>
                    <a:pt x="64" y="691"/>
                  </a:cubicBezTo>
                  <a:cubicBezTo>
                    <a:pt x="69" y="647"/>
                    <a:pt x="69" y="644"/>
                    <a:pt x="69" y="642"/>
                  </a:cubicBezTo>
                  <a:cubicBezTo>
                    <a:pt x="71" y="616"/>
                    <a:pt x="74" y="612"/>
                    <a:pt x="70" y="607"/>
                  </a:cubicBezTo>
                  <a:cubicBezTo>
                    <a:pt x="63" y="543"/>
                    <a:pt x="67" y="539"/>
                    <a:pt x="61" y="538"/>
                  </a:cubicBezTo>
                  <a:cubicBezTo>
                    <a:pt x="57" y="510"/>
                    <a:pt x="56" y="506"/>
                    <a:pt x="58" y="503"/>
                  </a:cubicBezTo>
                  <a:cubicBezTo>
                    <a:pt x="53" y="537"/>
                    <a:pt x="66" y="546"/>
                    <a:pt x="60" y="552"/>
                  </a:cubicBezTo>
                  <a:cubicBezTo>
                    <a:pt x="66" y="581"/>
                    <a:pt x="64" y="588"/>
                    <a:pt x="64" y="595"/>
                  </a:cubicBezTo>
                  <a:cubicBezTo>
                    <a:pt x="61" y="622"/>
                    <a:pt x="63" y="628"/>
                    <a:pt x="62" y="633"/>
                  </a:cubicBezTo>
                  <a:cubicBezTo>
                    <a:pt x="55" y="663"/>
                    <a:pt x="57" y="675"/>
                    <a:pt x="55" y="687"/>
                  </a:cubicBezTo>
                  <a:cubicBezTo>
                    <a:pt x="40" y="730"/>
                    <a:pt x="48" y="735"/>
                    <a:pt x="43" y="738"/>
                  </a:cubicBezTo>
                  <a:cubicBezTo>
                    <a:pt x="40" y="763"/>
                    <a:pt x="38" y="766"/>
                    <a:pt x="36" y="770"/>
                  </a:cubicBezTo>
                  <a:cubicBezTo>
                    <a:pt x="29" y="805"/>
                    <a:pt x="33" y="809"/>
                    <a:pt x="29" y="812"/>
                  </a:cubicBezTo>
                  <a:cubicBezTo>
                    <a:pt x="26" y="841"/>
                    <a:pt x="25" y="848"/>
                    <a:pt x="22" y="855"/>
                  </a:cubicBezTo>
                  <a:cubicBezTo>
                    <a:pt x="23" y="895"/>
                    <a:pt x="22" y="897"/>
                    <a:pt x="21" y="899"/>
                  </a:cubicBezTo>
                  <a:cubicBezTo>
                    <a:pt x="18" y="888"/>
                    <a:pt x="15" y="883"/>
                    <a:pt x="15" y="879"/>
                  </a:cubicBezTo>
                  <a:cubicBezTo>
                    <a:pt x="18" y="839"/>
                    <a:pt x="14" y="834"/>
                    <a:pt x="15" y="830"/>
                  </a:cubicBezTo>
                  <a:cubicBezTo>
                    <a:pt x="16" y="773"/>
                    <a:pt x="21" y="741"/>
                    <a:pt x="28" y="709"/>
                  </a:cubicBezTo>
                  <a:cubicBezTo>
                    <a:pt x="29" y="668"/>
                    <a:pt x="32" y="665"/>
                    <a:pt x="28" y="661"/>
                  </a:cubicBezTo>
                  <a:cubicBezTo>
                    <a:pt x="34" y="623"/>
                    <a:pt x="31" y="619"/>
                    <a:pt x="34" y="616"/>
                  </a:cubicBezTo>
                  <a:cubicBezTo>
                    <a:pt x="34" y="600"/>
                    <a:pt x="33" y="596"/>
                    <a:pt x="33" y="593"/>
                  </a:cubicBezTo>
                  <a:cubicBezTo>
                    <a:pt x="29" y="602"/>
                    <a:pt x="30" y="607"/>
                    <a:pt x="28" y="612"/>
                  </a:cubicBezTo>
                  <a:cubicBezTo>
                    <a:pt x="19" y="677"/>
                    <a:pt x="20" y="682"/>
                    <a:pt x="21" y="687"/>
                  </a:cubicBezTo>
                  <a:cubicBezTo>
                    <a:pt x="14" y="711"/>
                    <a:pt x="19" y="714"/>
                    <a:pt x="14" y="716"/>
                  </a:cubicBezTo>
                  <a:cubicBezTo>
                    <a:pt x="7" y="764"/>
                    <a:pt x="10" y="767"/>
                    <a:pt x="10" y="770"/>
                  </a:cubicBezTo>
                  <a:cubicBezTo>
                    <a:pt x="11" y="804"/>
                    <a:pt x="3" y="813"/>
                    <a:pt x="8" y="825"/>
                  </a:cubicBezTo>
                  <a:cubicBezTo>
                    <a:pt x="1" y="839"/>
                    <a:pt x="0" y="839"/>
                    <a:pt x="0" y="839"/>
                  </a:cubicBezTo>
                  <a:cubicBezTo>
                    <a:pt x="7" y="858"/>
                    <a:pt x="6" y="864"/>
                    <a:pt x="6" y="869"/>
                  </a:cubicBezTo>
                  <a:cubicBezTo>
                    <a:pt x="12" y="918"/>
                    <a:pt x="15" y="922"/>
                    <a:pt x="13" y="925"/>
                  </a:cubicBezTo>
                  <a:cubicBezTo>
                    <a:pt x="18" y="978"/>
                    <a:pt x="26" y="987"/>
                    <a:pt x="22" y="994"/>
                  </a:cubicBezTo>
                  <a:cubicBezTo>
                    <a:pt x="5" y="953"/>
                    <a:pt x="4" y="946"/>
                    <a:pt x="2" y="939"/>
                  </a:cubicBezTo>
                  <a:cubicBezTo>
                    <a:pt x="7" y="996"/>
                    <a:pt x="4" y="994"/>
                    <a:pt x="2" y="992"/>
                  </a:cubicBezTo>
                  <a:cubicBezTo>
                    <a:pt x="10" y="1015"/>
                    <a:pt x="13" y="1017"/>
                    <a:pt x="15" y="1018"/>
                  </a:cubicBezTo>
                  <a:cubicBezTo>
                    <a:pt x="30" y="1039"/>
                    <a:pt x="39" y="1037"/>
                    <a:pt x="35" y="1041"/>
                  </a:cubicBezTo>
                  <a:cubicBezTo>
                    <a:pt x="3" y="1031"/>
                    <a:pt x="4" y="1031"/>
                    <a:pt x="5" y="1030"/>
                  </a:cubicBezTo>
                  <a:cubicBezTo>
                    <a:pt x="33" y="1049"/>
                    <a:pt x="34" y="1055"/>
                    <a:pt x="37" y="1053"/>
                  </a:cubicBezTo>
                  <a:cubicBezTo>
                    <a:pt x="60" y="1080"/>
                    <a:pt x="55" y="1075"/>
                    <a:pt x="50" y="1071"/>
                  </a:cubicBezTo>
                  <a:cubicBezTo>
                    <a:pt x="26" y="1057"/>
                    <a:pt x="16" y="1055"/>
                    <a:pt x="7" y="1048"/>
                  </a:cubicBezTo>
                  <a:cubicBezTo>
                    <a:pt x="3" y="1057"/>
                    <a:pt x="4" y="1057"/>
                    <a:pt x="5" y="1057"/>
                  </a:cubicBezTo>
                  <a:cubicBezTo>
                    <a:pt x="38" y="1078"/>
                    <a:pt x="42" y="1080"/>
                    <a:pt x="45" y="1079"/>
                  </a:cubicBezTo>
                  <a:cubicBezTo>
                    <a:pt x="94" y="1116"/>
                    <a:pt x="103" y="1121"/>
                    <a:pt x="99" y="1124"/>
                  </a:cubicBezTo>
                  <a:cubicBezTo>
                    <a:pt x="23" y="1084"/>
                    <a:pt x="12" y="1079"/>
                    <a:pt x="2" y="1075"/>
                  </a:cubicBezTo>
                  <a:cubicBezTo>
                    <a:pt x="17" y="1093"/>
                    <a:pt x="24" y="1088"/>
                    <a:pt x="28" y="1097"/>
                  </a:cubicBezTo>
                  <a:cubicBezTo>
                    <a:pt x="73" y="1120"/>
                    <a:pt x="84" y="1123"/>
                    <a:pt x="95" y="1130"/>
                  </a:cubicBezTo>
                  <a:cubicBezTo>
                    <a:pt x="126" y="1152"/>
                    <a:pt x="134" y="1157"/>
                    <a:pt x="130" y="1161"/>
                  </a:cubicBezTo>
                  <a:cubicBezTo>
                    <a:pt x="93" y="1141"/>
                    <a:pt x="91" y="1134"/>
                    <a:pt x="88" y="1135"/>
                  </a:cubicBezTo>
                  <a:cubicBezTo>
                    <a:pt x="49" y="1118"/>
                    <a:pt x="38" y="1110"/>
                    <a:pt x="26" y="1104"/>
                  </a:cubicBezTo>
                  <a:cubicBezTo>
                    <a:pt x="2" y="1104"/>
                    <a:pt x="2" y="1104"/>
                    <a:pt x="2" y="1104"/>
                  </a:cubicBezTo>
                  <a:cubicBezTo>
                    <a:pt x="34" y="1124"/>
                    <a:pt x="43" y="1118"/>
                    <a:pt x="49" y="1125"/>
                  </a:cubicBezTo>
                  <a:cubicBezTo>
                    <a:pt x="81" y="1139"/>
                    <a:pt x="83" y="1146"/>
                    <a:pt x="86" y="1144"/>
                  </a:cubicBezTo>
                  <a:cubicBezTo>
                    <a:pt x="111" y="1163"/>
                    <a:pt x="118" y="1164"/>
                    <a:pt x="124" y="1171"/>
                  </a:cubicBezTo>
                  <a:cubicBezTo>
                    <a:pt x="166" y="1202"/>
                    <a:pt x="172" y="1209"/>
                    <a:pt x="178" y="1212"/>
                  </a:cubicBezTo>
                  <a:cubicBezTo>
                    <a:pt x="151" y="1194"/>
                    <a:pt x="143" y="1199"/>
                    <a:pt x="137" y="1193"/>
                  </a:cubicBezTo>
                  <a:cubicBezTo>
                    <a:pt x="113" y="1180"/>
                    <a:pt x="106" y="1180"/>
                    <a:pt x="100" y="1174"/>
                  </a:cubicBezTo>
                  <a:cubicBezTo>
                    <a:pt x="67" y="1165"/>
                    <a:pt x="64" y="1163"/>
                    <a:pt x="62" y="1159"/>
                  </a:cubicBezTo>
                  <a:cubicBezTo>
                    <a:pt x="20" y="1144"/>
                    <a:pt x="18" y="1134"/>
                    <a:pt x="13" y="1140"/>
                  </a:cubicBezTo>
                  <a:cubicBezTo>
                    <a:pt x="2" y="1141"/>
                    <a:pt x="2" y="1141"/>
                    <a:pt x="2" y="1141"/>
                  </a:cubicBezTo>
                  <a:cubicBezTo>
                    <a:pt x="38" y="1159"/>
                    <a:pt x="41" y="1158"/>
                    <a:pt x="43" y="1162"/>
                  </a:cubicBezTo>
                  <a:cubicBezTo>
                    <a:pt x="91" y="1177"/>
                    <a:pt x="100" y="1188"/>
                    <a:pt x="110" y="1189"/>
                  </a:cubicBezTo>
                  <a:cubicBezTo>
                    <a:pt x="141" y="1207"/>
                    <a:pt x="144" y="1205"/>
                    <a:pt x="146" y="1206"/>
                  </a:cubicBezTo>
                  <a:cubicBezTo>
                    <a:pt x="172" y="1221"/>
                    <a:pt x="177" y="1223"/>
                    <a:pt x="181" y="1229"/>
                  </a:cubicBezTo>
                  <a:cubicBezTo>
                    <a:pt x="202" y="1238"/>
                    <a:pt x="206" y="1248"/>
                    <a:pt x="211" y="1248"/>
                  </a:cubicBezTo>
                  <a:cubicBezTo>
                    <a:pt x="213" y="1257"/>
                    <a:pt x="202" y="1254"/>
                    <a:pt x="193" y="1245"/>
                  </a:cubicBezTo>
                  <a:cubicBezTo>
                    <a:pt x="141" y="1220"/>
                    <a:pt x="136" y="1216"/>
                    <a:pt x="130" y="1217"/>
                  </a:cubicBezTo>
                  <a:cubicBezTo>
                    <a:pt x="81" y="1199"/>
                    <a:pt x="78" y="1195"/>
                    <a:pt x="75" y="1192"/>
                  </a:cubicBezTo>
                  <a:cubicBezTo>
                    <a:pt x="50" y="1185"/>
                    <a:pt x="46" y="1183"/>
                    <a:pt x="42" y="1183"/>
                  </a:cubicBezTo>
                  <a:cubicBezTo>
                    <a:pt x="2" y="1182"/>
                    <a:pt x="2" y="1182"/>
                    <a:pt x="2" y="1182"/>
                  </a:cubicBezTo>
                  <a:cubicBezTo>
                    <a:pt x="26" y="1195"/>
                    <a:pt x="29" y="1198"/>
                    <a:pt x="32" y="1204"/>
                  </a:cubicBezTo>
                  <a:cubicBezTo>
                    <a:pt x="76" y="1224"/>
                    <a:pt x="84" y="1230"/>
                    <a:pt x="92" y="1231"/>
                  </a:cubicBezTo>
                  <a:cubicBezTo>
                    <a:pt x="107" y="1243"/>
                    <a:pt x="111" y="1239"/>
                    <a:pt x="112" y="1244"/>
                  </a:cubicBezTo>
                  <a:cubicBezTo>
                    <a:pt x="146" y="1257"/>
                    <a:pt x="149" y="1259"/>
                    <a:pt x="153" y="1260"/>
                  </a:cubicBezTo>
                  <a:cubicBezTo>
                    <a:pt x="191" y="1277"/>
                    <a:pt x="198" y="1275"/>
                    <a:pt x="204" y="1282"/>
                  </a:cubicBezTo>
                  <a:cubicBezTo>
                    <a:pt x="229" y="1288"/>
                    <a:pt x="233" y="1291"/>
                    <a:pt x="238" y="1290"/>
                  </a:cubicBezTo>
                  <a:cubicBezTo>
                    <a:pt x="267" y="1306"/>
                    <a:pt x="268" y="1305"/>
                    <a:pt x="268" y="1309"/>
                  </a:cubicBezTo>
                  <a:cubicBezTo>
                    <a:pt x="284" y="1331"/>
                    <a:pt x="271" y="1321"/>
                    <a:pt x="256" y="1323"/>
                  </a:cubicBezTo>
                  <a:cubicBezTo>
                    <a:pt x="228" y="1317"/>
                    <a:pt x="221" y="1308"/>
                    <a:pt x="213" y="1311"/>
                  </a:cubicBezTo>
                  <a:cubicBezTo>
                    <a:pt x="184" y="1307"/>
                    <a:pt x="178" y="1296"/>
                    <a:pt x="170" y="1299"/>
                  </a:cubicBezTo>
                  <a:cubicBezTo>
                    <a:pt x="141" y="1291"/>
                    <a:pt x="135" y="1284"/>
                    <a:pt x="127" y="1284"/>
                  </a:cubicBezTo>
                  <a:cubicBezTo>
                    <a:pt x="114" y="1276"/>
                    <a:pt x="110" y="1277"/>
                    <a:pt x="107" y="1274"/>
                  </a:cubicBezTo>
                  <a:cubicBezTo>
                    <a:pt x="62" y="1250"/>
                    <a:pt x="58" y="1253"/>
                    <a:pt x="55" y="1247"/>
                  </a:cubicBezTo>
                  <a:cubicBezTo>
                    <a:pt x="20" y="1225"/>
                    <a:pt x="16" y="1229"/>
                    <a:pt x="14" y="1222"/>
                  </a:cubicBezTo>
                  <a:cubicBezTo>
                    <a:pt x="2" y="1224"/>
                    <a:pt x="2" y="1224"/>
                    <a:pt x="2" y="1224"/>
                  </a:cubicBezTo>
                  <a:cubicBezTo>
                    <a:pt x="57" y="1257"/>
                    <a:pt x="62" y="1262"/>
                    <a:pt x="68" y="1264"/>
                  </a:cubicBezTo>
                  <a:cubicBezTo>
                    <a:pt x="102" y="1277"/>
                    <a:pt x="104" y="1283"/>
                    <a:pt x="107" y="1282"/>
                  </a:cubicBezTo>
                  <a:cubicBezTo>
                    <a:pt x="132" y="1296"/>
                    <a:pt x="133" y="1294"/>
                    <a:pt x="134" y="1294"/>
                  </a:cubicBezTo>
                  <a:cubicBezTo>
                    <a:pt x="166" y="1309"/>
                    <a:pt x="169" y="1307"/>
                    <a:pt x="171" y="1308"/>
                  </a:cubicBezTo>
                  <a:cubicBezTo>
                    <a:pt x="202" y="1317"/>
                    <a:pt x="208" y="1315"/>
                    <a:pt x="213" y="1318"/>
                  </a:cubicBezTo>
                  <a:cubicBezTo>
                    <a:pt x="286" y="1344"/>
                    <a:pt x="291" y="1339"/>
                    <a:pt x="295" y="1343"/>
                  </a:cubicBezTo>
                  <a:cubicBezTo>
                    <a:pt x="319" y="1359"/>
                    <a:pt x="315" y="1360"/>
                    <a:pt x="312" y="1355"/>
                  </a:cubicBezTo>
                  <a:cubicBezTo>
                    <a:pt x="278" y="1349"/>
                    <a:pt x="277" y="1348"/>
                    <a:pt x="276" y="1346"/>
                  </a:cubicBezTo>
                  <a:cubicBezTo>
                    <a:pt x="251" y="1346"/>
                    <a:pt x="244" y="1341"/>
                    <a:pt x="236" y="1343"/>
                  </a:cubicBezTo>
                  <a:cubicBezTo>
                    <a:pt x="210" y="1334"/>
                    <a:pt x="203" y="1336"/>
                    <a:pt x="197" y="1333"/>
                  </a:cubicBezTo>
                  <a:cubicBezTo>
                    <a:pt x="146" y="1317"/>
                    <a:pt x="143" y="1316"/>
                    <a:pt x="139" y="1315"/>
                  </a:cubicBezTo>
                  <a:cubicBezTo>
                    <a:pt x="98" y="1293"/>
                    <a:pt x="94" y="1296"/>
                    <a:pt x="91" y="1293"/>
                  </a:cubicBezTo>
                  <a:cubicBezTo>
                    <a:pt x="86" y="1301"/>
                    <a:pt x="95" y="1299"/>
                    <a:pt x="101" y="1304"/>
                  </a:cubicBezTo>
                  <a:cubicBezTo>
                    <a:pt x="131" y="1326"/>
                    <a:pt x="139" y="1323"/>
                    <a:pt x="145" y="1332"/>
                  </a:cubicBezTo>
                  <a:cubicBezTo>
                    <a:pt x="173" y="1344"/>
                    <a:pt x="177" y="1347"/>
                    <a:pt x="182" y="1349"/>
                  </a:cubicBezTo>
                  <a:cubicBezTo>
                    <a:pt x="212" y="1367"/>
                    <a:pt x="218" y="1368"/>
                    <a:pt x="222" y="1376"/>
                  </a:cubicBezTo>
                  <a:cubicBezTo>
                    <a:pt x="274" y="1408"/>
                    <a:pt x="285" y="1407"/>
                    <a:pt x="294" y="1413"/>
                  </a:cubicBezTo>
                  <a:cubicBezTo>
                    <a:pt x="332" y="1425"/>
                    <a:pt x="342" y="1428"/>
                    <a:pt x="352" y="1434"/>
                  </a:cubicBezTo>
                  <a:cubicBezTo>
                    <a:pt x="399" y="1452"/>
                    <a:pt x="405" y="1447"/>
                    <a:pt x="410" y="1451"/>
                  </a:cubicBezTo>
                  <a:cubicBezTo>
                    <a:pt x="445" y="1462"/>
                    <a:pt x="450" y="1463"/>
                    <a:pt x="454" y="1465"/>
                  </a:cubicBezTo>
                  <a:cubicBezTo>
                    <a:pt x="447" y="1472"/>
                    <a:pt x="427" y="1478"/>
                    <a:pt x="406" y="1492"/>
                  </a:cubicBezTo>
                  <a:cubicBezTo>
                    <a:pt x="382" y="1495"/>
                    <a:pt x="376" y="1503"/>
                    <a:pt x="378" y="1509"/>
                  </a:cubicBezTo>
                  <a:cubicBezTo>
                    <a:pt x="423" y="1494"/>
                    <a:pt x="430" y="1489"/>
                    <a:pt x="437" y="1486"/>
                  </a:cubicBezTo>
                  <a:cubicBezTo>
                    <a:pt x="429" y="1500"/>
                    <a:pt x="421" y="1493"/>
                    <a:pt x="419" y="1501"/>
                  </a:cubicBezTo>
                  <a:cubicBezTo>
                    <a:pt x="458" y="1496"/>
                    <a:pt x="463" y="1493"/>
                    <a:pt x="469" y="1490"/>
                  </a:cubicBezTo>
                  <a:cubicBezTo>
                    <a:pt x="507" y="1498"/>
                    <a:pt x="513" y="1493"/>
                    <a:pt x="518" y="1498"/>
                  </a:cubicBezTo>
                  <a:cubicBezTo>
                    <a:pt x="547" y="1512"/>
                    <a:pt x="555" y="1511"/>
                    <a:pt x="561" y="1518"/>
                  </a:cubicBezTo>
                  <a:cubicBezTo>
                    <a:pt x="581" y="1511"/>
                    <a:pt x="574" y="1509"/>
                    <a:pt x="569" y="1506"/>
                  </a:cubicBezTo>
                  <a:close/>
                  <a:moveTo>
                    <a:pt x="213" y="1273"/>
                  </a:moveTo>
                  <a:cubicBezTo>
                    <a:pt x="209" y="1272"/>
                    <a:pt x="204" y="1271"/>
                    <a:pt x="200" y="1269"/>
                  </a:cubicBezTo>
                  <a:cubicBezTo>
                    <a:pt x="192" y="1263"/>
                    <a:pt x="183" y="1264"/>
                    <a:pt x="175" y="1257"/>
                  </a:cubicBezTo>
                  <a:cubicBezTo>
                    <a:pt x="171" y="1257"/>
                    <a:pt x="166" y="1255"/>
                    <a:pt x="162" y="1254"/>
                  </a:cubicBezTo>
                  <a:cubicBezTo>
                    <a:pt x="158" y="1252"/>
                    <a:pt x="154" y="1248"/>
                    <a:pt x="150" y="1248"/>
                  </a:cubicBezTo>
                  <a:cubicBezTo>
                    <a:pt x="141" y="1247"/>
                    <a:pt x="133" y="1242"/>
                    <a:pt x="125" y="1240"/>
                  </a:cubicBezTo>
                  <a:cubicBezTo>
                    <a:pt x="109" y="1231"/>
                    <a:pt x="91" y="1228"/>
                    <a:pt x="76" y="1216"/>
                  </a:cubicBezTo>
                  <a:cubicBezTo>
                    <a:pt x="71" y="1214"/>
                    <a:pt x="66" y="1215"/>
                    <a:pt x="63" y="1209"/>
                  </a:cubicBezTo>
                  <a:cubicBezTo>
                    <a:pt x="58" y="1214"/>
                    <a:pt x="56" y="1202"/>
                    <a:pt x="51" y="1204"/>
                  </a:cubicBezTo>
                  <a:cubicBezTo>
                    <a:pt x="43" y="1199"/>
                    <a:pt x="35" y="1193"/>
                    <a:pt x="27" y="1192"/>
                  </a:cubicBezTo>
                  <a:cubicBezTo>
                    <a:pt x="23" y="1187"/>
                    <a:pt x="20" y="1184"/>
                    <a:pt x="15" y="1184"/>
                  </a:cubicBezTo>
                  <a:cubicBezTo>
                    <a:pt x="14" y="1181"/>
                    <a:pt x="17" y="1183"/>
                    <a:pt x="19" y="1181"/>
                  </a:cubicBezTo>
                  <a:cubicBezTo>
                    <a:pt x="21" y="1182"/>
                    <a:pt x="23" y="1183"/>
                    <a:pt x="25" y="1185"/>
                  </a:cubicBezTo>
                  <a:cubicBezTo>
                    <a:pt x="30" y="1180"/>
                    <a:pt x="32" y="1194"/>
                    <a:pt x="37" y="1187"/>
                  </a:cubicBezTo>
                  <a:cubicBezTo>
                    <a:pt x="43" y="1195"/>
                    <a:pt x="52" y="1192"/>
                    <a:pt x="58" y="1199"/>
                  </a:cubicBezTo>
                  <a:cubicBezTo>
                    <a:pt x="60" y="1200"/>
                    <a:pt x="63" y="1197"/>
                    <a:pt x="64" y="1200"/>
                  </a:cubicBezTo>
                  <a:cubicBezTo>
                    <a:pt x="66" y="1203"/>
                    <a:pt x="68" y="1202"/>
                    <a:pt x="70" y="1201"/>
                  </a:cubicBezTo>
                  <a:cubicBezTo>
                    <a:pt x="73" y="1207"/>
                    <a:pt x="78" y="1201"/>
                    <a:pt x="80" y="1207"/>
                  </a:cubicBezTo>
                  <a:cubicBezTo>
                    <a:pt x="88" y="1207"/>
                    <a:pt x="95" y="1212"/>
                    <a:pt x="102" y="1215"/>
                  </a:cubicBezTo>
                  <a:cubicBezTo>
                    <a:pt x="111" y="1215"/>
                    <a:pt x="118" y="1221"/>
                    <a:pt x="126" y="1226"/>
                  </a:cubicBezTo>
                  <a:cubicBezTo>
                    <a:pt x="134" y="1225"/>
                    <a:pt x="141" y="1230"/>
                    <a:pt x="148" y="1234"/>
                  </a:cubicBezTo>
                  <a:cubicBezTo>
                    <a:pt x="152" y="1234"/>
                    <a:pt x="155" y="1239"/>
                    <a:pt x="159" y="1239"/>
                  </a:cubicBezTo>
                  <a:cubicBezTo>
                    <a:pt x="163" y="1242"/>
                    <a:pt x="167" y="1239"/>
                    <a:pt x="169" y="1245"/>
                  </a:cubicBezTo>
                  <a:cubicBezTo>
                    <a:pt x="177" y="1247"/>
                    <a:pt x="183" y="1254"/>
                    <a:pt x="191" y="1254"/>
                  </a:cubicBezTo>
                  <a:cubicBezTo>
                    <a:pt x="193" y="1256"/>
                    <a:pt x="194" y="1257"/>
                    <a:pt x="195" y="1259"/>
                  </a:cubicBezTo>
                  <a:cubicBezTo>
                    <a:pt x="200" y="1262"/>
                    <a:pt x="205" y="1264"/>
                    <a:pt x="210" y="1265"/>
                  </a:cubicBezTo>
                  <a:cubicBezTo>
                    <a:pt x="214" y="1268"/>
                    <a:pt x="219" y="1274"/>
                    <a:pt x="224" y="1273"/>
                  </a:cubicBezTo>
                  <a:cubicBezTo>
                    <a:pt x="225" y="1282"/>
                    <a:pt x="216" y="1271"/>
                    <a:pt x="213" y="1273"/>
                  </a:cubicBezTo>
                  <a:close/>
                  <a:moveTo>
                    <a:pt x="401" y="1319"/>
                  </a:moveTo>
                  <a:cubicBezTo>
                    <a:pt x="402" y="1315"/>
                    <a:pt x="399" y="1311"/>
                    <a:pt x="398" y="1307"/>
                  </a:cubicBezTo>
                  <a:cubicBezTo>
                    <a:pt x="394" y="1300"/>
                    <a:pt x="397" y="1293"/>
                    <a:pt x="391" y="1286"/>
                  </a:cubicBezTo>
                  <a:cubicBezTo>
                    <a:pt x="392" y="1282"/>
                    <a:pt x="389" y="1278"/>
                    <a:pt x="388" y="1274"/>
                  </a:cubicBezTo>
                  <a:cubicBezTo>
                    <a:pt x="388" y="1271"/>
                    <a:pt x="385" y="1266"/>
                    <a:pt x="385" y="1263"/>
                  </a:cubicBezTo>
                  <a:cubicBezTo>
                    <a:pt x="380" y="1258"/>
                    <a:pt x="388" y="1256"/>
                    <a:pt x="382" y="1251"/>
                  </a:cubicBezTo>
                  <a:cubicBezTo>
                    <a:pt x="384" y="1249"/>
                    <a:pt x="378" y="1244"/>
                    <a:pt x="381" y="1242"/>
                  </a:cubicBezTo>
                  <a:cubicBezTo>
                    <a:pt x="375" y="1239"/>
                    <a:pt x="384" y="1231"/>
                    <a:pt x="378" y="1233"/>
                  </a:cubicBezTo>
                  <a:cubicBezTo>
                    <a:pt x="376" y="1230"/>
                    <a:pt x="380" y="1227"/>
                    <a:pt x="375" y="1222"/>
                  </a:cubicBezTo>
                  <a:cubicBezTo>
                    <a:pt x="373" y="1215"/>
                    <a:pt x="367" y="1207"/>
                    <a:pt x="371" y="1201"/>
                  </a:cubicBezTo>
                  <a:cubicBezTo>
                    <a:pt x="362" y="1185"/>
                    <a:pt x="367" y="1172"/>
                    <a:pt x="358" y="1157"/>
                  </a:cubicBezTo>
                  <a:cubicBezTo>
                    <a:pt x="358" y="1150"/>
                    <a:pt x="360" y="1145"/>
                    <a:pt x="355" y="1137"/>
                  </a:cubicBezTo>
                  <a:cubicBezTo>
                    <a:pt x="359" y="1132"/>
                    <a:pt x="353" y="1126"/>
                    <a:pt x="353" y="1120"/>
                  </a:cubicBezTo>
                  <a:cubicBezTo>
                    <a:pt x="358" y="1115"/>
                    <a:pt x="348" y="1107"/>
                    <a:pt x="353" y="1101"/>
                  </a:cubicBezTo>
                  <a:cubicBezTo>
                    <a:pt x="349" y="1095"/>
                    <a:pt x="352" y="1090"/>
                    <a:pt x="348" y="1083"/>
                  </a:cubicBezTo>
                  <a:cubicBezTo>
                    <a:pt x="353" y="1081"/>
                    <a:pt x="355" y="1091"/>
                    <a:pt x="359" y="1094"/>
                  </a:cubicBezTo>
                  <a:cubicBezTo>
                    <a:pt x="359" y="1100"/>
                    <a:pt x="367" y="1107"/>
                    <a:pt x="367" y="1113"/>
                  </a:cubicBezTo>
                  <a:cubicBezTo>
                    <a:pt x="370" y="1122"/>
                    <a:pt x="369" y="1131"/>
                    <a:pt x="373" y="1140"/>
                  </a:cubicBezTo>
                  <a:cubicBezTo>
                    <a:pt x="372" y="1145"/>
                    <a:pt x="373" y="1150"/>
                    <a:pt x="375" y="1155"/>
                  </a:cubicBezTo>
                  <a:cubicBezTo>
                    <a:pt x="371" y="1158"/>
                    <a:pt x="379" y="1164"/>
                    <a:pt x="376" y="1168"/>
                  </a:cubicBezTo>
                  <a:cubicBezTo>
                    <a:pt x="379" y="1177"/>
                    <a:pt x="379" y="1186"/>
                    <a:pt x="382" y="1195"/>
                  </a:cubicBezTo>
                  <a:cubicBezTo>
                    <a:pt x="380" y="1199"/>
                    <a:pt x="387" y="1204"/>
                    <a:pt x="383" y="1208"/>
                  </a:cubicBezTo>
                  <a:cubicBezTo>
                    <a:pt x="386" y="1212"/>
                    <a:pt x="385" y="1217"/>
                    <a:pt x="391" y="1222"/>
                  </a:cubicBezTo>
                  <a:cubicBezTo>
                    <a:pt x="385" y="1225"/>
                    <a:pt x="389" y="1231"/>
                    <a:pt x="393" y="1236"/>
                  </a:cubicBezTo>
                  <a:cubicBezTo>
                    <a:pt x="387" y="1239"/>
                    <a:pt x="393" y="1244"/>
                    <a:pt x="394" y="1249"/>
                  </a:cubicBezTo>
                  <a:cubicBezTo>
                    <a:pt x="388" y="1256"/>
                    <a:pt x="401" y="1266"/>
                    <a:pt x="396" y="1274"/>
                  </a:cubicBezTo>
                  <a:cubicBezTo>
                    <a:pt x="403" y="1280"/>
                    <a:pt x="397" y="1284"/>
                    <a:pt x="401" y="1289"/>
                  </a:cubicBezTo>
                  <a:cubicBezTo>
                    <a:pt x="403" y="1293"/>
                    <a:pt x="401" y="1297"/>
                    <a:pt x="402" y="1302"/>
                  </a:cubicBezTo>
                  <a:cubicBezTo>
                    <a:pt x="404" y="1310"/>
                    <a:pt x="405" y="1319"/>
                    <a:pt x="407" y="1328"/>
                  </a:cubicBezTo>
                  <a:cubicBezTo>
                    <a:pt x="401" y="1330"/>
                    <a:pt x="404" y="1321"/>
                    <a:pt x="401" y="1319"/>
                  </a:cubicBezTo>
                  <a:close/>
                  <a:moveTo>
                    <a:pt x="421" y="1377"/>
                  </a:moveTo>
                  <a:cubicBezTo>
                    <a:pt x="418" y="1372"/>
                    <a:pt x="419" y="1368"/>
                    <a:pt x="414" y="1363"/>
                  </a:cubicBezTo>
                  <a:cubicBezTo>
                    <a:pt x="418" y="1359"/>
                    <a:pt x="409" y="1353"/>
                    <a:pt x="411" y="1349"/>
                  </a:cubicBezTo>
                  <a:cubicBezTo>
                    <a:pt x="406" y="1343"/>
                    <a:pt x="409" y="1340"/>
                    <a:pt x="404" y="1335"/>
                  </a:cubicBezTo>
                  <a:cubicBezTo>
                    <a:pt x="412" y="1329"/>
                    <a:pt x="410" y="1343"/>
                    <a:pt x="412" y="1346"/>
                  </a:cubicBezTo>
                  <a:cubicBezTo>
                    <a:pt x="416" y="1351"/>
                    <a:pt x="414" y="1355"/>
                    <a:pt x="420" y="1361"/>
                  </a:cubicBezTo>
                  <a:cubicBezTo>
                    <a:pt x="417" y="1369"/>
                    <a:pt x="427" y="1379"/>
                    <a:pt x="428" y="1387"/>
                  </a:cubicBezTo>
                  <a:cubicBezTo>
                    <a:pt x="422" y="1389"/>
                    <a:pt x="424" y="1379"/>
                    <a:pt x="421" y="1377"/>
                  </a:cubicBezTo>
                  <a:close/>
                  <a:moveTo>
                    <a:pt x="346" y="1256"/>
                  </a:moveTo>
                  <a:cubicBezTo>
                    <a:pt x="348" y="1260"/>
                    <a:pt x="351" y="1263"/>
                    <a:pt x="353" y="1267"/>
                  </a:cubicBezTo>
                  <a:cubicBezTo>
                    <a:pt x="350" y="1272"/>
                    <a:pt x="357" y="1278"/>
                    <a:pt x="357" y="1283"/>
                  </a:cubicBezTo>
                  <a:cubicBezTo>
                    <a:pt x="355" y="1288"/>
                    <a:pt x="358" y="1294"/>
                    <a:pt x="360" y="1299"/>
                  </a:cubicBezTo>
                  <a:cubicBezTo>
                    <a:pt x="361" y="1305"/>
                    <a:pt x="367" y="1311"/>
                    <a:pt x="367" y="1316"/>
                  </a:cubicBezTo>
                  <a:cubicBezTo>
                    <a:pt x="370" y="1319"/>
                    <a:pt x="369" y="1322"/>
                    <a:pt x="370" y="1324"/>
                  </a:cubicBezTo>
                  <a:cubicBezTo>
                    <a:pt x="372" y="1327"/>
                    <a:pt x="374" y="1329"/>
                    <a:pt x="372" y="1331"/>
                  </a:cubicBezTo>
                  <a:cubicBezTo>
                    <a:pt x="379" y="1340"/>
                    <a:pt x="379" y="1356"/>
                    <a:pt x="388" y="1360"/>
                  </a:cubicBezTo>
                  <a:cubicBezTo>
                    <a:pt x="386" y="1362"/>
                    <a:pt x="389" y="1366"/>
                    <a:pt x="391" y="1369"/>
                  </a:cubicBezTo>
                  <a:cubicBezTo>
                    <a:pt x="393" y="1372"/>
                    <a:pt x="391" y="1374"/>
                    <a:pt x="394" y="1377"/>
                  </a:cubicBezTo>
                  <a:cubicBezTo>
                    <a:pt x="394" y="1382"/>
                    <a:pt x="403" y="1388"/>
                    <a:pt x="396" y="1391"/>
                  </a:cubicBezTo>
                  <a:cubicBezTo>
                    <a:pt x="375" y="1365"/>
                    <a:pt x="374" y="1342"/>
                    <a:pt x="359" y="1316"/>
                  </a:cubicBezTo>
                  <a:cubicBezTo>
                    <a:pt x="360" y="1311"/>
                    <a:pt x="360" y="1306"/>
                    <a:pt x="355" y="1300"/>
                  </a:cubicBezTo>
                  <a:cubicBezTo>
                    <a:pt x="358" y="1296"/>
                    <a:pt x="352" y="1290"/>
                    <a:pt x="353" y="1286"/>
                  </a:cubicBezTo>
                  <a:cubicBezTo>
                    <a:pt x="353" y="1281"/>
                    <a:pt x="349" y="1276"/>
                    <a:pt x="348" y="1271"/>
                  </a:cubicBezTo>
                  <a:cubicBezTo>
                    <a:pt x="350" y="1266"/>
                    <a:pt x="345" y="1261"/>
                    <a:pt x="346" y="1256"/>
                  </a:cubicBezTo>
                  <a:cubicBezTo>
                    <a:pt x="339" y="1250"/>
                    <a:pt x="351" y="1252"/>
                    <a:pt x="346" y="1256"/>
                  </a:cubicBezTo>
                  <a:close/>
                  <a:moveTo>
                    <a:pt x="328" y="1175"/>
                  </a:moveTo>
                  <a:cubicBezTo>
                    <a:pt x="330" y="1177"/>
                    <a:pt x="330" y="1179"/>
                    <a:pt x="329" y="1180"/>
                  </a:cubicBezTo>
                  <a:cubicBezTo>
                    <a:pt x="333" y="1184"/>
                    <a:pt x="328" y="1186"/>
                    <a:pt x="333" y="1190"/>
                  </a:cubicBezTo>
                  <a:cubicBezTo>
                    <a:pt x="329" y="1194"/>
                    <a:pt x="335" y="1200"/>
                    <a:pt x="333" y="1204"/>
                  </a:cubicBezTo>
                  <a:cubicBezTo>
                    <a:pt x="330" y="1199"/>
                    <a:pt x="329" y="1195"/>
                    <a:pt x="332" y="1191"/>
                  </a:cubicBezTo>
                  <a:cubicBezTo>
                    <a:pt x="327" y="1184"/>
                    <a:pt x="327" y="1178"/>
                    <a:pt x="325" y="1172"/>
                  </a:cubicBezTo>
                  <a:cubicBezTo>
                    <a:pt x="329" y="1171"/>
                    <a:pt x="326" y="1173"/>
                    <a:pt x="328" y="1175"/>
                  </a:cubicBezTo>
                  <a:close/>
                  <a:moveTo>
                    <a:pt x="323" y="1157"/>
                  </a:moveTo>
                  <a:cubicBezTo>
                    <a:pt x="322" y="1149"/>
                    <a:pt x="331" y="1168"/>
                    <a:pt x="324" y="1162"/>
                  </a:cubicBezTo>
                  <a:cubicBezTo>
                    <a:pt x="321" y="1160"/>
                    <a:pt x="323" y="1159"/>
                    <a:pt x="323" y="1157"/>
                  </a:cubicBezTo>
                  <a:close/>
                  <a:moveTo>
                    <a:pt x="283" y="988"/>
                  </a:moveTo>
                  <a:cubicBezTo>
                    <a:pt x="282" y="979"/>
                    <a:pt x="287" y="972"/>
                    <a:pt x="284" y="963"/>
                  </a:cubicBezTo>
                  <a:cubicBezTo>
                    <a:pt x="286" y="938"/>
                    <a:pt x="287" y="942"/>
                    <a:pt x="286" y="943"/>
                  </a:cubicBezTo>
                  <a:cubicBezTo>
                    <a:pt x="287" y="957"/>
                    <a:pt x="286" y="959"/>
                    <a:pt x="287" y="960"/>
                  </a:cubicBezTo>
                  <a:cubicBezTo>
                    <a:pt x="288" y="977"/>
                    <a:pt x="289" y="981"/>
                    <a:pt x="288" y="984"/>
                  </a:cubicBezTo>
                  <a:cubicBezTo>
                    <a:pt x="294" y="1018"/>
                    <a:pt x="290" y="1025"/>
                    <a:pt x="294" y="1033"/>
                  </a:cubicBezTo>
                  <a:cubicBezTo>
                    <a:pt x="302" y="1090"/>
                    <a:pt x="299" y="1098"/>
                    <a:pt x="303" y="1107"/>
                  </a:cubicBezTo>
                  <a:cubicBezTo>
                    <a:pt x="307" y="1139"/>
                    <a:pt x="312" y="1147"/>
                    <a:pt x="311" y="1155"/>
                  </a:cubicBezTo>
                  <a:cubicBezTo>
                    <a:pt x="321" y="1196"/>
                    <a:pt x="325" y="1213"/>
                    <a:pt x="330" y="1230"/>
                  </a:cubicBezTo>
                  <a:cubicBezTo>
                    <a:pt x="345" y="1288"/>
                    <a:pt x="343" y="1296"/>
                    <a:pt x="348" y="1305"/>
                  </a:cubicBezTo>
                  <a:cubicBezTo>
                    <a:pt x="359" y="1346"/>
                    <a:pt x="369" y="1363"/>
                    <a:pt x="378" y="1380"/>
                  </a:cubicBezTo>
                  <a:cubicBezTo>
                    <a:pt x="341" y="1344"/>
                    <a:pt x="342" y="1339"/>
                    <a:pt x="336" y="1333"/>
                  </a:cubicBezTo>
                  <a:cubicBezTo>
                    <a:pt x="325" y="1298"/>
                    <a:pt x="326" y="1289"/>
                    <a:pt x="317" y="1280"/>
                  </a:cubicBezTo>
                  <a:cubicBezTo>
                    <a:pt x="309" y="1237"/>
                    <a:pt x="311" y="1234"/>
                    <a:pt x="308" y="1230"/>
                  </a:cubicBezTo>
                  <a:cubicBezTo>
                    <a:pt x="302" y="1195"/>
                    <a:pt x="300" y="1194"/>
                    <a:pt x="300" y="1192"/>
                  </a:cubicBezTo>
                  <a:cubicBezTo>
                    <a:pt x="297" y="1172"/>
                    <a:pt x="294" y="1164"/>
                    <a:pt x="295" y="1156"/>
                  </a:cubicBezTo>
                  <a:cubicBezTo>
                    <a:pt x="287" y="1099"/>
                    <a:pt x="286" y="1092"/>
                    <a:pt x="287" y="1084"/>
                  </a:cubicBezTo>
                  <a:close/>
                  <a:moveTo>
                    <a:pt x="332" y="1346"/>
                  </a:moveTo>
                  <a:cubicBezTo>
                    <a:pt x="326" y="1348"/>
                    <a:pt x="326" y="1337"/>
                    <a:pt x="323" y="1334"/>
                  </a:cubicBezTo>
                  <a:cubicBezTo>
                    <a:pt x="330" y="1332"/>
                    <a:pt x="330" y="1343"/>
                    <a:pt x="332" y="1346"/>
                  </a:cubicBezTo>
                  <a:close/>
                  <a:moveTo>
                    <a:pt x="274" y="1069"/>
                  </a:moveTo>
                  <a:cubicBezTo>
                    <a:pt x="280" y="1068"/>
                    <a:pt x="274" y="1073"/>
                    <a:pt x="276" y="1076"/>
                  </a:cubicBezTo>
                  <a:cubicBezTo>
                    <a:pt x="280" y="1081"/>
                    <a:pt x="271" y="1077"/>
                    <a:pt x="274" y="1069"/>
                  </a:cubicBezTo>
                  <a:close/>
                  <a:moveTo>
                    <a:pt x="312" y="1310"/>
                  </a:moveTo>
                  <a:cubicBezTo>
                    <a:pt x="312" y="1305"/>
                    <a:pt x="306" y="1299"/>
                    <a:pt x="305" y="1293"/>
                  </a:cubicBezTo>
                  <a:cubicBezTo>
                    <a:pt x="306" y="1288"/>
                    <a:pt x="301" y="1282"/>
                    <a:pt x="302" y="1277"/>
                  </a:cubicBezTo>
                  <a:cubicBezTo>
                    <a:pt x="299" y="1274"/>
                    <a:pt x="300" y="1271"/>
                    <a:pt x="301" y="1269"/>
                  </a:cubicBezTo>
                  <a:cubicBezTo>
                    <a:pt x="297" y="1268"/>
                    <a:pt x="299" y="1267"/>
                    <a:pt x="297" y="1264"/>
                  </a:cubicBezTo>
                  <a:cubicBezTo>
                    <a:pt x="293" y="1252"/>
                    <a:pt x="293" y="1241"/>
                    <a:pt x="289" y="1230"/>
                  </a:cubicBezTo>
                  <a:cubicBezTo>
                    <a:pt x="290" y="1224"/>
                    <a:pt x="287" y="1219"/>
                    <a:pt x="289" y="1214"/>
                  </a:cubicBezTo>
                  <a:cubicBezTo>
                    <a:pt x="284" y="1208"/>
                    <a:pt x="288" y="1203"/>
                    <a:pt x="288" y="1198"/>
                  </a:cubicBezTo>
                  <a:cubicBezTo>
                    <a:pt x="282" y="1179"/>
                    <a:pt x="280" y="1161"/>
                    <a:pt x="279" y="1143"/>
                  </a:cubicBezTo>
                  <a:cubicBezTo>
                    <a:pt x="280" y="1135"/>
                    <a:pt x="275" y="1125"/>
                    <a:pt x="278" y="1117"/>
                  </a:cubicBezTo>
                  <a:cubicBezTo>
                    <a:pt x="272" y="1107"/>
                    <a:pt x="279" y="1099"/>
                    <a:pt x="275" y="1090"/>
                  </a:cubicBezTo>
                  <a:cubicBezTo>
                    <a:pt x="280" y="1087"/>
                    <a:pt x="276" y="1096"/>
                    <a:pt x="278" y="1098"/>
                  </a:cubicBezTo>
                  <a:cubicBezTo>
                    <a:pt x="278" y="1102"/>
                    <a:pt x="279" y="1105"/>
                    <a:pt x="278" y="1109"/>
                  </a:cubicBezTo>
                  <a:cubicBezTo>
                    <a:pt x="280" y="1116"/>
                    <a:pt x="282" y="1123"/>
                    <a:pt x="279" y="1129"/>
                  </a:cubicBezTo>
                  <a:cubicBezTo>
                    <a:pt x="282" y="1137"/>
                    <a:pt x="284" y="1145"/>
                    <a:pt x="285" y="1152"/>
                  </a:cubicBezTo>
                  <a:cubicBezTo>
                    <a:pt x="283" y="1156"/>
                    <a:pt x="286" y="1160"/>
                    <a:pt x="288" y="1164"/>
                  </a:cubicBezTo>
                  <a:cubicBezTo>
                    <a:pt x="283" y="1166"/>
                    <a:pt x="289" y="1170"/>
                    <a:pt x="286" y="1173"/>
                  </a:cubicBezTo>
                  <a:cubicBezTo>
                    <a:pt x="290" y="1180"/>
                    <a:pt x="293" y="1186"/>
                    <a:pt x="292" y="1193"/>
                  </a:cubicBezTo>
                  <a:cubicBezTo>
                    <a:pt x="293" y="1196"/>
                    <a:pt x="293" y="1199"/>
                    <a:pt x="294" y="1202"/>
                  </a:cubicBezTo>
                  <a:cubicBezTo>
                    <a:pt x="292" y="1205"/>
                    <a:pt x="298" y="1209"/>
                    <a:pt x="295" y="1212"/>
                  </a:cubicBezTo>
                  <a:cubicBezTo>
                    <a:pt x="298" y="1224"/>
                    <a:pt x="298" y="1236"/>
                    <a:pt x="303" y="1249"/>
                  </a:cubicBezTo>
                  <a:cubicBezTo>
                    <a:pt x="304" y="1274"/>
                    <a:pt x="322" y="1301"/>
                    <a:pt x="323" y="1326"/>
                  </a:cubicBezTo>
                  <a:cubicBezTo>
                    <a:pt x="317" y="1326"/>
                    <a:pt x="313" y="1314"/>
                    <a:pt x="312" y="1310"/>
                  </a:cubicBezTo>
                  <a:close/>
                  <a:moveTo>
                    <a:pt x="187" y="1342"/>
                  </a:moveTo>
                  <a:cubicBezTo>
                    <a:pt x="179" y="1343"/>
                    <a:pt x="172" y="1334"/>
                    <a:pt x="164" y="1335"/>
                  </a:cubicBezTo>
                  <a:cubicBezTo>
                    <a:pt x="161" y="1329"/>
                    <a:pt x="168" y="1336"/>
                    <a:pt x="170" y="1333"/>
                  </a:cubicBezTo>
                  <a:cubicBezTo>
                    <a:pt x="172" y="1335"/>
                    <a:pt x="175" y="1334"/>
                    <a:pt x="178" y="1336"/>
                  </a:cubicBezTo>
                  <a:cubicBezTo>
                    <a:pt x="183" y="1339"/>
                    <a:pt x="189" y="1337"/>
                    <a:pt x="193" y="1343"/>
                  </a:cubicBezTo>
                  <a:cubicBezTo>
                    <a:pt x="203" y="1344"/>
                    <a:pt x="213" y="1345"/>
                    <a:pt x="223" y="1347"/>
                  </a:cubicBezTo>
                  <a:cubicBezTo>
                    <a:pt x="227" y="1349"/>
                    <a:pt x="233" y="1350"/>
                    <a:pt x="238" y="1349"/>
                  </a:cubicBezTo>
                  <a:cubicBezTo>
                    <a:pt x="242" y="1352"/>
                    <a:pt x="247" y="1352"/>
                    <a:pt x="251" y="1353"/>
                  </a:cubicBezTo>
                  <a:cubicBezTo>
                    <a:pt x="257" y="1351"/>
                    <a:pt x="261" y="1355"/>
                    <a:pt x="266" y="1356"/>
                  </a:cubicBezTo>
                  <a:cubicBezTo>
                    <a:pt x="271" y="1356"/>
                    <a:pt x="276" y="1357"/>
                    <a:pt x="280" y="1359"/>
                  </a:cubicBezTo>
                  <a:cubicBezTo>
                    <a:pt x="289" y="1360"/>
                    <a:pt x="298" y="1365"/>
                    <a:pt x="307" y="1364"/>
                  </a:cubicBezTo>
                  <a:cubicBezTo>
                    <a:pt x="318" y="1372"/>
                    <a:pt x="331" y="1371"/>
                    <a:pt x="342" y="1379"/>
                  </a:cubicBezTo>
                  <a:cubicBezTo>
                    <a:pt x="345" y="1378"/>
                    <a:pt x="349" y="1379"/>
                    <a:pt x="351" y="1381"/>
                  </a:cubicBezTo>
                  <a:cubicBezTo>
                    <a:pt x="353" y="1388"/>
                    <a:pt x="358" y="1378"/>
                    <a:pt x="360" y="1385"/>
                  </a:cubicBezTo>
                  <a:cubicBezTo>
                    <a:pt x="366" y="1383"/>
                    <a:pt x="370" y="1393"/>
                    <a:pt x="376" y="1390"/>
                  </a:cubicBezTo>
                  <a:cubicBezTo>
                    <a:pt x="378" y="1392"/>
                    <a:pt x="380" y="1395"/>
                    <a:pt x="382" y="1394"/>
                  </a:cubicBezTo>
                  <a:cubicBezTo>
                    <a:pt x="382" y="1396"/>
                    <a:pt x="382" y="1398"/>
                    <a:pt x="385" y="1397"/>
                  </a:cubicBezTo>
                  <a:cubicBezTo>
                    <a:pt x="388" y="1398"/>
                    <a:pt x="391" y="1402"/>
                    <a:pt x="394" y="1407"/>
                  </a:cubicBezTo>
                  <a:cubicBezTo>
                    <a:pt x="387" y="1409"/>
                    <a:pt x="382" y="1402"/>
                    <a:pt x="376" y="1404"/>
                  </a:cubicBezTo>
                  <a:cubicBezTo>
                    <a:pt x="370" y="1398"/>
                    <a:pt x="364" y="1400"/>
                    <a:pt x="358" y="1394"/>
                  </a:cubicBezTo>
                  <a:cubicBezTo>
                    <a:pt x="354" y="1394"/>
                    <a:pt x="349" y="1394"/>
                    <a:pt x="345" y="1391"/>
                  </a:cubicBezTo>
                  <a:cubicBezTo>
                    <a:pt x="341" y="1390"/>
                    <a:pt x="337" y="1390"/>
                    <a:pt x="333" y="1389"/>
                  </a:cubicBezTo>
                  <a:cubicBezTo>
                    <a:pt x="325" y="1388"/>
                    <a:pt x="317" y="1383"/>
                    <a:pt x="309" y="1381"/>
                  </a:cubicBezTo>
                  <a:cubicBezTo>
                    <a:pt x="300" y="1380"/>
                    <a:pt x="292" y="1378"/>
                    <a:pt x="283" y="1376"/>
                  </a:cubicBezTo>
                  <a:cubicBezTo>
                    <a:pt x="275" y="1374"/>
                    <a:pt x="267" y="1373"/>
                    <a:pt x="260" y="1368"/>
                  </a:cubicBezTo>
                  <a:cubicBezTo>
                    <a:pt x="257" y="1367"/>
                    <a:pt x="254" y="1370"/>
                    <a:pt x="252" y="1366"/>
                  </a:cubicBezTo>
                  <a:cubicBezTo>
                    <a:pt x="250" y="1367"/>
                    <a:pt x="249" y="1363"/>
                    <a:pt x="246" y="1365"/>
                  </a:cubicBezTo>
                  <a:cubicBezTo>
                    <a:pt x="243" y="1361"/>
                    <a:pt x="238" y="1366"/>
                    <a:pt x="235" y="1360"/>
                  </a:cubicBezTo>
                  <a:cubicBezTo>
                    <a:pt x="226" y="1359"/>
                    <a:pt x="219" y="1355"/>
                    <a:pt x="211" y="1352"/>
                  </a:cubicBezTo>
                  <a:cubicBezTo>
                    <a:pt x="203" y="1348"/>
                    <a:pt x="195" y="1348"/>
                    <a:pt x="187" y="1342"/>
                  </a:cubicBezTo>
                  <a:close/>
                  <a:moveTo>
                    <a:pt x="458" y="1455"/>
                  </a:moveTo>
                  <a:cubicBezTo>
                    <a:pt x="455" y="1456"/>
                    <a:pt x="452" y="1455"/>
                    <a:pt x="450" y="1452"/>
                  </a:cubicBezTo>
                  <a:cubicBezTo>
                    <a:pt x="445" y="1452"/>
                    <a:pt x="439" y="1449"/>
                    <a:pt x="434" y="1448"/>
                  </a:cubicBezTo>
                  <a:cubicBezTo>
                    <a:pt x="424" y="1443"/>
                    <a:pt x="413" y="1443"/>
                    <a:pt x="403" y="1438"/>
                  </a:cubicBezTo>
                  <a:cubicBezTo>
                    <a:pt x="392" y="1436"/>
                    <a:pt x="382" y="1430"/>
                    <a:pt x="371" y="1431"/>
                  </a:cubicBezTo>
                  <a:cubicBezTo>
                    <a:pt x="367" y="1424"/>
                    <a:pt x="360" y="1431"/>
                    <a:pt x="355" y="1424"/>
                  </a:cubicBezTo>
                  <a:cubicBezTo>
                    <a:pt x="349" y="1426"/>
                    <a:pt x="345" y="1419"/>
                    <a:pt x="340" y="1421"/>
                  </a:cubicBezTo>
                  <a:cubicBezTo>
                    <a:pt x="330" y="1413"/>
                    <a:pt x="318" y="1415"/>
                    <a:pt x="307" y="1409"/>
                  </a:cubicBezTo>
                  <a:cubicBezTo>
                    <a:pt x="303" y="1404"/>
                    <a:pt x="296" y="1409"/>
                    <a:pt x="292" y="1402"/>
                  </a:cubicBezTo>
                  <a:cubicBezTo>
                    <a:pt x="286" y="1402"/>
                    <a:pt x="281" y="1400"/>
                    <a:pt x="277" y="1396"/>
                  </a:cubicBezTo>
                  <a:cubicBezTo>
                    <a:pt x="266" y="1394"/>
                    <a:pt x="256" y="1388"/>
                    <a:pt x="246" y="1383"/>
                  </a:cubicBezTo>
                  <a:cubicBezTo>
                    <a:pt x="242" y="1376"/>
                    <a:pt x="235" y="1381"/>
                    <a:pt x="231" y="1373"/>
                  </a:cubicBezTo>
                  <a:cubicBezTo>
                    <a:pt x="225" y="1374"/>
                    <a:pt x="221" y="1366"/>
                    <a:pt x="216" y="1367"/>
                  </a:cubicBezTo>
                  <a:cubicBezTo>
                    <a:pt x="215" y="1366"/>
                    <a:pt x="213" y="1364"/>
                    <a:pt x="212" y="1362"/>
                  </a:cubicBezTo>
                  <a:cubicBezTo>
                    <a:pt x="222" y="1362"/>
                    <a:pt x="231" y="1368"/>
                    <a:pt x="240" y="1371"/>
                  </a:cubicBezTo>
                  <a:cubicBezTo>
                    <a:pt x="250" y="1375"/>
                    <a:pt x="259" y="1378"/>
                    <a:pt x="268" y="1381"/>
                  </a:cubicBezTo>
                  <a:cubicBezTo>
                    <a:pt x="273" y="1385"/>
                    <a:pt x="278" y="1384"/>
                    <a:pt x="283" y="1386"/>
                  </a:cubicBezTo>
                  <a:cubicBezTo>
                    <a:pt x="286" y="1386"/>
                    <a:pt x="288" y="1386"/>
                    <a:pt x="291" y="1389"/>
                  </a:cubicBezTo>
                  <a:cubicBezTo>
                    <a:pt x="293" y="1386"/>
                    <a:pt x="295" y="1388"/>
                    <a:pt x="297" y="1390"/>
                  </a:cubicBezTo>
                  <a:cubicBezTo>
                    <a:pt x="302" y="1386"/>
                    <a:pt x="305" y="1394"/>
                    <a:pt x="311" y="1391"/>
                  </a:cubicBezTo>
                  <a:cubicBezTo>
                    <a:pt x="312" y="1396"/>
                    <a:pt x="316" y="1391"/>
                    <a:pt x="318" y="1394"/>
                  </a:cubicBezTo>
                  <a:cubicBezTo>
                    <a:pt x="320" y="1395"/>
                    <a:pt x="322" y="1395"/>
                    <a:pt x="323" y="1398"/>
                  </a:cubicBezTo>
                  <a:cubicBezTo>
                    <a:pt x="328" y="1399"/>
                    <a:pt x="334" y="1397"/>
                    <a:pt x="339" y="1400"/>
                  </a:cubicBezTo>
                  <a:cubicBezTo>
                    <a:pt x="343" y="1400"/>
                    <a:pt x="347" y="1406"/>
                    <a:pt x="353" y="1401"/>
                  </a:cubicBezTo>
                  <a:cubicBezTo>
                    <a:pt x="362" y="1410"/>
                    <a:pt x="372" y="1410"/>
                    <a:pt x="381" y="1415"/>
                  </a:cubicBezTo>
                  <a:cubicBezTo>
                    <a:pt x="391" y="1415"/>
                    <a:pt x="400" y="1424"/>
                    <a:pt x="410" y="1425"/>
                  </a:cubicBezTo>
                  <a:cubicBezTo>
                    <a:pt x="418" y="1433"/>
                    <a:pt x="428" y="1431"/>
                    <a:pt x="437" y="1437"/>
                  </a:cubicBezTo>
                  <a:cubicBezTo>
                    <a:pt x="446" y="1444"/>
                    <a:pt x="455" y="1450"/>
                    <a:pt x="464" y="1453"/>
                  </a:cubicBezTo>
                  <a:cubicBezTo>
                    <a:pt x="467" y="1457"/>
                    <a:pt x="459" y="1457"/>
                    <a:pt x="458" y="1455"/>
                  </a:cubicBezTo>
                  <a:close/>
                  <a:moveTo>
                    <a:pt x="436" y="1425"/>
                  </a:moveTo>
                  <a:cubicBezTo>
                    <a:pt x="438" y="1423"/>
                    <a:pt x="440" y="1422"/>
                    <a:pt x="442" y="1421"/>
                  </a:cubicBezTo>
                  <a:cubicBezTo>
                    <a:pt x="443" y="1423"/>
                    <a:pt x="445" y="1426"/>
                    <a:pt x="447" y="1428"/>
                  </a:cubicBezTo>
                  <a:cubicBezTo>
                    <a:pt x="442" y="1432"/>
                    <a:pt x="439" y="1427"/>
                    <a:pt x="436" y="1425"/>
                  </a:cubicBezTo>
                  <a:close/>
                  <a:moveTo>
                    <a:pt x="456" y="1429"/>
                  </a:moveTo>
                  <a:cubicBezTo>
                    <a:pt x="459" y="1426"/>
                    <a:pt x="451" y="1421"/>
                    <a:pt x="453" y="1418"/>
                  </a:cubicBezTo>
                  <a:cubicBezTo>
                    <a:pt x="432" y="1376"/>
                    <a:pt x="436" y="1373"/>
                    <a:pt x="430" y="1367"/>
                  </a:cubicBezTo>
                  <a:cubicBezTo>
                    <a:pt x="421" y="1337"/>
                    <a:pt x="418" y="1332"/>
                    <a:pt x="418" y="1328"/>
                  </a:cubicBezTo>
                  <a:cubicBezTo>
                    <a:pt x="412" y="1281"/>
                    <a:pt x="405" y="1271"/>
                    <a:pt x="404" y="1263"/>
                  </a:cubicBezTo>
                  <a:cubicBezTo>
                    <a:pt x="401" y="1231"/>
                    <a:pt x="398" y="1222"/>
                    <a:pt x="395" y="1213"/>
                  </a:cubicBezTo>
                  <a:cubicBezTo>
                    <a:pt x="384" y="1155"/>
                    <a:pt x="384" y="1147"/>
                    <a:pt x="379" y="1138"/>
                  </a:cubicBezTo>
                  <a:cubicBezTo>
                    <a:pt x="396" y="1169"/>
                    <a:pt x="398" y="1172"/>
                    <a:pt x="400" y="1175"/>
                  </a:cubicBezTo>
                  <a:cubicBezTo>
                    <a:pt x="413" y="1230"/>
                    <a:pt x="416" y="1236"/>
                    <a:pt x="415" y="1241"/>
                  </a:cubicBezTo>
                  <a:cubicBezTo>
                    <a:pt x="431" y="1298"/>
                    <a:pt x="427" y="1302"/>
                    <a:pt x="431" y="1308"/>
                  </a:cubicBezTo>
                  <a:cubicBezTo>
                    <a:pt x="442" y="1364"/>
                    <a:pt x="441" y="1369"/>
                    <a:pt x="443" y="1374"/>
                  </a:cubicBezTo>
                  <a:cubicBezTo>
                    <a:pt x="451" y="1403"/>
                    <a:pt x="452" y="1406"/>
                    <a:pt x="454" y="1409"/>
                  </a:cubicBezTo>
                  <a:close/>
                  <a:moveTo>
                    <a:pt x="462" y="1401"/>
                  </a:moveTo>
                  <a:cubicBezTo>
                    <a:pt x="462" y="1396"/>
                    <a:pt x="459" y="1390"/>
                    <a:pt x="459" y="1385"/>
                  </a:cubicBezTo>
                  <a:cubicBezTo>
                    <a:pt x="451" y="1378"/>
                    <a:pt x="458" y="1374"/>
                    <a:pt x="452" y="1368"/>
                  </a:cubicBezTo>
                  <a:cubicBezTo>
                    <a:pt x="452" y="1363"/>
                    <a:pt x="448" y="1357"/>
                    <a:pt x="451" y="1352"/>
                  </a:cubicBezTo>
                  <a:cubicBezTo>
                    <a:pt x="448" y="1351"/>
                    <a:pt x="449" y="1350"/>
                    <a:pt x="448" y="1347"/>
                  </a:cubicBezTo>
                  <a:cubicBezTo>
                    <a:pt x="450" y="1344"/>
                    <a:pt x="444" y="1345"/>
                    <a:pt x="447" y="1342"/>
                  </a:cubicBezTo>
                  <a:cubicBezTo>
                    <a:pt x="446" y="1337"/>
                    <a:pt x="444" y="1331"/>
                    <a:pt x="443" y="1326"/>
                  </a:cubicBezTo>
                  <a:cubicBezTo>
                    <a:pt x="441" y="1320"/>
                    <a:pt x="442" y="1315"/>
                    <a:pt x="440" y="1310"/>
                  </a:cubicBezTo>
                  <a:cubicBezTo>
                    <a:pt x="437" y="1304"/>
                    <a:pt x="442" y="1300"/>
                    <a:pt x="436" y="1293"/>
                  </a:cubicBezTo>
                  <a:cubicBezTo>
                    <a:pt x="441" y="1289"/>
                    <a:pt x="434" y="1282"/>
                    <a:pt x="433" y="1277"/>
                  </a:cubicBezTo>
                  <a:cubicBezTo>
                    <a:pt x="433" y="1272"/>
                    <a:pt x="430" y="1266"/>
                    <a:pt x="429" y="1261"/>
                  </a:cubicBezTo>
                  <a:cubicBezTo>
                    <a:pt x="429" y="1250"/>
                    <a:pt x="423" y="1239"/>
                    <a:pt x="425" y="1229"/>
                  </a:cubicBezTo>
                  <a:cubicBezTo>
                    <a:pt x="419" y="1207"/>
                    <a:pt x="414" y="1185"/>
                    <a:pt x="402" y="1163"/>
                  </a:cubicBezTo>
                  <a:cubicBezTo>
                    <a:pt x="406" y="1160"/>
                    <a:pt x="408" y="1170"/>
                    <a:pt x="411" y="1172"/>
                  </a:cubicBezTo>
                  <a:cubicBezTo>
                    <a:pt x="415" y="1171"/>
                    <a:pt x="412" y="1174"/>
                    <a:pt x="414" y="1175"/>
                  </a:cubicBezTo>
                  <a:cubicBezTo>
                    <a:pt x="415" y="1177"/>
                    <a:pt x="416" y="1179"/>
                    <a:pt x="418" y="1181"/>
                  </a:cubicBezTo>
                  <a:cubicBezTo>
                    <a:pt x="419" y="1186"/>
                    <a:pt x="424" y="1192"/>
                    <a:pt x="424" y="1198"/>
                  </a:cubicBezTo>
                  <a:cubicBezTo>
                    <a:pt x="424" y="1202"/>
                    <a:pt x="431" y="1208"/>
                    <a:pt x="430" y="1212"/>
                  </a:cubicBezTo>
                  <a:cubicBezTo>
                    <a:pt x="433" y="1218"/>
                    <a:pt x="432" y="1222"/>
                    <a:pt x="435" y="1227"/>
                  </a:cubicBezTo>
                  <a:cubicBezTo>
                    <a:pt x="442" y="1233"/>
                    <a:pt x="433" y="1237"/>
                    <a:pt x="440" y="1242"/>
                  </a:cubicBezTo>
                  <a:cubicBezTo>
                    <a:pt x="438" y="1245"/>
                    <a:pt x="443" y="1248"/>
                    <a:pt x="440" y="1250"/>
                  </a:cubicBezTo>
                  <a:cubicBezTo>
                    <a:pt x="441" y="1252"/>
                    <a:pt x="441" y="1254"/>
                    <a:pt x="442" y="1257"/>
                  </a:cubicBezTo>
                  <a:cubicBezTo>
                    <a:pt x="441" y="1261"/>
                    <a:pt x="445" y="1267"/>
                    <a:pt x="445" y="1271"/>
                  </a:cubicBezTo>
                  <a:cubicBezTo>
                    <a:pt x="447" y="1281"/>
                    <a:pt x="447" y="1290"/>
                    <a:pt x="452" y="1301"/>
                  </a:cubicBezTo>
                  <a:cubicBezTo>
                    <a:pt x="451" y="1321"/>
                    <a:pt x="459" y="1342"/>
                    <a:pt x="456" y="1362"/>
                  </a:cubicBezTo>
                  <a:cubicBezTo>
                    <a:pt x="461" y="1372"/>
                    <a:pt x="461" y="1380"/>
                    <a:pt x="464" y="1389"/>
                  </a:cubicBezTo>
                  <a:cubicBezTo>
                    <a:pt x="466" y="1397"/>
                    <a:pt x="470" y="1406"/>
                    <a:pt x="469" y="1415"/>
                  </a:cubicBezTo>
                  <a:cubicBezTo>
                    <a:pt x="463" y="1415"/>
                    <a:pt x="464" y="1404"/>
                    <a:pt x="462" y="1401"/>
                  </a:cubicBezTo>
                  <a:close/>
                  <a:moveTo>
                    <a:pt x="468" y="1421"/>
                  </a:moveTo>
                  <a:cubicBezTo>
                    <a:pt x="474" y="1420"/>
                    <a:pt x="475" y="1432"/>
                    <a:pt x="476" y="1436"/>
                  </a:cubicBezTo>
                  <a:cubicBezTo>
                    <a:pt x="469" y="1436"/>
                    <a:pt x="472" y="1425"/>
                    <a:pt x="468" y="1421"/>
                  </a:cubicBezTo>
                  <a:close/>
                  <a:moveTo>
                    <a:pt x="2876" y="41"/>
                  </a:moveTo>
                  <a:cubicBezTo>
                    <a:pt x="2868" y="44"/>
                    <a:pt x="2869" y="54"/>
                    <a:pt x="2862" y="57"/>
                  </a:cubicBezTo>
                  <a:cubicBezTo>
                    <a:pt x="2849" y="80"/>
                    <a:pt x="2850" y="85"/>
                    <a:pt x="2844" y="85"/>
                  </a:cubicBezTo>
                  <a:cubicBezTo>
                    <a:pt x="2823" y="114"/>
                    <a:pt x="2824" y="119"/>
                    <a:pt x="2818" y="119"/>
                  </a:cubicBezTo>
                  <a:cubicBezTo>
                    <a:pt x="2812" y="133"/>
                    <a:pt x="2806" y="133"/>
                    <a:pt x="2806" y="137"/>
                  </a:cubicBezTo>
                  <a:cubicBezTo>
                    <a:pt x="2793" y="159"/>
                    <a:pt x="2784" y="156"/>
                    <a:pt x="2786" y="163"/>
                  </a:cubicBezTo>
                  <a:cubicBezTo>
                    <a:pt x="2763" y="193"/>
                    <a:pt x="2762" y="197"/>
                    <a:pt x="2760" y="200"/>
                  </a:cubicBezTo>
                  <a:cubicBezTo>
                    <a:pt x="2735" y="239"/>
                    <a:pt x="2733" y="243"/>
                    <a:pt x="2731" y="246"/>
                  </a:cubicBezTo>
                  <a:cubicBezTo>
                    <a:pt x="2717" y="267"/>
                    <a:pt x="2717" y="272"/>
                    <a:pt x="2715" y="275"/>
                  </a:cubicBezTo>
                  <a:cubicBezTo>
                    <a:pt x="2705" y="299"/>
                    <a:pt x="2705" y="304"/>
                    <a:pt x="2702" y="307"/>
                  </a:cubicBezTo>
                  <a:cubicBezTo>
                    <a:pt x="2695" y="332"/>
                    <a:pt x="2690" y="341"/>
                    <a:pt x="2696" y="342"/>
                  </a:cubicBezTo>
                  <a:cubicBezTo>
                    <a:pt x="2720" y="271"/>
                    <a:pt x="2726" y="270"/>
                    <a:pt x="2725" y="263"/>
                  </a:cubicBezTo>
                  <a:cubicBezTo>
                    <a:pt x="2736" y="248"/>
                    <a:pt x="2739" y="245"/>
                    <a:pt x="2741" y="240"/>
                  </a:cubicBezTo>
                  <a:cubicBezTo>
                    <a:pt x="2782" y="182"/>
                    <a:pt x="2792" y="167"/>
                    <a:pt x="2803" y="153"/>
                  </a:cubicBezTo>
                  <a:cubicBezTo>
                    <a:pt x="2825" y="132"/>
                    <a:pt x="2824" y="126"/>
                    <a:pt x="2827" y="123"/>
                  </a:cubicBezTo>
                  <a:cubicBezTo>
                    <a:pt x="2848" y="99"/>
                    <a:pt x="2858" y="84"/>
                    <a:pt x="2867" y="68"/>
                  </a:cubicBezTo>
                  <a:cubicBezTo>
                    <a:pt x="2882" y="26"/>
                    <a:pt x="2882" y="26"/>
                    <a:pt x="2882" y="26"/>
                  </a:cubicBezTo>
                  <a:close/>
                  <a:moveTo>
                    <a:pt x="1429" y="143"/>
                  </a:moveTo>
                  <a:cubicBezTo>
                    <a:pt x="1430" y="148"/>
                    <a:pt x="1427" y="154"/>
                    <a:pt x="1430" y="157"/>
                  </a:cubicBezTo>
                  <a:cubicBezTo>
                    <a:pt x="1429" y="176"/>
                    <a:pt x="1432" y="192"/>
                    <a:pt x="1429" y="212"/>
                  </a:cubicBezTo>
                  <a:cubicBezTo>
                    <a:pt x="1431" y="219"/>
                    <a:pt x="1431" y="228"/>
                    <a:pt x="1431" y="237"/>
                  </a:cubicBezTo>
                  <a:cubicBezTo>
                    <a:pt x="1428" y="243"/>
                    <a:pt x="1434" y="245"/>
                    <a:pt x="1431" y="251"/>
                  </a:cubicBezTo>
                  <a:cubicBezTo>
                    <a:pt x="1437" y="252"/>
                    <a:pt x="1425" y="264"/>
                    <a:pt x="1434" y="263"/>
                  </a:cubicBezTo>
                  <a:cubicBezTo>
                    <a:pt x="1438" y="240"/>
                    <a:pt x="1437" y="220"/>
                    <a:pt x="1435" y="200"/>
                  </a:cubicBezTo>
                  <a:cubicBezTo>
                    <a:pt x="1439" y="192"/>
                    <a:pt x="1434" y="190"/>
                    <a:pt x="1438" y="182"/>
                  </a:cubicBezTo>
                  <a:cubicBezTo>
                    <a:pt x="1434" y="179"/>
                    <a:pt x="1439" y="171"/>
                    <a:pt x="1435" y="168"/>
                  </a:cubicBezTo>
                  <a:cubicBezTo>
                    <a:pt x="1438" y="156"/>
                    <a:pt x="1435" y="146"/>
                    <a:pt x="1436" y="134"/>
                  </a:cubicBezTo>
                  <a:cubicBezTo>
                    <a:pt x="1434" y="133"/>
                    <a:pt x="1436" y="131"/>
                    <a:pt x="1438" y="130"/>
                  </a:cubicBezTo>
                  <a:cubicBezTo>
                    <a:pt x="1437" y="127"/>
                    <a:pt x="1437" y="124"/>
                    <a:pt x="1435" y="122"/>
                  </a:cubicBezTo>
                  <a:cubicBezTo>
                    <a:pt x="1434" y="118"/>
                    <a:pt x="1439" y="110"/>
                    <a:pt x="1436" y="107"/>
                  </a:cubicBezTo>
                  <a:cubicBezTo>
                    <a:pt x="1437" y="95"/>
                    <a:pt x="1437" y="85"/>
                    <a:pt x="1436" y="75"/>
                  </a:cubicBezTo>
                  <a:cubicBezTo>
                    <a:pt x="1438" y="52"/>
                    <a:pt x="1443" y="28"/>
                    <a:pt x="1448" y="3"/>
                  </a:cubicBezTo>
                  <a:cubicBezTo>
                    <a:pt x="1448" y="2"/>
                    <a:pt x="1449" y="1"/>
                    <a:pt x="1449" y="0"/>
                  </a:cubicBezTo>
                  <a:cubicBezTo>
                    <a:pt x="1441" y="0"/>
                    <a:pt x="1441" y="0"/>
                    <a:pt x="1441" y="0"/>
                  </a:cubicBezTo>
                  <a:cubicBezTo>
                    <a:pt x="1438" y="18"/>
                    <a:pt x="1433" y="35"/>
                    <a:pt x="1430" y="50"/>
                  </a:cubicBezTo>
                  <a:cubicBezTo>
                    <a:pt x="1429" y="68"/>
                    <a:pt x="1428" y="86"/>
                    <a:pt x="1427" y="104"/>
                  </a:cubicBezTo>
                  <a:cubicBezTo>
                    <a:pt x="1429" y="112"/>
                    <a:pt x="1427" y="121"/>
                    <a:pt x="1429" y="129"/>
                  </a:cubicBezTo>
                  <a:cubicBezTo>
                    <a:pt x="1428" y="135"/>
                    <a:pt x="1429" y="139"/>
                    <a:pt x="1429" y="143"/>
                  </a:cubicBezTo>
                  <a:close/>
                  <a:moveTo>
                    <a:pt x="8" y="541"/>
                  </a:moveTo>
                  <a:cubicBezTo>
                    <a:pt x="11" y="539"/>
                    <a:pt x="9" y="536"/>
                    <a:pt x="10" y="534"/>
                  </a:cubicBezTo>
                  <a:cubicBezTo>
                    <a:pt x="10" y="529"/>
                    <a:pt x="11" y="524"/>
                    <a:pt x="13" y="519"/>
                  </a:cubicBezTo>
                  <a:cubicBezTo>
                    <a:pt x="16" y="508"/>
                    <a:pt x="9" y="496"/>
                    <a:pt x="17" y="487"/>
                  </a:cubicBezTo>
                  <a:cubicBezTo>
                    <a:pt x="10" y="476"/>
                    <a:pt x="16" y="468"/>
                    <a:pt x="12" y="458"/>
                  </a:cubicBezTo>
                  <a:cubicBezTo>
                    <a:pt x="14" y="453"/>
                    <a:pt x="8" y="448"/>
                    <a:pt x="13" y="444"/>
                  </a:cubicBezTo>
                  <a:cubicBezTo>
                    <a:pt x="12" y="442"/>
                    <a:pt x="9" y="439"/>
                    <a:pt x="11" y="437"/>
                  </a:cubicBezTo>
                  <a:cubicBezTo>
                    <a:pt x="8" y="435"/>
                    <a:pt x="10" y="431"/>
                    <a:pt x="7" y="432"/>
                  </a:cubicBezTo>
                  <a:cubicBezTo>
                    <a:pt x="8" y="441"/>
                    <a:pt x="7" y="450"/>
                    <a:pt x="7" y="458"/>
                  </a:cubicBezTo>
                  <a:cubicBezTo>
                    <a:pt x="10" y="468"/>
                    <a:pt x="5" y="476"/>
                    <a:pt x="11" y="486"/>
                  </a:cubicBezTo>
                  <a:cubicBezTo>
                    <a:pt x="8" y="490"/>
                    <a:pt x="5" y="494"/>
                    <a:pt x="7" y="499"/>
                  </a:cubicBezTo>
                  <a:cubicBezTo>
                    <a:pt x="6" y="504"/>
                    <a:pt x="9" y="510"/>
                    <a:pt x="4" y="514"/>
                  </a:cubicBezTo>
                  <a:cubicBezTo>
                    <a:pt x="6" y="517"/>
                    <a:pt x="7" y="519"/>
                    <a:pt x="3" y="520"/>
                  </a:cubicBezTo>
                  <a:cubicBezTo>
                    <a:pt x="4" y="523"/>
                    <a:pt x="4" y="526"/>
                    <a:pt x="3" y="528"/>
                  </a:cubicBezTo>
                  <a:cubicBezTo>
                    <a:pt x="3" y="530"/>
                    <a:pt x="3" y="532"/>
                    <a:pt x="2" y="534"/>
                  </a:cubicBezTo>
                  <a:cubicBezTo>
                    <a:pt x="2" y="577"/>
                    <a:pt x="2" y="577"/>
                    <a:pt x="2" y="577"/>
                  </a:cubicBezTo>
                  <a:cubicBezTo>
                    <a:pt x="4" y="567"/>
                    <a:pt x="7" y="559"/>
                    <a:pt x="8" y="549"/>
                  </a:cubicBezTo>
                  <a:cubicBezTo>
                    <a:pt x="9" y="547"/>
                    <a:pt x="10" y="544"/>
                    <a:pt x="8" y="541"/>
                  </a:cubicBezTo>
                  <a:close/>
                  <a:moveTo>
                    <a:pt x="2875" y="253"/>
                  </a:moveTo>
                  <a:cubicBezTo>
                    <a:pt x="2868" y="262"/>
                    <a:pt x="2862" y="273"/>
                    <a:pt x="2856" y="283"/>
                  </a:cubicBezTo>
                  <a:cubicBezTo>
                    <a:pt x="2853" y="283"/>
                    <a:pt x="2854" y="287"/>
                    <a:pt x="2852" y="287"/>
                  </a:cubicBezTo>
                  <a:cubicBezTo>
                    <a:pt x="2849" y="288"/>
                    <a:pt x="2848" y="290"/>
                    <a:pt x="2848" y="292"/>
                  </a:cubicBezTo>
                  <a:cubicBezTo>
                    <a:pt x="2843" y="294"/>
                    <a:pt x="2842" y="300"/>
                    <a:pt x="2837" y="301"/>
                  </a:cubicBezTo>
                  <a:cubicBezTo>
                    <a:pt x="2835" y="311"/>
                    <a:pt x="2827" y="315"/>
                    <a:pt x="2821" y="322"/>
                  </a:cubicBezTo>
                  <a:cubicBezTo>
                    <a:pt x="2811" y="337"/>
                    <a:pt x="2798" y="350"/>
                    <a:pt x="2785" y="362"/>
                  </a:cubicBezTo>
                  <a:cubicBezTo>
                    <a:pt x="2779" y="369"/>
                    <a:pt x="2771" y="373"/>
                    <a:pt x="2766" y="381"/>
                  </a:cubicBezTo>
                  <a:cubicBezTo>
                    <a:pt x="2763" y="381"/>
                    <a:pt x="2765" y="385"/>
                    <a:pt x="2762" y="385"/>
                  </a:cubicBezTo>
                  <a:cubicBezTo>
                    <a:pt x="2760" y="386"/>
                    <a:pt x="2759" y="388"/>
                    <a:pt x="2758" y="390"/>
                  </a:cubicBezTo>
                  <a:cubicBezTo>
                    <a:pt x="2753" y="392"/>
                    <a:pt x="2753" y="398"/>
                    <a:pt x="2748" y="399"/>
                  </a:cubicBezTo>
                  <a:cubicBezTo>
                    <a:pt x="2744" y="408"/>
                    <a:pt x="2736" y="412"/>
                    <a:pt x="2732" y="420"/>
                  </a:cubicBezTo>
                  <a:cubicBezTo>
                    <a:pt x="2727" y="422"/>
                    <a:pt x="2727" y="428"/>
                    <a:pt x="2724" y="432"/>
                  </a:cubicBezTo>
                  <a:cubicBezTo>
                    <a:pt x="2721" y="435"/>
                    <a:pt x="2716" y="437"/>
                    <a:pt x="2716" y="443"/>
                  </a:cubicBezTo>
                  <a:cubicBezTo>
                    <a:pt x="2722" y="443"/>
                    <a:pt x="2724" y="438"/>
                    <a:pt x="2726" y="434"/>
                  </a:cubicBezTo>
                  <a:cubicBezTo>
                    <a:pt x="2729" y="430"/>
                    <a:pt x="2735" y="428"/>
                    <a:pt x="2736" y="422"/>
                  </a:cubicBezTo>
                  <a:cubicBezTo>
                    <a:pt x="2740" y="419"/>
                    <a:pt x="2743" y="415"/>
                    <a:pt x="2744" y="411"/>
                  </a:cubicBezTo>
                  <a:cubicBezTo>
                    <a:pt x="2749" y="408"/>
                    <a:pt x="2752" y="404"/>
                    <a:pt x="2755" y="399"/>
                  </a:cubicBezTo>
                  <a:cubicBezTo>
                    <a:pt x="2757" y="399"/>
                    <a:pt x="2760" y="398"/>
                    <a:pt x="2759" y="394"/>
                  </a:cubicBezTo>
                  <a:cubicBezTo>
                    <a:pt x="2761" y="393"/>
                    <a:pt x="2763" y="392"/>
                    <a:pt x="2765" y="390"/>
                  </a:cubicBezTo>
                  <a:cubicBezTo>
                    <a:pt x="2769" y="387"/>
                    <a:pt x="2773" y="383"/>
                    <a:pt x="2775" y="378"/>
                  </a:cubicBezTo>
                  <a:cubicBezTo>
                    <a:pt x="2778" y="377"/>
                    <a:pt x="2780" y="377"/>
                    <a:pt x="2779" y="373"/>
                  </a:cubicBezTo>
                  <a:cubicBezTo>
                    <a:pt x="2783" y="373"/>
                    <a:pt x="2784" y="371"/>
                    <a:pt x="2785" y="368"/>
                  </a:cubicBezTo>
                  <a:cubicBezTo>
                    <a:pt x="2793" y="368"/>
                    <a:pt x="2792" y="361"/>
                    <a:pt x="2798" y="359"/>
                  </a:cubicBezTo>
                  <a:cubicBezTo>
                    <a:pt x="2812" y="345"/>
                    <a:pt x="2825" y="331"/>
                    <a:pt x="2838" y="317"/>
                  </a:cubicBezTo>
                  <a:cubicBezTo>
                    <a:pt x="2851" y="301"/>
                    <a:pt x="2863" y="285"/>
                    <a:pt x="2877" y="270"/>
                  </a:cubicBezTo>
                  <a:cubicBezTo>
                    <a:pt x="2878" y="267"/>
                    <a:pt x="2880" y="263"/>
                    <a:pt x="2882" y="260"/>
                  </a:cubicBezTo>
                  <a:cubicBezTo>
                    <a:pt x="2882" y="245"/>
                    <a:pt x="2882" y="245"/>
                    <a:pt x="2882" y="245"/>
                  </a:cubicBezTo>
                  <a:cubicBezTo>
                    <a:pt x="2880" y="248"/>
                    <a:pt x="2879" y="251"/>
                    <a:pt x="2875" y="253"/>
                  </a:cubicBezTo>
                  <a:close/>
                  <a:moveTo>
                    <a:pt x="1363" y="128"/>
                  </a:moveTo>
                  <a:cubicBezTo>
                    <a:pt x="1366" y="126"/>
                    <a:pt x="1368" y="123"/>
                    <a:pt x="1368" y="118"/>
                  </a:cubicBezTo>
                  <a:cubicBezTo>
                    <a:pt x="1368" y="117"/>
                    <a:pt x="1366" y="107"/>
                    <a:pt x="1371" y="108"/>
                  </a:cubicBezTo>
                  <a:cubicBezTo>
                    <a:pt x="1374" y="96"/>
                    <a:pt x="1374" y="97"/>
                    <a:pt x="1376" y="86"/>
                  </a:cubicBezTo>
                  <a:cubicBezTo>
                    <a:pt x="1382" y="80"/>
                    <a:pt x="1384" y="63"/>
                    <a:pt x="1388" y="51"/>
                  </a:cubicBezTo>
                  <a:cubicBezTo>
                    <a:pt x="1393" y="49"/>
                    <a:pt x="1391" y="45"/>
                    <a:pt x="1391" y="41"/>
                  </a:cubicBezTo>
                  <a:cubicBezTo>
                    <a:pt x="1397" y="40"/>
                    <a:pt x="1396" y="28"/>
                    <a:pt x="1399" y="23"/>
                  </a:cubicBezTo>
                  <a:cubicBezTo>
                    <a:pt x="1403" y="19"/>
                    <a:pt x="1404" y="8"/>
                    <a:pt x="1409" y="0"/>
                  </a:cubicBezTo>
                  <a:cubicBezTo>
                    <a:pt x="1403" y="0"/>
                    <a:pt x="1403" y="0"/>
                    <a:pt x="1403" y="0"/>
                  </a:cubicBezTo>
                  <a:cubicBezTo>
                    <a:pt x="1398" y="13"/>
                    <a:pt x="1393" y="27"/>
                    <a:pt x="1387" y="40"/>
                  </a:cubicBezTo>
                  <a:cubicBezTo>
                    <a:pt x="1383" y="55"/>
                    <a:pt x="1378" y="70"/>
                    <a:pt x="1374" y="86"/>
                  </a:cubicBezTo>
                  <a:cubicBezTo>
                    <a:pt x="1369" y="91"/>
                    <a:pt x="1372" y="95"/>
                    <a:pt x="1368" y="105"/>
                  </a:cubicBezTo>
                  <a:cubicBezTo>
                    <a:pt x="1367" y="109"/>
                    <a:pt x="1365" y="113"/>
                    <a:pt x="1364" y="117"/>
                  </a:cubicBezTo>
                  <a:cubicBezTo>
                    <a:pt x="1364" y="120"/>
                    <a:pt x="1359" y="127"/>
                    <a:pt x="1363" y="128"/>
                  </a:cubicBezTo>
                  <a:close/>
                  <a:moveTo>
                    <a:pt x="1367" y="0"/>
                  </a:moveTo>
                  <a:cubicBezTo>
                    <a:pt x="1362" y="0"/>
                    <a:pt x="1362" y="0"/>
                    <a:pt x="1362" y="0"/>
                  </a:cubicBezTo>
                  <a:cubicBezTo>
                    <a:pt x="1357" y="12"/>
                    <a:pt x="1352" y="24"/>
                    <a:pt x="1348" y="35"/>
                  </a:cubicBezTo>
                  <a:cubicBezTo>
                    <a:pt x="1346" y="40"/>
                    <a:pt x="1344" y="48"/>
                    <a:pt x="1342" y="54"/>
                  </a:cubicBezTo>
                  <a:cubicBezTo>
                    <a:pt x="1340" y="62"/>
                    <a:pt x="1336" y="68"/>
                    <a:pt x="1339" y="73"/>
                  </a:cubicBezTo>
                  <a:cubicBezTo>
                    <a:pt x="1347" y="51"/>
                    <a:pt x="1357" y="25"/>
                    <a:pt x="1367" y="0"/>
                  </a:cubicBezTo>
                  <a:close/>
                  <a:moveTo>
                    <a:pt x="2878" y="222"/>
                  </a:moveTo>
                  <a:cubicBezTo>
                    <a:pt x="2879" y="226"/>
                    <a:pt x="2875" y="227"/>
                    <a:pt x="2874" y="229"/>
                  </a:cubicBezTo>
                  <a:cubicBezTo>
                    <a:pt x="2855" y="259"/>
                    <a:pt x="2848" y="264"/>
                    <a:pt x="2842" y="270"/>
                  </a:cubicBezTo>
                  <a:cubicBezTo>
                    <a:pt x="2809" y="297"/>
                    <a:pt x="2813" y="307"/>
                    <a:pt x="2807" y="308"/>
                  </a:cubicBezTo>
                  <a:cubicBezTo>
                    <a:pt x="2752" y="370"/>
                    <a:pt x="2744" y="368"/>
                    <a:pt x="2744" y="374"/>
                  </a:cubicBezTo>
                  <a:cubicBezTo>
                    <a:pt x="2720" y="393"/>
                    <a:pt x="2724" y="403"/>
                    <a:pt x="2718" y="404"/>
                  </a:cubicBezTo>
                  <a:cubicBezTo>
                    <a:pt x="2708" y="422"/>
                    <a:pt x="2704" y="425"/>
                    <a:pt x="2708" y="426"/>
                  </a:cubicBezTo>
                  <a:cubicBezTo>
                    <a:pt x="2726" y="407"/>
                    <a:pt x="2723" y="401"/>
                    <a:pt x="2728" y="401"/>
                  </a:cubicBezTo>
                  <a:cubicBezTo>
                    <a:pt x="2760" y="371"/>
                    <a:pt x="2763" y="359"/>
                    <a:pt x="2773" y="354"/>
                  </a:cubicBezTo>
                  <a:cubicBezTo>
                    <a:pt x="2826" y="298"/>
                    <a:pt x="2836" y="292"/>
                    <a:pt x="2843" y="284"/>
                  </a:cubicBezTo>
                  <a:cubicBezTo>
                    <a:pt x="2866" y="246"/>
                    <a:pt x="2876" y="251"/>
                    <a:pt x="2873" y="244"/>
                  </a:cubicBezTo>
                  <a:cubicBezTo>
                    <a:pt x="2882" y="217"/>
                    <a:pt x="2882" y="217"/>
                    <a:pt x="2882" y="217"/>
                  </a:cubicBezTo>
                  <a:close/>
                  <a:moveTo>
                    <a:pt x="2859" y="171"/>
                  </a:moveTo>
                  <a:cubicBezTo>
                    <a:pt x="2852" y="175"/>
                    <a:pt x="2852" y="185"/>
                    <a:pt x="2842" y="187"/>
                  </a:cubicBezTo>
                  <a:cubicBezTo>
                    <a:pt x="2816" y="231"/>
                    <a:pt x="2810" y="233"/>
                    <a:pt x="2809" y="238"/>
                  </a:cubicBezTo>
                  <a:cubicBezTo>
                    <a:pt x="2789" y="263"/>
                    <a:pt x="2787" y="268"/>
                    <a:pt x="2783" y="270"/>
                  </a:cubicBezTo>
                  <a:cubicBezTo>
                    <a:pt x="2758" y="313"/>
                    <a:pt x="2743" y="325"/>
                    <a:pt x="2735" y="344"/>
                  </a:cubicBezTo>
                  <a:cubicBezTo>
                    <a:pt x="2713" y="374"/>
                    <a:pt x="2712" y="386"/>
                    <a:pt x="2706" y="394"/>
                  </a:cubicBezTo>
                  <a:cubicBezTo>
                    <a:pt x="2732" y="359"/>
                    <a:pt x="2737" y="349"/>
                    <a:pt x="2744" y="341"/>
                  </a:cubicBezTo>
                  <a:cubicBezTo>
                    <a:pt x="2784" y="285"/>
                    <a:pt x="2786" y="283"/>
                    <a:pt x="2785" y="279"/>
                  </a:cubicBezTo>
                  <a:cubicBezTo>
                    <a:pt x="2801" y="253"/>
                    <a:pt x="2811" y="255"/>
                    <a:pt x="2809" y="247"/>
                  </a:cubicBezTo>
                  <a:cubicBezTo>
                    <a:pt x="2835" y="218"/>
                    <a:pt x="2836" y="212"/>
                    <a:pt x="2842" y="209"/>
                  </a:cubicBezTo>
                  <a:cubicBezTo>
                    <a:pt x="2863" y="178"/>
                    <a:pt x="2869" y="178"/>
                    <a:pt x="2868" y="172"/>
                  </a:cubicBezTo>
                  <a:cubicBezTo>
                    <a:pt x="2882" y="135"/>
                    <a:pt x="2882" y="135"/>
                    <a:pt x="2882" y="135"/>
                  </a:cubicBezTo>
                  <a:close/>
                  <a:moveTo>
                    <a:pt x="2878" y="100"/>
                  </a:moveTo>
                  <a:cubicBezTo>
                    <a:pt x="2870" y="102"/>
                    <a:pt x="2872" y="113"/>
                    <a:pt x="2866" y="116"/>
                  </a:cubicBezTo>
                  <a:cubicBezTo>
                    <a:pt x="2855" y="140"/>
                    <a:pt x="2849" y="143"/>
                    <a:pt x="2849" y="152"/>
                  </a:cubicBezTo>
                  <a:cubicBezTo>
                    <a:pt x="2834" y="173"/>
                    <a:pt x="2830" y="178"/>
                    <a:pt x="2825" y="182"/>
                  </a:cubicBezTo>
                  <a:cubicBezTo>
                    <a:pt x="2812" y="207"/>
                    <a:pt x="2804" y="209"/>
                    <a:pt x="2803" y="216"/>
                  </a:cubicBezTo>
                  <a:cubicBezTo>
                    <a:pt x="2751" y="284"/>
                    <a:pt x="2752" y="292"/>
                    <a:pt x="2745" y="295"/>
                  </a:cubicBezTo>
                  <a:cubicBezTo>
                    <a:pt x="2721" y="335"/>
                    <a:pt x="2714" y="339"/>
                    <a:pt x="2714" y="347"/>
                  </a:cubicBezTo>
                  <a:cubicBezTo>
                    <a:pt x="2693" y="384"/>
                    <a:pt x="2696" y="391"/>
                    <a:pt x="2693" y="392"/>
                  </a:cubicBezTo>
                  <a:cubicBezTo>
                    <a:pt x="2687" y="416"/>
                    <a:pt x="2680" y="422"/>
                    <a:pt x="2686" y="423"/>
                  </a:cubicBezTo>
                  <a:cubicBezTo>
                    <a:pt x="2703" y="388"/>
                    <a:pt x="2701" y="378"/>
                    <a:pt x="2705" y="374"/>
                  </a:cubicBezTo>
                  <a:cubicBezTo>
                    <a:pt x="2733" y="326"/>
                    <a:pt x="2734" y="320"/>
                    <a:pt x="2740" y="317"/>
                  </a:cubicBezTo>
                  <a:cubicBezTo>
                    <a:pt x="2772" y="272"/>
                    <a:pt x="2774" y="266"/>
                    <a:pt x="2778" y="262"/>
                  </a:cubicBezTo>
                  <a:cubicBezTo>
                    <a:pt x="2815" y="214"/>
                    <a:pt x="2818" y="201"/>
                    <a:pt x="2828" y="195"/>
                  </a:cubicBezTo>
                  <a:cubicBezTo>
                    <a:pt x="2842" y="172"/>
                    <a:pt x="2843" y="169"/>
                    <a:pt x="2845" y="167"/>
                  </a:cubicBezTo>
                  <a:cubicBezTo>
                    <a:pt x="2881" y="109"/>
                    <a:pt x="2881" y="107"/>
                    <a:pt x="2882" y="105"/>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sp>
        <p:sp>
          <p:nvSpPr>
            <p:cNvPr id="76" name="Freeform 49"/>
            <p:cNvSpPr>
              <a:spLocks noEditPoints="1"/>
            </p:cNvSpPr>
            <p:nvPr/>
          </p:nvSpPr>
          <p:spPr bwMode="auto">
            <a:xfrm>
              <a:off x="1930" y="0"/>
              <a:ext cx="8641213" cy="6867426"/>
            </a:xfrm>
            <a:custGeom>
              <a:avLst/>
              <a:gdLst/>
              <a:ahLst/>
              <a:cxnLst/>
              <a:rect l="0" t="0" r="r" b="b"/>
              <a:pathLst>
                <a:path w="2726" h="2162">
                  <a:moveTo>
                    <a:pt x="2608" y="2112"/>
                  </a:moveTo>
                  <a:cubicBezTo>
                    <a:pt x="2614" y="2110"/>
                    <a:pt x="2601" y="2106"/>
                    <a:pt x="2606" y="2103"/>
                  </a:cubicBezTo>
                  <a:cubicBezTo>
                    <a:pt x="2604" y="2100"/>
                    <a:pt x="2602" y="2096"/>
                    <a:pt x="2604" y="2093"/>
                  </a:cubicBezTo>
                  <a:cubicBezTo>
                    <a:pt x="2588" y="2074"/>
                    <a:pt x="2586" y="2062"/>
                    <a:pt x="2570" y="2045"/>
                  </a:cubicBezTo>
                  <a:cubicBezTo>
                    <a:pt x="2557" y="2035"/>
                    <a:pt x="2545" y="2023"/>
                    <a:pt x="2533" y="2016"/>
                  </a:cubicBezTo>
                  <a:cubicBezTo>
                    <a:pt x="2527" y="2009"/>
                    <a:pt x="2520" y="2009"/>
                    <a:pt x="2514" y="2001"/>
                  </a:cubicBezTo>
                  <a:cubicBezTo>
                    <a:pt x="2507" y="2000"/>
                    <a:pt x="2501" y="1990"/>
                    <a:pt x="2494" y="1992"/>
                  </a:cubicBezTo>
                  <a:cubicBezTo>
                    <a:pt x="2508" y="2005"/>
                    <a:pt x="2523" y="2014"/>
                    <a:pt x="2537" y="2024"/>
                  </a:cubicBezTo>
                  <a:cubicBezTo>
                    <a:pt x="2544" y="2032"/>
                    <a:pt x="2552" y="2038"/>
                    <a:pt x="2559" y="2043"/>
                  </a:cubicBezTo>
                  <a:cubicBezTo>
                    <a:pt x="2556" y="2046"/>
                    <a:pt x="2565" y="2051"/>
                    <a:pt x="2567" y="2055"/>
                  </a:cubicBezTo>
                  <a:cubicBezTo>
                    <a:pt x="2572" y="2060"/>
                    <a:pt x="2576" y="2065"/>
                    <a:pt x="2580" y="2070"/>
                  </a:cubicBezTo>
                  <a:cubicBezTo>
                    <a:pt x="2585" y="2078"/>
                    <a:pt x="2588" y="2092"/>
                    <a:pt x="2596" y="2094"/>
                  </a:cubicBezTo>
                  <a:cubicBezTo>
                    <a:pt x="2592" y="2100"/>
                    <a:pt x="2600" y="2106"/>
                    <a:pt x="2599" y="2112"/>
                  </a:cubicBezTo>
                  <a:cubicBezTo>
                    <a:pt x="2602" y="2117"/>
                    <a:pt x="2606" y="2123"/>
                    <a:pt x="2606" y="2129"/>
                  </a:cubicBezTo>
                  <a:cubicBezTo>
                    <a:pt x="2612" y="2139"/>
                    <a:pt x="2614" y="2149"/>
                    <a:pt x="2620" y="2160"/>
                  </a:cubicBezTo>
                  <a:cubicBezTo>
                    <a:pt x="2629" y="2160"/>
                    <a:pt x="2629" y="2160"/>
                    <a:pt x="2629" y="2160"/>
                  </a:cubicBezTo>
                  <a:cubicBezTo>
                    <a:pt x="2624" y="2150"/>
                    <a:pt x="2624" y="2141"/>
                    <a:pt x="2616" y="2131"/>
                  </a:cubicBezTo>
                  <a:cubicBezTo>
                    <a:pt x="2617" y="2125"/>
                    <a:pt x="2611" y="2119"/>
                    <a:pt x="2608" y="2112"/>
                  </a:cubicBezTo>
                  <a:close/>
                  <a:moveTo>
                    <a:pt x="1185" y="997"/>
                  </a:moveTo>
                  <a:cubicBezTo>
                    <a:pt x="1185" y="991"/>
                    <a:pt x="1188" y="987"/>
                    <a:pt x="1188" y="981"/>
                  </a:cubicBezTo>
                  <a:cubicBezTo>
                    <a:pt x="1204" y="933"/>
                    <a:pt x="1201" y="925"/>
                    <a:pt x="1207" y="922"/>
                  </a:cubicBezTo>
                  <a:cubicBezTo>
                    <a:pt x="1220" y="867"/>
                    <a:pt x="1221" y="859"/>
                    <a:pt x="1225" y="852"/>
                  </a:cubicBezTo>
                  <a:cubicBezTo>
                    <a:pt x="1238" y="801"/>
                    <a:pt x="1237" y="792"/>
                    <a:pt x="1242" y="787"/>
                  </a:cubicBezTo>
                  <a:cubicBezTo>
                    <a:pt x="1254" y="735"/>
                    <a:pt x="1261" y="729"/>
                    <a:pt x="1263" y="719"/>
                  </a:cubicBezTo>
                  <a:cubicBezTo>
                    <a:pt x="1276" y="705"/>
                    <a:pt x="1275" y="699"/>
                    <a:pt x="1276" y="695"/>
                  </a:cubicBezTo>
                  <a:cubicBezTo>
                    <a:pt x="1289" y="674"/>
                    <a:pt x="1291" y="671"/>
                    <a:pt x="1293" y="674"/>
                  </a:cubicBezTo>
                  <a:cubicBezTo>
                    <a:pt x="1266" y="737"/>
                    <a:pt x="1270" y="744"/>
                    <a:pt x="1266" y="745"/>
                  </a:cubicBezTo>
                  <a:cubicBezTo>
                    <a:pt x="1255" y="789"/>
                    <a:pt x="1257" y="793"/>
                    <a:pt x="1254" y="794"/>
                  </a:cubicBezTo>
                  <a:cubicBezTo>
                    <a:pt x="1251" y="821"/>
                    <a:pt x="1249" y="825"/>
                    <a:pt x="1248" y="830"/>
                  </a:cubicBezTo>
                  <a:cubicBezTo>
                    <a:pt x="1245" y="853"/>
                    <a:pt x="1242" y="856"/>
                    <a:pt x="1242" y="862"/>
                  </a:cubicBezTo>
                  <a:cubicBezTo>
                    <a:pt x="1231" y="926"/>
                    <a:pt x="1230" y="933"/>
                    <a:pt x="1230" y="940"/>
                  </a:cubicBezTo>
                  <a:cubicBezTo>
                    <a:pt x="1223" y="975"/>
                    <a:pt x="1217" y="974"/>
                    <a:pt x="1219" y="980"/>
                  </a:cubicBezTo>
                  <a:cubicBezTo>
                    <a:pt x="1208" y="1012"/>
                    <a:pt x="1200" y="1022"/>
                    <a:pt x="1196" y="1035"/>
                  </a:cubicBezTo>
                  <a:cubicBezTo>
                    <a:pt x="1215" y="1004"/>
                    <a:pt x="1219" y="1004"/>
                    <a:pt x="1219" y="1002"/>
                  </a:cubicBezTo>
                  <a:cubicBezTo>
                    <a:pt x="1230" y="971"/>
                    <a:pt x="1230" y="963"/>
                    <a:pt x="1235" y="959"/>
                  </a:cubicBezTo>
                  <a:cubicBezTo>
                    <a:pt x="1243" y="910"/>
                    <a:pt x="1241" y="901"/>
                    <a:pt x="1247" y="897"/>
                  </a:cubicBezTo>
                  <a:cubicBezTo>
                    <a:pt x="1252" y="860"/>
                    <a:pt x="1253" y="845"/>
                    <a:pt x="1257" y="831"/>
                  </a:cubicBezTo>
                  <a:cubicBezTo>
                    <a:pt x="1268" y="784"/>
                    <a:pt x="1267" y="775"/>
                    <a:pt x="1270" y="769"/>
                  </a:cubicBezTo>
                  <a:cubicBezTo>
                    <a:pt x="1292" y="709"/>
                    <a:pt x="1288" y="703"/>
                    <a:pt x="1291" y="701"/>
                  </a:cubicBezTo>
                  <a:cubicBezTo>
                    <a:pt x="1315" y="659"/>
                    <a:pt x="1322" y="644"/>
                    <a:pt x="1331" y="629"/>
                  </a:cubicBezTo>
                  <a:cubicBezTo>
                    <a:pt x="1351" y="606"/>
                    <a:pt x="1355" y="604"/>
                    <a:pt x="1360" y="602"/>
                  </a:cubicBezTo>
                  <a:cubicBezTo>
                    <a:pt x="1367" y="599"/>
                    <a:pt x="1362" y="599"/>
                    <a:pt x="1360" y="602"/>
                  </a:cubicBezTo>
                  <a:cubicBezTo>
                    <a:pt x="1343" y="626"/>
                    <a:pt x="1344" y="632"/>
                    <a:pt x="1341" y="634"/>
                  </a:cubicBezTo>
                  <a:cubicBezTo>
                    <a:pt x="1313" y="685"/>
                    <a:pt x="1309" y="692"/>
                    <a:pt x="1306" y="700"/>
                  </a:cubicBezTo>
                  <a:cubicBezTo>
                    <a:pt x="1286" y="756"/>
                    <a:pt x="1286" y="766"/>
                    <a:pt x="1279" y="772"/>
                  </a:cubicBezTo>
                  <a:cubicBezTo>
                    <a:pt x="1263" y="829"/>
                    <a:pt x="1267" y="838"/>
                    <a:pt x="1261" y="841"/>
                  </a:cubicBezTo>
                  <a:cubicBezTo>
                    <a:pt x="1259" y="864"/>
                    <a:pt x="1258" y="870"/>
                    <a:pt x="1256" y="876"/>
                  </a:cubicBezTo>
                  <a:cubicBezTo>
                    <a:pt x="1244" y="926"/>
                    <a:pt x="1247" y="944"/>
                    <a:pt x="1239" y="954"/>
                  </a:cubicBezTo>
                  <a:cubicBezTo>
                    <a:pt x="1215" y="1043"/>
                    <a:pt x="1207" y="1046"/>
                    <a:pt x="1208" y="1055"/>
                  </a:cubicBezTo>
                  <a:cubicBezTo>
                    <a:pt x="1208" y="1059"/>
                    <a:pt x="1216" y="1053"/>
                    <a:pt x="1217" y="1042"/>
                  </a:cubicBezTo>
                  <a:cubicBezTo>
                    <a:pt x="1233" y="1005"/>
                    <a:pt x="1235" y="995"/>
                    <a:pt x="1241" y="987"/>
                  </a:cubicBezTo>
                  <a:cubicBezTo>
                    <a:pt x="1256" y="913"/>
                    <a:pt x="1263" y="906"/>
                    <a:pt x="1264" y="894"/>
                  </a:cubicBezTo>
                  <a:cubicBezTo>
                    <a:pt x="1281" y="827"/>
                    <a:pt x="1277" y="817"/>
                    <a:pt x="1280" y="814"/>
                  </a:cubicBezTo>
                  <a:cubicBezTo>
                    <a:pt x="1287" y="774"/>
                    <a:pt x="1296" y="773"/>
                    <a:pt x="1294" y="765"/>
                  </a:cubicBezTo>
                  <a:cubicBezTo>
                    <a:pt x="1324" y="691"/>
                    <a:pt x="1328" y="679"/>
                    <a:pt x="1333" y="667"/>
                  </a:cubicBezTo>
                  <a:cubicBezTo>
                    <a:pt x="1358" y="633"/>
                    <a:pt x="1355" y="627"/>
                    <a:pt x="1357" y="625"/>
                  </a:cubicBezTo>
                  <a:cubicBezTo>
                    <a:pt x="1378" y="596"/>
                    <a:pt x="1385" y="592"/>
                    <a:pt x="1388" y="586"/>
                  </a:cubicBezTo>
                  <a:cubicBezTo>
                    <a:pt x="1402" y="577"/>
                    <a:pt x="1402" y="573"/>
                    <a:pt x="1404" y="576"/>
                  </a:cubicBezTo>
                  <a:cubicBezTo>
                    <a:pt x="1379" y="617"/>
                    <a:pt x="1373" y="621"/>
                    <a:pt x="1373" y="628"/>
                  </a:cubicBezTo>
                  <a:cubicBezTo>
                    <a:pt x="1351" y="666"/>
                    <a:pt x="1350" y="672"/>
                    <a:pt x="1347" y="678"/>
                  </a:cubicBezTo>
                  <a:cubicBezTo>
                    <a:pt x="1317" y="755"/>
                    <a:pt x="1313" y="767"/>
                    <a:pt x="1310" y="771"/>
                  </a:cubicBezTo>
                  <a:cubicBezTo>
                    <a:pt x="1307" y="783"/>
                    <a:pt x="1310" y="784"/>
                    <a:pt x="1310" y="784"/>
                  </a:cubicBezTo>
                  <a:cubicBezTo>
                    <a:pt x="1296" y="817"/>
                    <a:pt x="1299" y="829"/>
                    <a:pt x="1295" y="835"/>
                  </a:cubicBezTo>
                  <a:cubicBezTo>
                    <a:pt x="1266" y="933"/>
                    <a:pt x="1260" y="938"/>
                    <a:pt x="1260" y="948"/>
                  </a:cubicBezTo>
                  <a:cubicBezTo>
                    <a:pt x="1249" y="963"/>
                    <a:pt x="1250" y="966"/>
                    <a:pt x="1254" y="964"/>
                  </a:cubicBezTo>
                  <a:cubicBezTo>
                    <a:pt x="1275" y="932"/>
                    <a:pt x="1280" y="931"/>
                    <a:pt x="1283" y="928"/>
                  </a:cubicBezTo>
                  <a:cubicBezTo>
                    <a:pt x="1286" y="929"/>
                    <a:pt x="1291" y="929"/>
                    <a:pt x="1289" y="925"/>
                  </a:cubicBezTo>
                  <a:cubicBezTo>
                    <a:pt x="1319" y="891"/>
                    <a:pt x="1326" y="887"/>
                    <a:pt x="1330" y="880"/>
                  </a:cubicBezTo>
                  <a:cubicBezTo>
                    <a:pt x="1376" y="817"/>
                    <a:pt x="1385" y="813"/>
                    <a:pt x="1390" y="807"/>
                  </a:cubicBezTo>
                  <a:cubicBezTo>
                    <a:pt x="1433" y="757"/>
                    <a:pt x="1432" y="751"/>
                    <a:pt x="1435" y="748"/>
                  </a:cubicBezTo>
                  <a:cubicBezTo>
                    <a:pt x="1449" y="723"/>
                    <a:pt x="1452" y="720"/>
                    <a:pt x="1453" y="716"/>
                  </a:cubicBezTo>
                  <a:cubicBezTo>
                    <a:pt x="1462" y="702"/>
                    <a:pt x="1465" y="699"/>
                    <a:pt x="1465" y="694"/>
                  </a:cubicBezTo>
                  <a:cubicBezTo>
                    <a:pt x="1481" y="667"/>
                    <a:pt x="1483" y="664"/>
                    <a:pt x="1485" y="659"/>
                  </a:cubicBezTo>
                  <a:cubicBezTo>
                    <a:pt x="1501" y="625"/>
                    <a:pt x="1502" y="623"/>
                    <a:pt x="1502" y="621"/>
                  </a:cubicBezTo>
                  <a:cubicBezTo>
                    <a:pt x="1513" y="590"/>
                    <a:pt x="1521" y="590"/>
                    <a:pt x="1518" y="582"/>
                  </a:cubicBezTo>
                  <a:cubicBezTo>
                    <a:pt x="1537" y="564"/>
                    <a:pt x="1530" y="555"/>
                    <a:pt x="1537" y="557"/>
                  </a:cubicBezTo>
                  <a:cubicBezTo>
                    <a:pt x="1555" y="515"/>
                    <a:pt x="1557" y="512"/>
                    <a:pt x="1558" y="509"/>
                  </a:cubicBezTo>
                  <a:cubicBezTo>
                    <a:pt x="1568" y="495"/>
                    <a:pt x="1564" y="485"/>
                    <a:pt x="1573" y="484"/>
                  </a:cubicBezTo>
                  <a:cubicBezTo>
                    <a:pt x="1581" y="478"/>
                    <a:pt x="1577" y="487"/>
                    <a:pt x="1576" y="499"/>
                  </a:cubicBezTo>
                  <a:cubicBezTo>
                    <a:pt x="1578" y="525"/>
                    <a:pt x="1579" y="527"/>
                    <a:pt x="1579" y="531"/>
                  </a:cubicBezTo>
                  <a:cubicBezTo>
                    <a:pt x="1586" y="481"/>
                    <a:pt x="1592" y="479"/>
                    <a:pt x="1590" y="470"/>
                  </a:cubicBezTo>
                  <a:cubicBezTo>
                    <a:pt x="1610" y="475"/>
                    <a:pt x="1604" y="463"/>
                    <a:pt x="1608" y="458"/>
                  </a:cubicBezTo>
                  <a:cubicBezTo>
                    <a:pt x="1617" y="443"/>
                    <a:pt x="1611" y="446"/>
                    <a:pt x="1614" y="454"/>
                  </a:cubicBezTo>
                  <a:cubicBezTo>
                    <a:pt x="1622" y="470"/>
                    <a:pt x="1618" y="475"/>
                    <a:pt x="1623" y="477"/>
                  </a:cubicBezTo>
                  <a:cubicBezTo>
                    <a:pt x="1631" y="428"/>
                    <a:pt x="1635" y="424"/>
                    <a:pt x="1634" y="417"/>
                  </a:cubicBezTo>
                  <a:cubicBezTo>
                    <a:pt x="1646" y="391"/>
                    <a:pt x="1659" y="394"/>
                    <a:pt x="1655" y="387"/>
                  </a:cubicBezTo>
                  <a:cubicBezTo>
                    <a:pt x="1670" y="360"/>
                    <a:pt x="1666" y="362"/>
                    <a:pt x="1665" y="356"/>
                  </a:cubicBezTo>
                  <a:cubicBezTo>
                    <a:pt x="1613" y="367"/>
                    <a:pt x="1610" y="365"/>
                    <a:pt x="1607" y="365"/>
                  </a:cubicBezTo>
                  <a:cubicBezTo>
                    <a:pt x="1579" y="335"/>
                    <a:pt x="1568" y="339"/>
                    <a:pt x="1567" y="328"/>
                  </a:cubicBezTo>
                  <a:cubicBezTo>
                    <a:pt x="1572" y="346"/>
                    <a:pt x="1575" y="350"/>
                    <a:pt x="1579" y="354"/>
                  </a:cubicBezTo>
                  <a:cubicBezTo>
                    <a:pt x="1603" y="379"/>
                    <a:pt x="1607" y="382"/>
                    <a:pt x="1611" y="386"/>
                  </a:cubicBezTo>
                  <a:cubicBezTo>
                    <a:pt x="1577" y="403"/>
                    <a:pt x="1578" y="398"/>
                    <a:pt x="1573" y="400"/>
                  </a:cubicBezTo>
                  <a:cubicBezTo>
                    <a:pt x="1535" y="399"/>
                    <a:pt x="1537" y="391"/>
                    <a:pt x="1530" y="394"/>
                  </a:cubicBezTo>
                  <a:cubicBezTo>
                    <a:pt x="1504" y="388"/>
                    <a:pt x="1500" y="387"/>
                    <a:pt x="1498" y="384"/>
                  </a:cubicBezTo>
                  <a:cubicBezTo>
                    <a:pt x="1429" y="359"/>
                    <a:pt x="1422" y="357"/>
                    <a:pt x="1416" y="353"/>
                  </a:cubicBezTo>
                  <a:cubicBezTo>
                    <a:pt x="1368" y="331"/>
                    <a:pt x="1368" y="324"/>
                    <a:pt x="1363" y="325"/>
                  </a:cubicBezTo>
                  <a:cubicBezTo>
                    <a:pt x="1322" y="306"/>
                    <a:pt x="1316" y="307"/>
                    <a:pt x="1313" y="305"/>
                  </a:cubicBezTo>
                  <a:cubicBezTo>
                    <a:pt x="1278" y="286"/>
                    <a:pt x="1270" y="287"/>
                    <a:pt x="1264" y="282"/>
                  </a:cubicBezTo>
                  <a:cubicBezTo>
                    <a:pt x="1210" y="276"/>
                    <a:pt x="1198" y="277"/>
                    <a:pt x="1186" y="277"/>
                  </a:cubicBezTo>
                  <a:cubicBezTo>
                    <a:pt x="1188" y="279"/>
                    <a:pt x="1207" y="283"/>
                    <a:pt x="1229" y="282"/>
                  </a:cubicBezTo>
                  <a:cubicBezTo>
                    <a:pt x="1251" y="291"/>
                    <a:pt x="1257" y="287"/>
                    <a:pt x="1259" y="290"/>
                  </a:cubicBezTo>
                  <a:cubicBezTo>
                    <a:pt x="1335" y="317"/>
                    <a:pt x="1360" y="337"/>
                    <a:pt x="1391" y="348"/>
                  </a:cubicBezTo>
                  <a:cubicBezTo>
                    <a:pt x="1407" y="359"/>
                    <a:pt x="1408" y="361"/>
                    <a:pt x="1409" y="363"/>
                  </a:cubicBezTo>
                  <a:cubicBezTo>
                    <a:pt x="1481" y="388"/>
                    <a:pt x="1483" y="391"/>
                    <a:pt x="1486" y="393"/>
                  </a:cubicBezTo>
                  <a:cubicBezTo>
                    <a:pt x="1538" y="403"/>
                    <a:pt x="1548" y="410"/>
                    <a:pt x="1564" y="410"/>
                  </a:cubicBezTo>
                  <a:cubicBezTo>
                    <a:pt x="1598" y="413"/>
                    <a:pt x="1600" y="413"/>
                    <a:pt x="1602" y="412"/>
                  </a:cubicBezTo>
                  <a:cubicBezTo>
                    <a:pt x="1593" y="415"/>
                    <a:pt x="1592" y="417"/>
                    <a:pt x="1590" y="419"/>
                  </a:cubicBezTo>
                  <a:cubicBezTo>
                    <a:pt x="1529" y="416"/>
                    <a:pt x="1519" y="411"/>
                    <a:pt x="1508" y="407"/>
                  </a:cubicBezTo>
                  <a:cubicBezTo>
                    <a:pt x="1480" y="399"/>
                    <a:pt x="1462" y="398"/>
                    <a:pt x="1450" y="389"/>
                  </a:cubicBezTo>
                  <a:cubicBezTo>
                    <a:pt x="1425" y="377"/>
                    <a:pt x="1419" y="377"/>
                    <a:pt x="1416" y="375"/>
                  </a:cubicBezTo>
                  <a:cubicBezTo>
                    <a:pt x="1381" y="357"/>
                    <a:pt x="1376" y="358"/>
                    <a:pt x="1373" y="356"/>
                  </a:cubicBezTo>
                  <a:cubicBezTo>
                    <a:pt x="1356" y="352"/>
                    <a:pt x="1357" y="344"/>
                    <a:pt x="1351" y="347"/>
                  </a:cubicBezTo>
                  <a:cubicBezTo>
                    <a:pt x="1337" y="338"/>
                    <a:pt x="1332" y="338"/>
                    <a:pt x="1329" y="335"/>
                  </a:cubicBezTo>
                  <a:cubicBezTo>
                    <a:pt x="1302" y="325"/>
                    <a:pt x="1287" y="320"/>
                    <a:pt x="1272" y="314"/>
                  </a:cubicBezTo>
                  <a:cubicBezTo>
                    <a:pt x="1238" y="309"/>
                    <a:pt x="1231" y="305"/>
                    <a:pt x="1222" y="303"/>
                  </a:cubicBezTo>
                  <a:cubicBezTo>
                    <a:pt x="1181" y="292"/>
                    <a:pt x="1173" y="297"/>
                    <a:pt x="1171" y="293"/>
                  </a:cubicBezTo>
                  <a:cubicBezTo>
                    <a:pt x="1072" y="296"/>
                    <a:pt x="1063" y="298"/>
                    <a:pt x="1048" y="297"/>
                  </a:cubicBezTo>
                  <a:cubicBezTo>
                    <a:pt x="1014" y="304"/>
                    <a:pt x="1004" y="304"/>
                    <a:pt x="994" y="307"/>
                  </a:cubicBezTo>
                  <a:cubicBezTo>
                    <a:pt x="991" y="310"/>
                    <a:pt x="1014" y="310"/>
                    <a:pt x="1038" y="308"/>
                  </a:cubicBezTo>
                  <a:cubicBezTo>
                    <a:pt x="1072" y="309"/>
                    <a:pt x="1076" y="316"/>
                    <a:pt x="1088" y="312"/>
                  </a:cubicBezTo>
                  <a:cubicBezTo>
                    <a:pt x="1141" y="329"/>
                    <a:pt x="1144" y="333"/>
                    <a:pt x="1149" y="332"/>
                  </a:cubicBezTo>
                  <a:cubicBezTo>
                    <a:pt x="1176" y="344"/>
                    <a:pt x="1179" y="347"/>
                    <a:pt x="1183" y="348"/>
                  </a:cubicBezTo>
                  <a:cubicBezTo>
                    <a:pt x="1210" y="359"/>
                    <a:pt x="1210" y="366"/>
                    <a:pt x="1217" y="364"/>
                  </a:cubicBezTo>
                  <a:cubicBezTo>
                    <a:pt x="1241" y="380"/>
                    <a:pt x="1259" y="384"/>
                    <a:pt x="1271" y="396"/>
                  </a:cubicBezTo>
                  <a:cubicBezTo>
                    <a:pt x="1320" y="414"/>
                    <a:pt x="1322" y="417"/>
                    <a:pt x="1324" y="420"/>
                  </a:cubicBezTo>
                  <a:cubicBezTo>
                    <a:pt x="1349" y="429"/>
                    <a:pt x="1353" y="430"/>
                    <a:pt x="1355" y="432"/>
                  </a:cubicBezTo>
                  <a:cubicBezTo>
                    <a:pt x="1401" y="455"/>
                    <a:pt x="1410" y="455"/>
                    <a:pt x="1416" y="459"/>
                  </a:cubicBezTo>
                  <a:cubicBezTo>
                    <a:pt x="1446" y="467"/>
                    <a:pt x="1454" y="469"/>
                    <a:pt x="1460" y="473"/>
                  </a:cubicBezTo>
                  <a:cubicBezTo>
                    <a:pt x="1499" y="475"/>
                    <a:pt x="1504" y="475"/>
                    <a:pt x="1508" y="478"/>
                  </a:cubicBezTo>
                  <a:cubicBezTo>
                    <a:pt x="1507" y="491"/>
                    <a:pt x="1504" y="496"/>
                    <a:pt x="1498" y="497"/>
                  </a:cubicBezTo>
                  <a:cubicBezTo>
                    <a:pt x="1444" y="489"/>
                    <a:pt x="1435" y="491"/>
                    <a:pt x="1428" y="490"/>
                  </a:cubicBezTo>
                  <a:cubicBezTo>
                    <a:pt x="1388" y="478"/>
                    <a:pt x="1382" y="477"/>
                    <a:pt x="1378" y="472"/>
                  </a:cubicBezTo>
                  <a:cubicBezTo>
                    <a:pt x="1339" y="456"/>
                    <a:pt x="1321" y="441"/>
                    <a:pt x="1296" y="436"/>
                  </a:cubicBezTo>
                  <a:cubicBezTo>
                    <a:pt x="1250" y="408"/>
                    <a:pt x="1244" y="403"/>
                    <a:pt x="1237" y="400"/>
                  </a:cubicBezTo>
                  <a:cubicBezTo>
                    <a:pt x="1204" y="384"/>
                    <a:pt x="1205" y="380"/>
                    <a:pt x="1202" y="380"/>
                  </a:cubicBezTo>
                  <a:cubicBezTo>
                    <a:pt x="1192" y="372"/>
                    <a:pt x="1188" y="374"/>
                    <a:pt x="1187" y="372"/>
                  </a:cubicBezTo>
                  <a:cubicBezTo>
                    <a:pt x="1149" y="350"/>
                    <a:pt x="1137" y="353"/>
                    <a:pt x="1133" y="344"/>
                  </a:cubicBezTo>
                  <a:cubicBezTo>
                    <a:pt x="1100" y="338"/>
                    <a:pt x="1096" y="330"/>
                    <a:pt x="1087" y="330"/>
                  </a:cubicBezTo>
                  <a:cubicBezTo>
                    <a:pt x="1048" y="317"/>
                    <a:pt x="1039" y="322"/>
                    <a:pt x="1038" y="317"/>
                  </a:cubicBezTo>
                  <a:cubicBezTo>
                    <a:pt x="1005" y="317"/>
                    <a:pt x="999" y="311"/>
                    <a:pt x="998" y="317"/>
                  </a:cubicBezTo>
                  <a:cubicBezTo>
                    <a:pt x="1054" y="328"/>
                    <a:pt x="1060" y="329"/>
                    <a:pt x="1067" y="329"/>
                  </a:cubicBezTo>
                  <a:cubicBezTo>
                    <a:pt x="1107" y="344"/>
                    <a:pt x="1118" y="347"/>
                    <a:pt x="1126" y="354"/>
                  </a:cubicBezTo>
                  <a:cubicBezTo>
                    <a:pt x="1164" y="371"/>
                    <a:pt x="1168" y="371"/>
                    <a:pt x="1170" y="373"/>
                  </a:cubicBezTo>
                  <a:cubicBezTo>
                    <a:pt x="1219" y="404"/>
                    <a:pt x="1232" y="404"/>
                    <a:pt x="1239" y="413"/>
                  </a:cubicBezTo>
                  <a:cubicBezTo>
                    <a:pt x="1299" y="443"/>
                    <a:pt x="1300" y="446"/>
                    <a:pt x="1303" y="446"/>
                  </a:cubicBezTo>
                  <a:cubicBezTo>
                    <a:pt x="1327" y="460"/>
                    <a:pt x="1332" y="462"/>
                    <a:pt x="1339" y="462"/>
                  </a:cubicBezTo>
                  <a:cubicBezTo>
                    <a:pt x="1362" y="476"/>
                    <a:pt x="1364" y="477"/>
                    <a:pt x="1368" y="477"/>
                  </a:cubicBezTo>
                  <a:cubicBezTo>
                    <a:pt x="1400" y="494"/>
                    <a:pt x="1409" y="491"/>
                    <a:pt x="1413" y="495"/>
                  </a:cubicBezTo>
                  <a:cubicBezTo>
                    <a:pt x="1467" y="511"/>
                    <a:pt x="1478" y="505"/>
                    <a:pt x="1482" y="509"/>
                  </a:cubicBezTo>
                  <a:cubicBezTo>
                    <a:pt x="1463" y="516"/>
                    <a:pt x="1460" y="514"/>
                    <a:pt x="1457" y="514"/>
                  </a:cubicBezTo>
                  <a:cubicBezTo>
                    <a:pt x="1429" y="515"/>
                    <a:pt x="1425" y="512"/>
                    <a:pt x="1419" y="512"/>
                  </a:cubicBezTo>
                  <a:cubicBezTo>
                    <a:pt x="1375" y="494"/>
                    <a:pt x="1373" y="492"/>
                    <a:pt x="1369" y="494"/>
                  </a:cubicBezTo>
                  <a:cubicBezTo>
                    <a:pt x="1332" y="471"/>
                    <a:pt x="1324" y="475"/>
                    <a:pt x="1322" y="469"/>
                  </a:cubicBezTo>
                  <a:cubicBezTo>
                    <a:pt x="1299" y="457"/>
                    <a:pt x="1297" y="456"/>
                    <a:pt x="1293" y="457"/>
                  </a:cubicBezTo>
                  <a:cubicBezTo>
                    <a:pt x="1247" y="427"/>
                    <a:pt x="1236" y="426"/>
                    <a:pt x="1230" y="415"/>
                  </a:cubicBezTo>
                  <a:cubicBezTo>
                    <a:pt x="1212" y="408"/>
                    <a:pt x="1207" y="406"/>
                    <a:pt x="1202" y="404"/>
                  </a:cubicBezTo>
                  <a:cubicBezTo>
                    <a:pt x="1174" y="386"/>
                    <a:pt x="1166" y="388"/>
                    <a:pt x="1165" y="382"/>
                  </a:cubicBezTo>
                  <a:cubicBezTo>
                    <a:pt x="1140" y="373"/>
                    <a:pt x="1132" y="366"/>
                    <a:pt x="1122" y="364"/>
                  </a:cubicBezTo>
                  <a:cubicBezTo>
                    <a:pt x="1046" y="334"/>
                    <a:pt x="1038" y="336"/>
                    <a:pt x="1034" y="333"/>
                  </a:cubicBezTo>
                  <a:cubicBezTo>
                    <a:pt x="1006" y="329"/>
                    <a:pt x="1003" y="326"/>
                    <a:pt x="1002" y="330"/>
                  </a:cubicBezTo>
                  <a:cubicBezTo>
                    <a:pt x="1072" y="350"/>
                    <a:pt x="1083" y="351"/>
                    <a:pt x="1091" y="356"/>
                  </a:cubicBezTo>
                  <a:cubicBezTo>
                    <a:pt x="1134" y="378"/>
                    <a:pt x="1135" y="380"/>
                    <a:pt x="1140" y="378"/>
                  </a:cubicBezTo>
                  <a:cubicBezTo>
                    <a:pt x="1163" y="394"/>
                    <a:pt x="1168" y="396"/>
                    <a:pt x="1174" y="396"/>
                  </a:cubicBezTo>
                  <a:cubicBezTo>
                    <a:pt x="1217" y="421"/>
                    <a:pt x="1222" y="423"/>
                    <a:pt x="1228" y="424"/>
                  </a:cubicBezTo>
                  <a:cubicBezTo>
                    <a:pt x="1240" y="436"/>
                    <a:pt x="1246" y="436"/>
                    <a:pt x="1248" y="440"/>
                  </a:cubicBezTo>
                  <a:cubicBezTo>
                    <a:pt x="1277" y="456"/>
                    <a:pt x="1283" y="454"/>
                    <a:pt x="1283" y="461"/>
                  </a:cubicBezTo>
                  <a:cubicBezTo>
                    <a:pt x="1325" y="481"/>
                    <a:pt x="1330" y="481"/>
                    <a:pt x="1332" y="485"/>
                  </a:cubicBezTo>
                  <a:cubicBezTo>
                    <a:pt x="1360" y="502"/>
                    <a:pt x="1368" y="498"/>
                    <a:pt x="1370" y="503"/>
                  </a:cubicBezTo>
                  <a:cubicBezTo>
                    <a:pt x="1402" y="513"/>
                    <a:pt x="1407" y="515"/>
                    <a:pt x="1411" y="518"/>
                  </a:cubicBezTo>
                  <a:cubicBezTo>
                    <a:pt x="1429" y="523"/>
                    <a:pt x="1433" y="524"/>
                    <a:pt x="1437" y="526"/>
                  </a:cubicBezTo>
                  <a:cubicBezTo>
                    <a:pt x="1438" y="538"/>
                    <a:pt x="1427" y="532"/>
                    <a:pt x="1416" y="536"/>
                  </a:cubicBezTo>
                  <a:cubicBezTo>
                    <a:pt x="1356" y="518"/>
                    <a:pt x="1354" y="515"/>
                    <a:pt x="1350" y="513"/>
                  </a:cubicBezTo>
                  <a:cubicBezTo>
                    <a:pt x="1320" y="503"/>
                    <a:pt x="1313" y="499"/>
                    <a:pt x="1307" y="494"/>
                  </a:cubicBezTo>
                  <a:cubicBezTo>
                    <a:pt x="1274" y="475"/>
                    <a:pt x="1268" y="476"/>
                    <a:pt x="1265" y="473"/>
                  </a:cubicBezTo>
                  <a:cubicBezTo>
                    <a:pt x="1239" y="461"/>
                    <a:pt x="1237" y="454"/>
                    <a:pt x="1231" y="455"/>
                  </a:cubicBezTo>
                  <a:cubicBezTo>
                    <a:pt x="1195" y="433"/>
                    <a:pt x="1192" y="425"/>
                    <a:pt x="1184" y="426"/>
                  </a:cubicBezTo>
                  <a:cubicBezTo>
                    <a:pt x="1165" y="412"/>
                    <a:pt x="1162" y="411"/>
                    <a:pt x="1159" y="410"/>
                  </a:cubicBezTo>
                  <a:cubicBezTo>
                    <a:pt x="1141" y="395"/>
                    <a:pt x="1137" y="394"/>
                    <a:pt x="1133" y="392"/>
                  </a:cubicBezTo>
                  <a:cubicBezTo>
                    <a:pt x="1072" y="361"/>
                    <a:pt x="1067" y="356"/>
                    <a:pt x="1058" y="357"/>
                  </a:cubicBezTo>
                  <a:cubicBezTo>
                    <a:pt x="1027" y="345"/>
                    <a:pt x="1023" y="344"/>
                    <a:pt x="1020" y="342"/>
                  </a:cubicBezTo>
                  <a:cubicBezTo>
                    <a:pt x="968" y="333"/>
                    <a:pt x="960" y="332"/>
                    <a:pt x="954" y="330"/>
                  </a:cubicBezTo>
                  <a:cubicBezTo>
                    <a:pt x="923" y="330"/>
                    <a:pt x="926" y="334"/>
                    <a:pt x="934" y="331"/>
                  </a:cubicBezTo>
                  <a:cubicBezTo>
                    <a:pt x="973" y="339"/>
                    <a:pt x="984" y="338"/>
                    <a:pt x="991" y="343"/>
                  </a:cubicBezTo>
                  <a:cubicBezTo>
                    <a:pt x="1029" y="353"/>
                    <a:pt x="1039" y="354"/>
                    <a:pt x="1046" y="360"/>
                  </a:cubicBezTo>
                  <a:cubicBezTo>
                    <a:pt x="1079" y="376"/>
                    <a:pt x="1089" y="377"/>
                    <a:pt x="1096" y="384"/>
                  </a:cubicBezTo>
                  <a:cubicBezTo>
                    <a:pt x="1135" y="399"/>
                    <a:pt x="1136" y="407"/>
                    <a:pt x="1143" y="408"/>
                  </a:cubicBezTo>
                  <a:cubicBezTo>
                    <a:pt x="1165" y="417"/>
                    <a:pt x="1161" y="428"/>
                    <a:pt x="1168" y="424"/>
                  </a:cubicBezTo>
                  <a:cubicBezTo>
                    <a:pt x="1186" y="440"/>
                    <a:pt x="1194" y="434"/>
                    <a:pt x="1193" y="442"/>
                  </a:cubicBezTo>
                  <a:cubicBezTo>
                    <a:pt x="1235" y="464"/>
                    <a:pt x="1238" y="470"/>
                    <a:pt x="1245" y="472"/>
                  </a:cubicBezTo>
                  <a:cubicBezTo>
                    <a:pt x="1267" y="488"/>
                    <a:pt x="1274" y="489"/>
                    <a:pt x="1280" y="492"/>
                  </a:cubicBezTo>
                  <a:cubicBezTo>
                    <a:pt x="1323" y="512"/>
                    <a:pt x="1330" y="514"/>
                    <a:pt x="1335" y="518"/>
                  </a:cubicBezTo>
                  <a:cubicBezTo>
                    <a:pt x="1382" y="533"/>
                    <a:pt x="1386" y="539"/>
                    <a:pt x="1395" y="538"/>
                  </a:cubicBezTo>
                  <a:cubicBezTo>
                    <a:pt x="1384" y="543"/>
                    <a:pt x="1377" y="547"/>
                    <a:pt x="1373" y="544"/>
                  </a:cubicBezTo>
                  <a:cubicBezTo>
                    <a:pt x="1332" y="527"/>
                    <a:pt x="1315" y="530"/>
                    <a:pt x="1307" y="519"/>
                  </a:cubicBezTo>
                  <a:cubicBezTo>
                    <a:pt x="1284" y="507"/>
                    <a:pt x="1277" y="506"/>
                    <a:pt x="1272" y="500"/>
                  </a:cubicBezTo>
                  <a:cubicBezTo>
                    <a:pt x="1230" y="471"/>
                    <a:pt x="1226" y="471"/>
                    <a:pt x="1223" y="469"/>
                  </a:cubicBezTo>
                  <a:cubicBezTo>
                    <a:pt x="1199" y="458"/>
                    <a:pt x="1197" y="451"/>
                    <a:pt x="1190" y="451"/>
                  </a:cubicBezTo>
                  <a:cubicBezTo>
                    <a:pt x="1157" y="429"/>
                    <a:pt x="1153" y="426"/>
                    <a:pt x="1148" y="423"/>
                  </a:cubicBezTo>
                  <a:cubicBezTo>
                    <a:pt x="1113" y="404"/>
                    <a:pt x="1109" y="399"/>
                    <a:pt x="1105" y="395"/>
                  </a:cubicBezTo>
                  <a:cubicBezTo>
                    <a:pt x="1070" y="377"/>
                    <a:pt x="1061" y="380"/>
                    <a:pt x="1059" y="373"/>
                  </a:cubicBezTo>
                  <a:cubicBezTo>
                    <a:pt x="1020" y="359"/>
                    <a:pt x="1014" y="358"/>
                    <a:pt x="1009" y="355"/>
                  </a:cubicBezTo>
                  <a:cubicBezTo>
                    <a:pt x="969" y="348"/>
                    <a:pt x="969" y="343"/>
                    <a:pt x="963" y="346"/>
                  </a:cubicBezTo>
                  <a:cubicBezTo>
                    <a:pt x="976" y="354"/>
                    <a:pt x="983" y="350"/>
                    <a:pt x="984" y="353"/>
                  </a:cubicBezTo>
                  <a:cubicBezTo>
                    <a:pt x="1039" y="376"/>
                    <a:pt x="1053" y="378"/>
                    <a:pt x="1063" y="385"/>
                  </a:cubicBezTo>
                  <a:cubicBezTo>
                    <a:pt x="1102" y="407"/>
                    <a:pt x="1109" y="409"/>
                    <a:pt x="1115" y="411"/>
                  </a:cubicBezTo>
                  <a:cubicBezTo>
                    <a:pt x="1169" y="450"/>
                    <a:pt x="1177" y="451"/>
                    <a:pt x="1182" y="455"/>
                  </a:cubicBezTo>
                  <a:cubicBezTo>
                    <a:pt x="1209" y="474"/>
                    <a:pt x="1216" y="470"/>
                    <a:pt x="1215" y="477"/>
                  </a:cubicBezTo>
                  <a:cubicBezTo>
                    <a:pt x="1243" y="495"/>
                    <a:pt x="1245" y="496"/>
                    <a:pt x="1248" y="498"/>
                  </a:cubicBezTo>
                  <a:cubicBezTo>
                    <a:pt x="1305" y="526"/>
                    <a:pt x="1305" y="532"/>
                    <a:pt x="1309" y="531"/>
                  </a:cubicBezTo>
                  <a:cubicBezTo>
                    <a:pt x="1346" y="544"/>
                    <a:pt x="1352" y="548"/>
                    <a:pt x="1359" y="549"/>
                  </a:cubicBezTo>
                  <a:cubicBezTo>
                    <a:pt x="1373" y="556"/>
                    <a:pt x="1377" y="556"/>
                    <a:pt x="1374" y="557"/>
                  </a:cubicBezTo>
                  <a:cubicBezTo>
                    <a:pt x="1296" y="546"/>
                    <a:pt x="1288" y="539"/>
                    <a:pt x="1279" y="535"/>
                  </a:cubicBezTo>
                  <a:cubicBezTo>
                    <a:pt x="1242" y="517"/>
                    <a:pt x="1240" y="516"/>
                    <a:pt x="1238" y="515"/>
                  </a:cubicBezTo>
                  <a:cubicBezTo>
                    <a:pt x="1208" y="501"/>
                    <a:pt x="1209" y="498"/>
                    <a:pt x="1208" y="497"/>
                  </a:cubicBezTo>
                  <a:cubicBezTo>
                    <a:pt x="1189" y="486"/>
                    <a:pt x="1179" y="483"/>
                    <a:pt x="1172" y="474"/>
                  </a:cubicBezTo>
                  <a:cubicBezTo>
                    <a:pt x="1131" y="447"/>
                    <a:pt x="1127" y="443"/>
                    <a:pt x="1122" y="441"/>
                  </a:cubicBezTo>
                  <a:cubicBezTo>
                    <a:pt x="1087" y="420"/>
                    <a:pt x="1078" y="414"/>
                    <a:pt x="1070" y="408"/>
                  </a:cubicBezTo>
                  <a:cubicBezTo>
                    <a:pt x="1025" y="387"/>
                    <a:pt x="1023" y="386"/>
                    <a:pt x="1019" y="386"/>
                  </a:cubicBezTo>
                  <a:cubicBezTo>
                    <a:pt x="997" y="379"/>
                    <a:pt x="990" y="374"/>
                    <a:pt x="982" y="373"/>
                  </a:cubicBezTo>
                  <a:cubicBezTo>
                    <a:pt x="961" y="367"/>
                    <a:pt x="956" y="364"/>
                    <a:pt x="949" y="366"/>
                  </a:cubicBezTo>
                  <a:cubicBezTo>
                    <a:pt x="912" y="360"/>
                    <a:pt x="904" y="352"/>
                    <a:pt x="901" y="359"/>
                  </a:cubicBezTo>
                  <a:cubicBezTo>
                    <a:pt x="939" y="366"/>
                    <a:pt x="943" y="366"/>
                    <a:pt x="945" y="369"/>
                  </a:cubicBezTo>
                  <a:cubicBezTo>
                    <a:pt x="980" y="379"/>
                    <a:pt x="984" y="379"/>
                    <a:pt x="987" y="381"/>
                  </a:cubicBezTo>
                  <a:cubicBezTo>
                    <a:pt x="1017" y="398"/>
                    <a:pt x="1025" y="393"/>
                    <a:pt x="1028" y="396"/>
                  </a:cubicBezTo>
                  <a:cubicBezTo>
                    <a:pt x="1048" y="412"/>
                    <a:pt x="1056" y="406"/>
                    <a:pt x="1055" y="413"/>
                  </a:cubicBezTo>
                  <a:cubicBezTo>
                    <a:pt x="1103" y="441"/>
                    <a:pt x="1106" y="443"/>
                    <a:pt x="1109" y="443"/>
                  </a:cubicBezTo>
                  <a:cubicBezTo>
                    <a:pt x="1137" y="466"/>
                    <a:pt x="1143" y="462"/>
                    <a:pt x="1144" y="466"/>
                  </a:cubicBezTo>
                  <a:cubicBezTo>
                    <a:pt x="1165" y="481"/>
                    <a:pt x="1166" y="486"/>
                    <a:pt x="1170" y="486"/>
                  </a:cubicBezTo>
                  <a:cubicBezTo>
                    <a:pt x="1202" y="503"/>
                    <a:pt x="1203" y="508"/>
                    <a:pt x="1206" y="510"/>
                  </a:cubicBezTo>
                  <a:cubicBezTo>
                    <a:pt x="1241" y="523"/>
                    <a:pt x="1241" y="530"/>
                    <a:pt x="1245" y="532"/>
                  </a:cubicBezTo>
                  <a:cubicBezTo>
                    <a:pt x="1275" y="539"/>
                    <a:pt x="1275" y="546"/>
                    <a:pt x="1281" y="545"/>
                  </a:cubicBezTo>
                  <a:cubicBezTo>
                    <a:pt x="1316" y="556"/>
                    <a:pt x="1321" y="560"/>
                    <a:pt x="1328" y="561"/>
                  </a:cubicBezTo>
                  <a:cubicBezTo>
                    <a:pt x="1352" y="568"/>
                    <a:pt x="1346" y="572"/>
                    <a:pt x="1331" y="569"/>
                  </a:cubicBezTo>
                  <a:cubicBezTo>
                    <a:pt x="1259" y="552"/>
                    <a:pt x="1252" y="552"/>
                    <a:pt x="1246" y="552"/>
                  </a:cubicBezTo>
                  <a:cubicBezTo>
                    <a:pt x="1206" y="536"/>
                    <a:pt x="1208" y="526"/>
                    <a:pt x="1200" y="531"/>
                  </a:cubicBezTo>
                  <a:cubicBezTo>
                    <a:pt x="1177" y="520"/>
                    <a:pt x="1175" y="517"/>
                    <a:pt x="1173" y="514"/>
                  </a:cubicBezTo>
                  <a:cubicBezTo>
                    <a:pt x="1144" y="496"/>
                    <a:pt x="1141" y="497"/>
                    <a:pt x="1141" y="495"/>
                  </a:cubicBezTo>
                  <a:cubicBezTo>
                    <a:pt x="1126" y="481"/>
                    <a:pt x="1117" y="487"/>
                    <a:pt x="1118" y="479"/>
                  </a:cubicBezTo>
                  <a:cubicBezTo>
                    <a:pt x="1093" y="464"/>
                    <a:pt x="1085" y="462"/>
                    <a:pt x="1079" y="458"/>
                  </a:cubicBezTo>
                  <a:cubicBezTo>
                    <a:pt x="1053" y="444"/>
                    <a:pt x="1047" y="441"/>
                    <a:pt x="1040" y="438"/>
                  </a:cubicBezTo>
                  <a:cubicBezTo>
                    <a:pt x="1009" y="419"/>
                    <a:pt x="1002" y="423"/>
                    <a:pt x="1001" y="419"/>
                  </a:cubicBezTo>
                  <a:cubicBezTo>
                    <a:pt x="977" y="408"/>
                    <a:pt x="972" y="409"/>
                    <a:pt x="968" y="409"/>
                  </a:cubicBezTo>
                  <a:cubicBezTo>
                    <a:pt x="945" y="398"/>
                    <a:pt x="937" y="404"/>
                    <a:pt x="935" y="399"/>
                  </a:cubicBezTo>
                  <a:cubicBezTo>
                    <a:pt x="931" y="401"/>
                    <a:pt x="947" y="408"/>
                    <a:pt x="966" y="412"/>
                  </a:cubicBezTo>
                  <a:cubicBezTo>
                    <a:pt x="993" y="422"/>
                    <a:pt x="995" y="423"/>
                    <a:pt x="997" y="424"/>
                  </a:cubicBezTo>
                  <a:cubicBezTo>
                    <a:pt x="1023" y="440"/>
                    <a:pt x="1032" y="443"/>
                    <a:pt x="1041" y="445"/>
                  </a:cubicBezTo>
                  <a:cubicBezTo>
                    <a:pt x="1112" y="490"/>
                    <a:pt x="1118" y="489"/>
                    <a:pt x="1120" y="492"/>
                  </a:cubicBezTo>
                  <a:cubicBezTo>
                    <a:pt x="1144" y="508"/>
                    <a:pt x="1146" y="509"/>
                    <a:pt x="1148" y="509"/>
                  </a:cubicBezTo>
                  <a:cubicBezTo>
                    <a:pt x="1210" y="544"/>
                    <a:pt x="1217" y="548"/>
                    <a:pt x="1226" y="551"/>
                  </a:cubicBezTo>
                  <a:cubicBezTo>
                    <a:pt x="1268" y="566"/>
                    <a:pt x="1273" y="568"/>
                    <a:pt x="1276" y="571"/>
                  </a:cubicBezTo>
                  <a:cubicBezTo>
                    <a:pt x="1317" y="575"/>
                    <a:pt x="1323" y="582"/>
                    <a:pt x="1336" y="580"/>
                  </a:cubicBezTo>
                  <a:cubicBezTo>
                    <a:pt x="1352" y="590"/>
                    <a:pt x="1349" y="591"/>
                    <a:pt x="1348" y="589"/>
                  </a:cubicBezTo>
                  <a:cubicBezTo>
                    <a:pt x="1307" y="591"/>
                    <a:pt x="1302" y="585"/>
                    <a:pt x="1292" y="585"/>
                  </a:cubicBezTo>
                  <a:cubicBezTo>
                    <a:pt x="1248" y="574"/>
                    <a:pt x="1241" y="578"/>
                    <a:pt x="1239" y="575"/>
                  </a:cubicBezTo>
                  <a:cubicBezTo>
                    <a:pt x="1185" y="557"/>
                    <a:pt x="1180" y="552"/>
                    <a:pt x="1171" y="554"/>
                  </a:cubicBezTo>
                  <a:cubicBezTo>
                    <a:pt x="1145" y="536"/>
                    <a:pt x="1135" y="544"/>
                    <a:pt x="1137" y="536"/>
                  </a:cubicBezTo>
                  <a:cubicBezTo>
                    <a:pt x="1107" y="523"/>
                    <a:pt x="1104" y="521"/>
                    <a:pt x="1101" y="520"/>
                  </a:cubicBezTo>
                  <a:cubicBezTo>
                    <a:pt x="1071" y="506"/>
                    <a:pt x="1067" y="506"/>
                    <a:pt x="1066" y="500"/>
                  </a:cubicBezTo>
                  <a:cubicBezTo>
                    <a:pt x="1002" y="467"/>
                    <a:pt x="991" y="459"/>
                    <a:pt x="978" y="454"/>
                  </a:cubicBezTo>
                  <a:cubicBezTo>
                    <a:pt x="937" y="434"/>
                    <a:pt x="935" y="425"/>
                    <a:pt x="927" y="425"/>
                  </a:cubicBezTo>
                  <a:cubicBezTo>
                    <a:pt x="883" y="410"/>
                    <a:pt x="878" y="404"/>
                    <a:pt x="870" y="405"/>
                  </a:cubicBezTo>
                  <a:cubicBezTo>
                    <a:pt x="847" y="397"/>
                    <a:pt x="841" y="401"/>
                    <a:pt x="840" y="397"/>
                  </a:cubicBezTo>
                  <a:cubicBezTo>
                    <a:pt x="851" y="403"/>
                    <a:pt x="855" y="408"/>
                    <a:pt x="863" y="406"/>
                  </a:cubicBezTo>
                  <a:cubicBezTo>
                    <a:pt x="906" y="423"/>
                    <a:pt x="917" y="426"/>
                    <a:pt x="926" y="432"/>
                  </a:cubicBezTo>
                  <a:cubicBezTo>
                    <a:pt x="967" y="451"/>
                    <a:pt x="974" y="460"/>
                    <a:pt x="985" y="464"/>
                  </a:cubicBezTo>
                  <a:cubicBezTo>
                    <a:pt x="1023" y="486"/>
                    <a:pt x="1032" y="492"/>
                    <a:pt x="1042" y="498"/>
                  </a:cubicBezTo>
                  <a:cubicBezTo>
                    <a:pt x="1088" y="521"/>
                    <a:pt x="1091" y="523"/>
                    <a:pt x="1091" y="526"/>
                  </a:cubicBezTo>
                  <a:cubicBezTo>
                    <a:pt x="1140" y="550"/>
                    <a:pt x="1153" y="551"/>
                    <a:pt x="1161" y="558"/>
                  </a:cubicBezTo>
                  <a:cubicBezTo>
                    <a:pt x="1216" y="576"/>
                    <a:pt x="1220" y="579"/>
                    <a:pt x="1225" y="582"/>
                  </a:cubicBezTo>
                  <a:cubicBezTo>
                    <a:pt x="1256" y="587"/>
                    <a:pt x="1256" y="592"/>
                    <a:pt x="1262" y="589"/>
                  </a:cubicBezTo>
                  <a:cubicBezTo>
                    <a:pt x="1302" y="600"/>
                    <a:pt x="1312" y="596"/>
                    <a:pt x="1317" y="599"/>
                  </a:cubicBezTo>
                  <a:cubicBezTo>
                    <a:pt x="1318" y="607"/>
                    <a:pt x="1317" y="607"/>
                    <a:pt x="1316" y="606"/>
                  </a:cubicBezTo>
                  <a:cubicBezTo>
                    <a:pt x="1275" y="602"/>
                    <a:pt x="1264" y="603"/>
                    <a:pt x="1253" y="603"/>
                  </a:cubicBezTo>
                  <a:cubicBezTo>
                    <a:pt x="1199" y="587"/>
                    <a:pt x="1192" y="584"/>
                    <a:pt x="1185" y="580"/>
                  </a:cubicBezTo>
                  <a:cubicBezTo>
                    <a:pt x="1112" y="551"/>
                    <a:pt x="1105" y="546"/>
                    <a:pt x="1098" y="543"/>
                  </a:cubicBezTo>
                  <a:cubicBezTo>
                    <a:pt x="1055" y="516"/>
                    <a:pt x="1047" y="511"/>
                    <a:pt x="1039" y="507"/>
                  </a:cubicBezTo>
                  <a:cubicBezTo>
                    <a:pt x="1010" y="492"/>
                    <a:pt x="1007" y="488"/>
                    <a:pt x="1004" y="485"/>
                  </a:cubicBezTo>
                  <a:cubicBezTo>
                    <a:pt x="974" y="470"/>
                    <a:pt x="968" y="470"/>
                    <a:pt x="965" y="465"/>
                  </a:cubicBezTo>
                  <a:cubicBezTo>
                    <a:pt x="896" y="432"/>
                    <a:pt x="895" y="425"/>
                    <a:pt x="887" y="428"/>
                  </a:cubicBezTo>
                  <a:cubicBezTo>
                    <a:pt x="876" y="429"/>
                    <a:pt x="884" y="428"/>
                    <a:pt x="888" y="432"/>
                  </a:cubicBezTo>
                  <a:cubicBezTo>
                    <a:pt x="956" y="467"/>
                    <a:pt x="964" y="476"/>
                    <a:pt x="976" y="478"/>
                  </a:cubicBezTo>
                  <a:cubicBezTo>
                    <a:pt x="994" y="490"/>
                    <a:pt x="1000" y="490"/>
                    <a:pt x="1004" y="496"/>
                  </a:cubicBezTo>
                  <a:cubicBezTo>
                    <a:pt x="1037" y="513"/>
                    <a:pt x="1039" y="519"/>
                    <a:pt x="1045" y="519"/>
                  </a:cubicBezTo>
                  <a:cubicBezTo>
                    <a:pt x="1082" y="536"/>
                    <a:pt x="1082" y="546"/>
                    <a:pt x="1090" y="544"/>
                  </a:cubicBezTo>
                  <a:cubicBezTo>
                    <a:pt x="1127" y="568"/>
                    <a:pt x="1136" y="570"/>
                    <a:pt x="1142" y="577"/>
                  </a:cubicBezTo>
                  <a:cubicBezTo>
                    <a:pt x="1174" y="583"/>
                    <a:pt x="1176" y="593"/>
                    <a:pt x="1187" y="591"/>
                  </a:cubicBezTo>
                  <a:cubicBezTo>
                    <a:pt x="1214" y="602"/>
                    <a:pt x="1214" y="605"/>
                    <a:pt x="1218" y="603"/>
                  </a:cubicBezTo>
                  <a:cubicBezTo>
                    <a:pt x="1251" y="613"/>
                    <a:pt x="1256" y="612"/>
                    <a:pt x="1261" y="611"/>
                  </a:cubicBezTo>
                  <a:cubicBezTo>
                    <a:pt x="1286" y="625"/>
                    <a:pt x="1279" y="617"/>
                    <a:pt x="1274" y="622"/>
                  </a:cubicBezTo>
                  <a:cubicBezTo>
                    <a:pt x="1187" y="614"/>
                    <a:pt x="1177" y="614"/>
                    <a:pt x="1169" y="612"/>
                  </a:cubicBezTo>
                  <a:cubicBezTo>
                    <a:pt x="1140" y="601"/>
                    <a:pt x="1132" y="604"/>
                    <a:pt x="1129" y="602"/>
                  </a:cubicBezTo>
                  <a:cubicBezTo>
                    <a:pt x="1099" y="590"/>
                    <a:pt x="1094" y="589"/>
                    <a:pt x="1091" y="586"/>
                  </a:cubicBezTo>
                  <a:cubicBezTo>
                    <a:pt x="1058" y="573"/>
                    <a:pt x="1056" y="572"/>
                    <a:pt x="1055" y="571"/>
                  </a:cubicBezTo>
                  <a:cubicBezTo>
                    <a:pt x="1038" y="563"/>
                    <a:pt x="1035" y="561"/>
                    <a:pt x="1031" y="559"/>
                  </a:cubicBezTo>
                  <a:cubicBezTo>
                    <a:pt x="990" y="533"/>
                    <a:pt x="983" y="528"/>
                    <a:pt x="977" y="522"/>
                  </a:cubicBezTo>
                  <a:cubicBezTo>
                    <a:pt x="942" y="497"/>
                    <a:pt x="928" y="486"/>
                    <a:pt x="915" y="474"/>
                  </a:cubicBezTo>
                  <a:cubicBezTo>
                    <a:pt x="882" y="446"/>
                    <a:pt x="876" y="447"/>
                    <a:pt x="874" y="441"/>
                  </a:cubicBezTo>
                  <a:cubicBezTo>
                    <a:pt x="848" y="426"/>
                    <a:pt x="845" y="424"/>
                    <a:pt x="840" y="423"/>
                  </a:cubicBezTo>
                  <a:cubicBezTo>
                    <a:pt x="833" y="423"/>
                    <a:pt x="838" y="426"/>
                    <a:pt x="841" y="430"/>
                  </a:cubicBezTo>
                  <a:cubicBezTo>
                    <a:pt x="861" y="440"/>
                    <a:pt x="865" y="443"/>
                    <a:pt x="868" y="447"/>
                  </a:cubicBezTo>
                  <a:cubicBezTo>
                    <a:pt x="917" y="483"/>
                    <a:pt x="925" y="492"/>
                    <a:pt x="933" y="499"/>
                  </a:cubicBezTo>
                  <a:cubicBezTo>
                    <a:pt x="995" y="543"/>
                    <a:pt x="1002" y="552"/>
                    <a:pt x="1012" y="556"/>
                  </a:cubicBezTo>
                  <a:cubicBezTo>
                    <a:pt x="1030" y="570"/>
                    <a:pt x="1038" y="569"/>
                    <a:pt x="1040" y="575"/>
                  </a:cubicBezTo>
                  <a:cubicBezTo>
                    <a:pt x="1097" y="600"/>
                    <a:pt x="1109" y="599"/>
                    <a:pt x="1114" y="606"/>
                  </a:cubicBezTo>
                  <a:cubicBezTo>
                    <a:pt x="1162" y="618"/>
                    <a:pt x="1179" y="625"/>
                    <a:pt x="1200" y="626"/>
                  </a:cubicBezTo>
                  <a:cubicBezTo>
                    <a:pt x="1234" y="631"/>
                    <a:pt x="1239" y="633"/>
                    <a:pt x="1245" y="632"/>
                  </a:cubicBezTo>
                  <a:cubicBezTo>
                    <a:pt x="1212" y="636"/>
                    <a:pt x="1210" y="636"/>
                    <a:pt x="1201" y="635"/>
                  </a:cubicBezTo>
                  <a:cubicBezTo>
                    <a:pt x="1161" y="627"/>
                    <a:pt x="1155" y="625"/>
                    <a:pt x="1149" y="625"/>
                  </a:cubicBezTo>
                  <a:cubicBezTo>
                    <a:pt x="1128" y="619"/>
                    <a:pt x="1125" y="619"/>
                    <a:pt x="1123" y="616"/>
                  </a:cubicBezTo>
                  <a:cubicBezTo>
                    <a:pt x="1093" y="609"/>
                    <a:pt x="1092" y="605"/>
                    <a:pt x="1090" y="604"/>
                  </a:cubicBezTo>
                  <a:cubicBezTo>
                    <a:pt x="1047" y="582"/>
                    <a:pt x="1045" y="581"/>
                    <a:pt x="1041" y="582"/>
                  </a:cubicBezTo>
                  <a:cubicBezTo>
                    <a:pt x="1009" y="562"/>
                    <a:pt x="998" y="557"/>
                    <a:pt x="987" y="552"/>
                  </a:cubicBezTo>
                  <a:cubicBezTo>
                    <a:pt x="975" y="540"/>
                    <a:pt x="969" y="540"/>
                    <a:pt x="966" y="536"/>
                  </a:cubicBezTo>
                  <a:cubicBezTo>
                    <a:pt x="893" y="485"/>
                    <a:pt x="888" y="477"/>
                    <a:pt x="880" y="474"/>
                  </a:cubicBezTo>
                  <a:cubicBezTo>
                    <a:pt x="867" y="462"/>
                    <a:pt x="862" y="462"/>
                    <a:pt x="859" y="457"/>
                  </a:cubicBezTo>
                  <a:cubicBezTo>
                    <a:pt x="821" y="434"/>
                    <a:pt x="819" y="429"/>
                    <a:pt x="812" y="430"/>
                  </a:cubicBezTo>
                  <a:cubicBezTo>
                    <a:pt x="839" y="451"/>
                    <a:pt x="843" y="454"/>
                    <a:pt x="848" y="455"/>
                  </a:cubicBezTo>
                  <a:cubicBezTo>
                    <a:pt x="867" y="470"/>
                    <a:pt x="869" y="472"/>
                    <a:pt x="871" y="473"/>
                  </a:cubicBezTo>
                  <a:cubicBezTo>
                    <a:pt x="889" y="489"/>
                    <a:pt x="891" y="491"/>
                    <a:pt x="894" y="491"/>
                  </a:cubicBezTo>
                  <a:cubicBezTo>
                    <a:pt x="968" y="549"/>
                    <a:pt x="985" y="560"/>
                    <a:pt x="1002" y="571"/>
                  </a:cubicBezTo>
                  <a:cubicBezTo>
                    <a:pt x="1086" y="612"/>
                    <a:pt x="1090" y="614"/>
                    <a:pt x="1094" y="617"/>
                  </a:cubicBezTo>
                  <a:cubicBezTo>
                    <a:pt x="1123" y="631"/>
                    <a:pt x="1129" y="627"/>
                    <a:pt x="1130" y="630"/>
                  </a:cubicBezTo>
                  <a:cubicBezTo>
                    <a:pt x="1158" y="636"/>
                    <a:pt x="1164" y="637"/>
                    <a:pt x="1169" y="639"/>
                  </a:cubicBezTo>
                  <a:cubicBezTo>
                    <a:pt x="1224" y="647"/>
                    <a:pt x="1233" y="642"/>
                    <a:pt x="1235" y="649"/>
                  </a:cubicBezTo>
                  <a:cubicBezTo>
                    <a:pt x="1210" y="650"/>
                    <a:pt x="1203" y="654"/>
                    <a:pt x="1202" y="650"/>
                  </a:cubicBezTo>
                  <a:cubicBezTo>
                    <a:pt x="1105" y="635"/>
                    <a:pt x="1098" y="633"/>
                    <a:pt x="1090" y="633"/>
                  </a:cubicBezTo>
                  <a:cubicBezTo>
                    <a:pt x="1015" y="596"/>
                    <a:pt x="1008" y="600"/>
                    <a:pt x="1006" y="597"/>
                  </a:cubicBezTo>
                  <a:cubicBezTo>
                    <a:pt x="972" y="578"/>
                    <a:pt x="967" y="573"/>
                    <a:pt x="962" y="570"/>
                  </a:cubicBezTo>
                  <a:cubicBezTo>
                    <a:pt x="933" y="548"/>
                    <a:pt x="923" y="537"/>
                    <a:pt x="910" y="530"/>
                  </a:cubicBezTo>
                  <a:cubicBezTo>
                    <a:pt x="874" y="494"/>
                    <a:pt x="865" y="495"/>
                    <a:pt x="862" y="486"/>
                  </a:cubicBezTo>
                  <a:cubicBezTo>
                    <a:pt x="852" y="473"/>
                    <a:pt x="848" y="485"/>
                    <a:pt x="853" y="483"/>
                  </a:cubicBezTo>
                  <a:cubicBezTo>
                    <a:pt x="875" y="508"/>
                    <a:pt x="881" y="505"/>
                    <a:pt x="880" y="511"/>
                  </a:cubicBezTo>
                  <a:cubicBezTo>
                    <a:pt x="914" y="539"/>
                    <a:pt x="923" y="549"/>
                    <a:pt x="934" y="555"/>
                  </a:cubicBezTo>
                  <a:cubicBezTo>
                    <a:pt x="973" y="583"/>
                    <a:pt x="977" y="593"/>
                    <a:pt x="988" y="592"/>
                  </a:cubicBezTo>
                  <a:cubicBezTo>
                    <a:pt x="1018" y="609"/>
                    <a:pt x="1024" y="614"/>
                    <a:pt x="1032" y="617"/>
                  </a:cubicBezTo>
                  <a:cubicBezTo>
                    <a:pt x="1060" y="632"/>
                    <a:pt x="1067" y="631"/>
                    <a:pt x="1072" y="632"/>
                  </a:cubicBezTo>
                  <a:cubicBezTo>
                    <a:pt x="1136" y="650"/>
                    <a:pt x="1145" y="658"/>
                    <a:pt x="1161" y="656"/>
                  </a:cubicBezTo>
                  <a:cubicBezTo>
                    <a:pt x="1183" y="662"/>
                    <a:pt x="1186" y="663"/>
                    <a:pt x="1189" y="664"/>
                  </a:cubicBezTo>
                  <a:cubicBezTo>
                    <a:pt x="1149" y="665"/>
                    <a:pt x="1142" y="669"/>
                    <a:pt x="1141" y="666"/>
                  </a:cubicBezTo>
                  <a:cubicBezTo>
                    <a:pt x="1080" y="658"/>
                    <a:pt x="1078" y="656"/>
                    <a:pt x="1075" y="656"/>
                  </a:cubicBezTo>
                  <a:cubicBezTo>
                    <a:pt x="1027" y="642"/>
                    <a:pt x="1015" y="636"/>
                    <a:pt x="1001" y="631"/>
                  </a:cubicBezTo>
                  <a:cubicBezTo>
                    <a:pt x="948" y="600"/>
                    <a:pt x="944" y="598"/>
                    <a:pt x="940" y="596"/>
                  </a:cubicBezTo>
                  <a:cubicBezTo>
                    <a:pt x="926" y="588"/>
                    <a:pt x="928" y="584"/>
                    <a:pt x="926" y="583"/>
                  </a:cubicBezTo>
                  <a:cubicBezTo>
                    <a:pt x="900" y="567"/>
                    <a:pt x="886" y="553"/>
                    <a:pt x="868" y="544"/>
                  </a:cubicBezTo>
                  <a:cubicBezTo>
                    <a:pt x="815" y="514"/>
                    <a:pt x="807" y="517"/>
                    <a:pt x="805" y="512"/>
                  </a:cubicBezTo>
                  <a:cubicBezTo>
                    <a:pt x="772" y="504"/>
                    <a:pt x="770" y="501"/>
                    <a:pt x="766" y="503"/>
                  </a:cubicBezTo>
                  <a:cubicBezTo>
                    <a:pt x="786" y="513"/>
                    <a:pt x="794" y="513"/>
                    <a:pt x="799" y="517"/>
                  </a:cubicBezTo>
                  <a:cubicBezTo>
                    <a:pt x="872" y="557"/>
                    <a:pt x="883" y="560"/>
                    <a:pt x="888" y="570"/>
                  </a:cubicBezTo>
                  <a:cubicBezTo>
                    <a:pt x="930" y="596"/>
                    <a:pt x="931" y="599"/>
                    <a:pt x="934" y="599"/>
                  </a:cubicBezTo>
                  <a:cubicBezTo>
                    <a:pt x="974" y="626"/>
                    <a:pt x="981" y="634"/>
                    <a:pt x="993" y="635"/>
                  </a:cubicBezTo>
                  <a:cubicBezTo>
                    <a:pt x="1030" y="654"/>
                    <a:pt x="1041" y="658"/>
                    <a:pt x="1055" y="657"/>
                  </a:cubicBezTo>
                  <a:cubicBezTo>
                    <a:pt x="1081" y="664"/>
                    <a:pt x="1082" y="669"/>
                    <a:pt x="1086" y="669"/>
                  </a:cubicBezTo>
                  <a:cubicBezTo>
                    <a:pt x="1132" y="679"/>
                    <a:pt x="1144" y="674"/>
                    <a:pt x="1150" y="680"/>
                  </a:cubicBezTo>
                  <a:cubicBezTo>
                    <a:pt x="1113" y="682"/>
                    <a:pt x="1114" y="674"/>
                    <a:pt x="1107" y="676"/>
                  </a:cubicBezTo>
                  <a:cubicBezTo>
                    <a:pt x="1093" y="674"/>
                    <a:pt x="1086" y="677"/>
                    <a:pt x="1082" y="674"/>
                  </a:cubicBezTo>
                  <a:cubicBezTo>
                    <a:pt x="1026" y="662"/>
                    <a:pt x="1023" y="659"/>
                    <a:pt x="1022" y="659"/>
                  </a:cubicBezTo>
                  <a:cubicBezTo>
                    <a:pt x="1001" y="653"/>
                    <a:pt x="992" y="651"/>
                    <a:pt x="984" y="648"/>
                  </a:cubicBezTo>
                  <a:cubicBezTo>
                    <a:pt x="948" y="631"/>
                    <a:pt x="942" y="632"/>
                    <a:pt x="939" y="629"/>
                  </a:cubicBezTo>
                  <a:cubicBezTo>
                    <a:pt x="916" y="615"/>
                    <a:pt x="910" y="616"/>
                    <a:pt x="907" y="613"/>
                  </a:cubicBezTo>
                  <a:cubicBezTo>
                    <a:pt x="873" y="593"/>
                    <a:pt x="869" y="590"/>
                    <a:pt x="865" y="589"/>
                  </a:cubicBezTo>
                  <a:cubicBezTo>
                    <a:pt x="832" y="568"/>
                    <a:pt x="826" y="569"/>
                    <a:pt x="823" y="566"/>
                  </a:cubicBezTo>
                  <a:cubicBezTo>
                    <a:pt x="784" y="554"/>
                    <a:pt x="782" y="548"/>
                    <a:pt x="776" y="550"/>
                  </a:cubicBezTo>
                  <a:cubicBezTo>
                    <a:pt x="733" y="548"/>
                    <a:pt x="728" y="546"/>
                    <a:pt x="720" y="547"/>
                  </a:cubicBezTo>
                  <a:cubicBezTo>
                    <a:pt x="750" y="554"/>
                    <a:pt x="764" y="549"/>
                    <a:pt x="771" y="555"/>
                  </a:cubicBezTo>
                  <a:cubicBezTo>
                    <a:pt x="824" y="572"/>
                    <a:pt x="825" y="575"/>
                    <a:pt x="828" y="578"/>
                  </a:cubicBezTo>
                  <a:cubicBezTo>
                    <a:pt x="880" y="604"/>
                    <a:pt x="882" y="607"/>
                    <a:pt x="885" y="610"/>
                  </a:cubicBezTo>
                  <a:cubicBezTo>
                    <a:pt x="920" y="629"/>
                    <a:pt x="926" y="632"/>
                    <a:pt x="933" y="635"/>
                  </a:cubicBezTo>
                  <a:cubicBezTo>
                    <a:pt x="948" y="643"/>
                    <a:pt x="952" y="643"/>
                    <a:pt x="949" y="645"/>
                  </a:cubicBezTo>
                  <a:cubicBezTo>
                    <a:pt x="926" y="635"/>
                    <a:pt x="924" y="634"/>
                    <a:pt x="920" y="635"/>
                  </a:cubicBezTo>
                  <a:cubicBezTo>
                    <a:pt x="888" y="619"/>
                    <a:pt x="883" y="618"/>
                    <a:pt x="877" y="618"/>
                  </a:cubicBezTo>
                  <a:cubicBezTo>
                    <a:pt x="825" y="595"/>
                    <a:pt x="816" y="591"/>
                    <a:pt x="805" y="589"/>
                  </a:cubicBezTo>
                  <a:cubicBezTo>
                    <a:pt x="728" y="577"/>
                    <a:pt x="714" y="579"/>
                    <a:pt x="702" y="579"/>
                  </a:cubicBezTo>
                  <a:cubicBezTo>
                    <a:pt x="656" y="593"/>
                    <a:pt x="661" y="588"/>
                    <a:pt x="670" y="589"/>
                  </a:cubicBezTo>
                  <a:cubicBezTo>
                    <a:pt x="751" y="586"/>
                    <a:pt x="760" y="585"/>
                    <a:pt x="767" y="585"/>
                  </a:cubicBezTo>
                  <a:cubicBezTo>
                    <a:pt x="799" y="597"/>
                    <a:pt x="806" y="593"/>
                    <a:pt x="807" y="598"/>
                  </a:cubicBezTo>
                  <a:cubicBezTo>
                    <a:pt x="839" y="611"/>
                    <a:pt x="853" y="614"/>
                    <a:pt x="864" y="620"/>
                  </a:cubicBezTo>
                  <a:cubicBezTo>
                    <a:pt x="910" y="635"/>
                    <a:pt x="915" y="639"/>
                    <a:pt x="919" y="644"/>
                  </a:cubicBezTo>
                  <a:cubicBezTo>
                    <a:pt x="964" y="661"/>
                    <a:pt x="971" y="663"/>
                    <a:pt x="977" y="667"/>
                  </a:cubicBezTo>
                  <a:cubicBezTo>
                    <a:pt x="1030" y="682"/>
                    <a:pt x="1031" y="688"/>
                    <a:pt x="1038" y="684"/>
                  </a:cubicBezTo>
                  <a:cubicBezTo>
                    <a:pt x="1098" y="697"/>
                    <a:pt x="1102" y="695"/>
                    <a:pt x="1106" y="694"/>
                  </a:cubicBezTo>
                  <a:cubicBezTo>
                    <a:pt x="1130" y="698"/>
                    <a:pt x="1137" y="693"/>
                    <a:pt x="1137" y="697"/>
                  </a:cubicBezTo>
                  <a:cubicBezTo>
                    <a:pt x="1080" y="702"/>
                    <a:pt x="1065" y="702"/>
                    <a:pt x="1050" y="702"/>
                  </a:cubicBezTo>
                  <a:cubicBezTo>
                    <a:pt x="1023" y="698"/>
                    <a:pt x="1017" y="695"/>
                    <a:pt x="1009" y="696"/>
                  </a:cubicBezTo>
                  <a:cubicBezTo>
                    <a:pt x="947" y="677"/>
                    <a:pt x="942" y="673"/>
                    <a:pt x="934" y="674"/>
                  </a:cubicBezTo>
                  <a:cubicBezTo>
                    <a:pt x="905" y="660"/>
                    <a:pt x="898" y="657"/>
                    <a:pt x="888" y="656"/>
                  </a:cubicBezTo>
                  <a:cubicBezTo>
                    <a:pt x="852" y="636"/>
                    <a:pt x="846" y="637"/>
                    <a:pt x="841" y="638"/>
                  </a:cubicBezTo>
                  <a:cubicBezTo>
                    <a:pt x="789" y="618"/>
                    <a:pt x="781" y="623"/>
                    <a:pt x="780" y="618"/>
                  </a:cubicBezTo>
                  <a:cubicBezTo>
                    <a:pt x="751" y="609"/>
                    <a:pt x="743" y="614"/>
                    <a:pt x="741" y="609"/>
                  </a:cubicBezTo>
                  <a:cubicBezTo>
                    <a:pt x="676" y="616"/>
                    <a:pt x="678" y="620"/>
                    <a:pt x="671" y="620"/>
                  </a:cubicBezTo>
                  <a:cubicBezTo>
                    <a:pt x="744" y="619"/>
                    <a:pt x="751" y="618"/>
                    <a:pt x="754" y="623"/>
                  </a:cubicBezTo>
                  <a:cubicBezTo>
                    <a:pt x="793" y="629"/>
                    <a:pt x="797" y="632"/>
                    <a:pt x="802" y="634"/>
                  </a:cubicBezTo>
                  <a:cubicBezTo>
                    <a:pt x="822" y="641"/>
                    <a:pt x="832" y="637"/>
                    <a:pt x="833" y="644"/>
                  </a:cubicBezTo>
                  <a:cubicBezTo>
                    <a:pt x="906" y="668"/>
                    <a:pt x="914" y="676"/>
                    <a:pt x="926" y="678"/>
                  </a:cubicBezTo>
                  <a:cubicBezTo>
                    <a:pt x="975" y="698"/>
                    <a:pt x="984" y="694"/>
                    <a:pt x="987" y="700"/>
                  </a:cubicBezTo>
                  <a:cubicBezTo>
                    <a:pt x="898" y="678"/>
                    <a:pt x="894" y="673"/>
                    <a:pt x="887" y="674"/>
                  </a:cubicBezTo>
                  <a:cubicBezTo>
                    <a:pt x="847" y="666"/>
                    <a:pt x="846" y="659"/>
                    <a:pt x="838" y="661"/>
                  </a:cubicBezTo>
                  <a:cubicBezTo>
                    <a:pt x="783" y="644"/>
                    <a:pt x="776" y="646"/>
                    <a:pt x="771" y="644"/>
                  </a:cubicBezTo>
                  <a:cubicBezTo>
                    <a:pt x="696" y="645"/>
                    <a:pt x="694" y="643"/>
                    <a:pt x="678" y="645"/>
                  </a:cubicBezTo>
                  <a:cubicBezTo>
                    <a:pt x="632" y="654"/>
                    <a:pt x="621" y="657"/>
                    <a:pt x="610" y="660"/>
                  </a:cubicBezTo>
                  <a:cubicBezTo>
                    <a:pt x="603" y="670"/>
                    <a:pt x="617" y="662"/>
                    <a:pt x="634" y="657"/>
                  </a:cubicBezTo>
                  <a:cubicBezTo>
                    <a:pt x="721" y="644"/>
                    <a:pt x="727" y="653"/>
                    <a:pt x="736" y="648"/>
                  </a:cubicBezTo>
                  <a:cubicBezTo>
                    <a:pt x="762" y="649"/>
                    <a:pt x="765" y="650"/>
                    <a:pt x="768" y="651"/>
                  </a:cubicBezTo>
                  <a:cubicBezTo>
                    <a:pt x="809" y="662"/>
                    <a:pt x="824" y="664"/>
                    <a:pt x="837" y="667"/>
                  </a:cubicBezTo>
                  <a:cubicBezTo>
                    <a:pt x="880" y="682"/>
                    <a:pt x="887" y="682"/>
                    <a:pt x="893" y="684"/>
                  </a:cubicBezTo>
                  <a:cubicBezTo>
                    <a:pt x="935" y="697"/>
                    <a:pt x="939" y="697"/>
                    <a:pt x="941" y="700"/>
                  </a:cubicBezTo>
                  <a:cubicBezTo>
                    <a:pt x="1001" y="712"/>
                    <a:pt x="1009" y="716"/>
                    <a:pt x="1019" y="717"/>
                  </a:cubicBezTo>
                  <a:cubicBezTo>
                    <a:pt x="1062" y="726"/>
                    <a:pt x="1073" y="716"/>
                    <a:pt x="1073" y="722"/>
                  </a:cubicBezTo>
                  <a:cubicBezTo>
                    <a:pt x="1019" y="731"/>
                    <a:pt x="1005" y="730"/>
                    <a:pt x="991" y="731"/>
                  </a:cubicBezTo>
                  <a:cubicBezTo>
                    <a:pt x="961" y="724"/>
                    <a:pt x="955" y="728"/>
                    <a:pt x="954" y="724"/>
                  </a:cubicBezTo>
                  <a:cubicBezTo>
                    <a:pt x="897" y="710"/>
                    <a:pt x="893" y="708"/>
                    <a:pt x="887" y="707"/>
                  </a:cubicBezTo>
                  <a:cubicBezTo>
                    <a:pt x="834" y="695"/>
                    <a:pt x="833" y="688"/>
                    <a:pt x="826" y="689"/>
                  </a:cubicBezTo>
                  <a:cubicBezTo>
                    <a:pt x="742" y="668"/>
                    <a:pt x="733" y="668"/>
                    <a:pt x="726" y="665"/>
                  </a:cubicBezTo>
                  <a:cubicBezTo>
                    <a:pt x="702" y="662"/>
                    <a:pt x="695" y="667"/>
                    <a:pt x="695" y="662"/>
                  </a:cubicBezTo>
                  <a:cubicBezTo>
                    <a:pt x="668" y="661"/>
                    <a:pt x="660" y="667"/>
                    <a:pt x="659" y="662"/>
                  </a:cubicBezTo>
                  <a:cubicBezTo>
                    <a:pt x="649" y="666"/>
                    <a:pt x="680" y="667"/>
                    <a:pt x="709" y="670"/>
                  </a:cubicBezTo>
                  <a:cubicBezTo>
                    <a:pt x="800" y="689"/>
                    <a:pt x="805" y="689"/>
                    <a:pt x="809" y="692"/>
                  </a:cubicBezTo>
                  <a:cubicBezTo>
                    <a:pt x="834" y="697"/>
                    <a:pt x="839" y="703"/>
                    <a:pt x="848" y="703"/>
                  </a:cubicBezTo>
                  <a:cubicBezTo>
                    <a:pt x="904" y="721"/>
                    <a:pt x="912" y="724"/>
                    <a:pt x="919" y="728"/>
                  </a:cubicBezTo>
                  <a:cubicBezTo>
                    <a:pt x="958" y="739"/>
                    <a:pt x="967" y="732"/>
                    <a:pt x="968" y="739"/>
                  </a:cubicBezTo>
                  <a:cubicBezTo>
                    <a:pt x="1005" y="741"/>
                    <a:pt x="1005" y="737"/>
                    <a:pt x="1008" y="743"/>
                  </a:cubicBezTo>
                  <a:cubicBezTo>
                    <a:pt x="897" y="732"/>
                    <a:pt x="889" y="732"/>
                    <a:pt x="884" y="728"/>
                  </a:cubicBezTo>
                  <a:cubicBezTo>
                    <a:pt x="849" y="719"/>
                    <a:pt x="834" y="716"/>
                    <a:pt x="819" y="713"/>
                  </a:cubicBezTo>
                  <a:cubicBezTo>
                    <a:pt x="752" y="692"/>
                    <a:pt x="741" y="696"/>
                    <a:pt x="735" y="692"/>
                  </a:cubicBezTo>
                  <a:cubicBezTo>
                    <a:pt x="661" y="682"/>
                    <a:pt x="653" y="680"/>
                    <a:pt x="645" y="680"/>
                  </a:cubicBezTo>
                  <a:cubicBezTo>
                    <a:pt x="612" y="688"/>
                    <a:pt x="628" y="691"/>
                    <a:pt x="648" y="686"/>
                  </a:cubicBezTo>
                  <a:cubicBezTo>
                    <a:pt x="712" y="690"/>
                    <a:pt x="713" y="700"/>
                    <a:pt x="723" y="697"/>
                  </a:cubicBezTo>
                  <a:cubicBezTo>
                    <a:pt x="771" y="710"/>
                    <a:pt x="786" y="709"/>
                    <a:pt x="797" y="715"/>
                  </a:cubicBezTo>
                  <a:cubicBezTo>
                    <a:pt x="838" y="727"/>
                    <a:pt x="845" y="727"/>
                    <a:pt x="851" y="729"/>
                  </a:cubicBezTo>
                  <a:cubicBezTo>
                    <a:pt x="876" y="735"/>
                    <a:pt x="880" y="740"/>
                    <a:pt x="888" y="738"/>
                  </a:cubicBezTo>
                  <a:cubicBezTo>
                    <a:pt x="945" y="756"/>
                    <a:pt x="955" y="746"/>
                    <a:pt x="955" y="753"/>
                  </a:cubicBezTo>
                  <a:cubicBezTo>
                    <a:pt x="974" y="755"/>
                    <a:pt x="970" y="759"/>
                    <a:pt x="956" y="761"/>
                  </a:cubicBezTo>
                  <a:cubicBezTo>
                    <a:pt x="909" y="757"/>
                    <a:pt x="908" y="754"/>
                    <a:pt x="904" y="755"/>
                  </a:cubicBezTo>
                  <a:cubicBezTo>
                    <a:pt x="885" y="748"/>
                    <a:pt x="880" y="752"/>
                    <a:pt x="879" y="749"/>
                  </a:cubicBezTo>
                  <a:cubicBezTo>
                    <a:pt x="859" y="745"/>
                    <a:pt x="858" y="743"/>
                    <a:pt x="853" y="744"/>
                  </a:cubicBezTo>
                  <a:cubicBezTo>
                    <a:pt x="800" y="729"/>
                    <a:pt x="793" y="730"/>
                    <a:pt x="790" y="725"/>
                  </a:cubicBezTo>
                  <a:cubicBezTo>
                    <a:pt x="720" y="706"/>
                    <a:pt x="714" y="706"/>
                    <a:pt x="707" y="706"/>
                  </a:cubicBezTo>
                  <a:cubicBezTo>
                    <a:pt x="736" y="712"/>
                    <a:pt x="742" y="721"/>
                    <a:pt x="756" y="720"/>
                  </a:cubicBezTo>
                  <a:cubicBezTo>
                    <a:pt x="822" y="744"/>
                    <a:pt x="826" y="747"/>
                    <a:pt x="832" y="748"/>
                  </a:cubicBezTo>
                  <a:cubicBezTo>
                    <a:pt x="860" y="754"/>
                    <a:pt x="872" y="756"/>
                    <a:pt x="881" y="761"/>
                  </a:cubicBezTo>
                  <a:cubicBezTo>
                    <a:pt x="921" y="767"/>
                    <a:pt x="925" y="770"/>
                    <a:pt x="933" y="768"/>
                  </a:cubicBezTo>
                  <a:cubicBezTo>
                    <a:pt x="905" y="774"/>
                    <a:pt x="897" y="771"/>
                    <a:pt x="885" y="774"/>
                  </a:cubicBezTo>
                  <a:cubicBezTo>
                    <a:pt x="841" y="759"/>
                    <a:pt x="836" y="760"/>
                    <a:pt x="832" y="759"/>
                  </a:cubicBezTo>
                  <a:cubicBezTo>
                    <a:pt x="803" y="756"/>
                    <a:pt x="801" y="752"/>
                    <a:pt x="797" y="752"/>
                  </a:cubicBezTo>
                  <a:cubicBezTo>
                    <a:pt x="747" y="739"/>
                    <a:pt x="735" y="743"/>
                    <a:pt x="730" y="738"/>
                  </a:cubicBezTo>
                  <a:cubicBezTo>
                    <a:pt x="659" y="735"/>
                    <a:pt x="646" y="737"/>
                    <a:pt x="633" y="740"/>
                  </a:cubicBezTo>
                  <a:cubicBezTo>
                    <a:pt x="595" y="753"/>
                    <a:pt x="594" y="757"/>
                    <a:pt x="585" y="757"/>
                  </a:cubicBezTo>
                  <a:cubicBezTo>
                    <a:pt x="592" y="764"/>
                    <a:pt x="594" y="760"/>
                    <a:pt x="599" y="757"/>
                  </a:cubicBezTo>
                  <a:cubicBezTo>
                    <a:pt x="676" y="741"/>
                    <a:pt x="681" y="740"/>
                    <a:pt x="686" y="739"/>
                  </a:cubicBezTo>
                  <a:cubicBezTo>
                    <a:pt x="717" y="743"/>
                    <a:pt x="723" y="747"/>
                    <a:pt x="732" y="746"/>
                  </a:cubicBezTo>
                  <a:cubicBezTo>
                    <a:pt x="805" y="765"/>
                    <a:pt x="814" y="764"/>
                    <a:pt x="822" y="765"/>
                  </a:cubicBezTo>
                  <a:cubicBezTo>
                    <a:pt x="873" y="775"/>
                    <a:pt x="873" y="782"/>
                    <a:pt x="880" y="779"/>
                  </a:cubicBezTo>
                  <a:cubicBezTo>
                    <a:pt x="911" y="788"/>
                    <a:pt x="921" y="782"/>
                    <a:pt x="921" y="790"/>
                  </a:cubicBezTo>
                  <a:cubicBezTo>
                    <a:pt x="835" y="786"/>
                    <a:pt x="826" y="783"/>
                    <a:pt x="816" y="782"/>
                  </a:cubicBezTo>
                  <a:cubicBezTo>
                    <a:pt x="785" y="775"/>
                    <a:pt x="780" y="775"/>
                    <a:pt x="775" y="776"/>
                  </a:cubicBezTo>
                  <a:cubicBezTo>
                    <a:pt x="743" y="770"/>
                    <a:pt x="740" y="766"/>
                    <a:pt x="734" y="768"/>
                  </a:cubicBezTo>
                  <a:cubicBezTo>
                    <a:pt x="682" y="767"/>
                    <a:pt x="662" y="763"/>
                    <a:pt x="640" y="765"/>
                  </a:cubicBezTo>
                  <a:cubicBezTo>
                    <a:pt x="565" y="784"/>
                    <a:pt x="556" y="782"/>
                    <a:pt x="557" y="786"/>
                  </a:cubicBezTo>
                  <a:cubicBezTo>
                    <a:pt x="577" y="785"/>
                    <a:pt x="588" y="780"/>
                    <a:pt x="600" y="777"/>
                  </a:cubicBezTo>
                  <a:cubicBezTo>
                    <a:pt x="661" y="772"/>
                    <a:pt x="665" y="773"/>
                    <a:pt x="670" y="773"/>
                  </a:cubicBezTo>
                  <a:cubicBezTo>
                    <a:pt x="700" y="775"/>
                    <a:pt x="709" y="770"/>
                    <a:pt x="710" y="774"/>
                  </a:cubicBezTo>
                  <a:cubicBezTo>
                    <a:pt x="785" y="785"/>
                    <a:pt x="805" y="787"/>
                    <a:pt x="822" y="792"/>
                  </a:cubicBezTo>
                  <a:cubicBezTo>
                    <a:pt x="875" y="802"/>
                    <a:pt x="871" y="803"/>
                    <a:pt x="870" y="801"/>
                  </a:cubicBezTo>
                  <a:cubicBezTo>
                    <a:pt x="835" y="799"/>
                    <a:pt x="823" y="799"/>
                    <a:pt x="812" y="798"/>
                  </a:cubicBezTo>
                  <a:cubicBezTo>
                    <a:pt x="723" y="795"/>
                    <a:pt x="722" y="790"/>
                    <a:pt x="716" y="791"/>
                  </a:cubicBezTo>
                  <a:cubicBezTo>
                    <a:pt x="565" y="816"/>
                    <a:pt x="556" y="818"/>
                    <a:pt x="550" y="821"/>
                  </a:cubicBezTo>
                  <a:cubicBezTo>
                    <a:pt x="525" y="836"/>
                    <a:pt x="519" y="840"/>
                    <a:pt x="512" y="843"/>
                  </a:cubicBezTo>
                  <a:cubicBezTo>
                    <a:pt x="509" y="851"/>
                    <a:pt x="521" y="844"/>
                    <a:pt x="531" y="836"/>
                  </a:cubicBezTo>
                  <a:cubicBezTo>
                    <a:pt x="561" y="823"/>
                    <a:pt x="562" y="823"/>
                    <a:pt x="564" y="821"/>
                  </a:cubicBezTo>
                  <a:cubicBezTo>
                    <a:pt x="582" y="818"/>
                    <a:pt x="590" y="814"/>
                    <a:pt x="604" y="811"/>
                  </a:cubicBezTo>
                  <a:cubicBezTo>
                    <a:pt x="711" y="803"/>
                    <a:pt x="718" y="799"/>
                    <a:pt x="720" y="802"/>
                  </a:cubicBezTo>
                  <a:cubicBezTo>
                    <a:pt x="744" y="804"/>
                    <a:pt x="749" y="803"/>
                    <a:pt x="753" y="802"/>
                  </a:cubicBezTo>
                  <a:cubicBezTo>
                    <a:pt x="782" y="805"/>
                    <a:pt x="791" y="803"/>
                    <a:pt x="796" y="808"/>
                  </a:cubicBezTo>
                  <a:cubicBezTo>
                    <a:pt x="731" y="806"/>
                    <a:pt x="726" y="807"/>
                    <a:pt x="723" y="805"/>
                  </a:cubicBezTo>
                  <a:cubicBezTo>
                    <a:pt x="601" y="827"/>
                    <a:pt x="581" y="835"/>
                    <a:pt x="552" y="843"/>
                  </a:cubicBezTo>
                  <a:cubicBezTo>
                    <a:pt x="527" y="859"/>
                    <a:pt x="517" y="860"/>
                    <a:pt x="512" y="866"/>
                  </a:cubicBezTo>
                  <a:cubicBezTo>
                    <a:pt x="492" y="890"/>
                    <a:pt x="495" y="878"/>
                    <a:pt x="509" y="873"/>
                  </a:cubicBezTo>
                  <a:cubicBezTo>
                    <a:pt x="538" y="857"/>
                    <a:pt x="541" y="856"/>
                    <a:pt x="543" y="853"/>
                  </a:cubicBezTo>
                  <a:cubicBezTo>
                    <a:pt x="585" y="838"/>
                    <a:pt x="594" y="840"/>
                    <a:pt x="593" y="835"/>
                  </a:cubicBezTo>
                  <a:cubicBezTo>
                    <a:pt x="643" y="824"/>
                    <a:pt x="645" y="820"/>
                    <a:pt x="652" y="820"/>
                  </a:cubicBezTo>
                  <a:cubicBezTo>
                    <a:pt x="735" y="816"/>
                    <a:pt x="734" y="814"/>
                    <a:pt x="740" y="816"/>
                  </a:cubicBezTo>
                  <a:cubicBezTo>
                    <a:pt x="772" y="814"/>
                    <a:pt x="780" y="819"/>
                    <a:pt x="793" y="817"/>
                  </a:cubicBezTo>
                  <a:cubicBezTo>
                    <a:pt x="806" y="832"/>
                    <a:pt x="790" y="824"/>
                    <a:pt x="771" y="826"/>
                  </a:cubicBezTo>
                  <a:cubicBezTo>
                    <a:pt x="622" y="843"/>
                    <a:pt x="616" y="845"/>
                    <a:pt x="608" y="846"/>
                  </a:cubicBezTo>
                  <a:cubicBezTo>
                    <a:pt x="586" y="855"/>
                    <a:pt x="571" y="858"/>
                    <a:pt x="560" y="864"/>
                  </a:cubicBezTo>
                  <a:cubicBezTo>
                    <a:pt x="510" y="894"/>
                    <a:pt x="499" y="893"/>
                    <a:pt x="498" y="899"/>
                  </a:cubicBezTo>
                  <a:cubicBezTo>
                    <a:pt x="574" y="863"/>
                    <a:pt x="584" y="863"/>
                    <a:pt x="588" y="858"/>
                  </a:cubicBezTo>
                  <a:cubicBezTo>
                    <a:pt x="618" y="851"/>
                    <a:pt x="633" y="846"/>
                    <a:pt x="650" y="843"/>
                  </a:cubicBezTo>
                  <a:cubicBezTo>
                    <a:pt x="740" y="832"/>
                    <a:pt x="743" y="835"/>
                    <a:pt x="750" y="834"/>
                  </a:cubicBezTo>
                  <a:cubicBezTo>
                    <a:pt x="697" y="845"/>
                    <a:pt x="697" y="848"/>
                    <a:pt x="693" y="849"/>
                  </a:cubicBezTo>
                  <a:cubicBezTo>
                    <a:pt x="668" y="855"/>
                    <a:pt x="669" y="851"/>
                    <a:pt x="665" y="856"/>
                  </a:cubicBezTo>
                  <a:cubicBezTo>
                    <a:pt x="608" y="876"/>
                    <a:pt x="598" y="884"/>
                    <a:pt x="582" y="888"/>
                  </a:cubicBezTo>
                  <a:cubicBezTo>
                    <a:pt x="531" y="919"/>
                    <a:pt x="517" y="917"/>
                    <a:pt x="521" y="926"/>
                  </a:cubicBezTo>
                  <a:cubicBezTo>
                    <a:pt x="537" y="913"/>
                    <a:pt x="547" y="912"/>
                    <a:pt x="550" y="907"/>
                  </a:cubicBezTo>
                  <a:cubicBezTo>
                    <a:pt x="673" y="868"/>
                    <a:pt x="675" y="858"/>
                    <a:pt x="679" y="860"/>
                  </a:cubicBezTo>
                  <a:cubicBezTo>
                    <a:pt x="709" y="856"/>
                    <a:pt x="717" y="850"/>
                    <a:pt x="718" y="855"/>
                  </a:cubicBezTo>
                  <a:cubicBezTo>
                    <a:pt x="642" y="891"/>
                    <a:pt x="630" y="890"/>
                    <a:pt x="628" y="896"/>
                  </a:cubicBezTo>
                  <a:cubicBezTo>
                    <a:pt x="589" y="916"/>
                    <a:pt x="579" y="917"/>
                    <a:pt x="580" y="924"/>
                  </a:cubicBezTo>
                  <a:cubicBezTo>
                    <a:pt x="653" y="887"/>
                    <a:pt x="676" y="880"/>
                    <a:pt x="694" y="870"/>
                  </a:cubicBezTo>
                  <a:cubicBezTo>
                    <a:pt x="784" y="845"/>
                    <a:pt x="785" y="839"/>
                    <a:pt x="795" y="839"/>
                  </a:cubicBezTo>
                  <a:cubicBezTo>
                    <a:pt x="808" y="838"/>
                    <a:pt x="802" y="843"/>
                    <a:pt x="789" y="844"/>
                  </a:cubicBezTo>
                  <a:cubicBezTo>
                    <a:pt x="718" y="886"/>
                    <a:pt x="706" y="885"/>
                    <a:pt x="705" y="891"/>
                  </a:cubicBezTo>
                  <a:cubicBezTo>
                    <a:pt x="634" y="921"/>
                    <a:pt x="626" y="929"/>
                    <a:pt x="613" y="934"/>
                  </a:cubicBezTo>
                  <a:cubicBezTo>
                    <a:pt x="588" y="952"/>
                    <a:pt x="581" y="951"/>
                    <a:pt x="581" y="955"/>
                  </a:cubicBezTo>
                  <a:cubicBezTo>
                    <a:pt x="530" y="987"/>
                    <a:pt x="527" y="988"/>
                    <a:pt x="526" y="992"/>
                  </a:cubicBezTo>
                  <a:cubicBezTo>
                    <a:pt x="539" y="987"/>
                    <a:pt x="552" y="979"/>
                    <a:pt x="564" y="971"/>
                  </a:cubicBezTo>
                  <a:cubicBezTo>
                    <a:pt x="592" y="956"/>
                    <a:pt x="598" y="951"/>
                    <a:pt x="604" y="946"/>
                  </a:cubicBezTo>
                  <a:cubicBezTo>
                    <a:pt x="687" y="910"/>
                    <a:pt x="696" y="903"/>
                    <a:pt x="708" y="899"/>
                  </a:cubicBezTo>
                  <a:cubicBezTo>
                    <a:pt x="733" y="884"/>
                    <a:pt x="745" y="882"/>
                    <a:pt x="744" y="886"/>
                  </a:cubicBezTo>
                  <a:cubicBezTo>
                    <a:pt x="722" y="905"/>
                    <a:pt x="719" y="906"/>
                    <a:pt x="714" y="907"/>
                  </a:cubicBezTo>
                  <a:cubicBezTo>
                    <a:pt x="684" y="934"/>
                    <a:pt x="678" y="937"/>
                    <a:pt x="676" y="942"/>
                  </a:cubicBezTo>
                  <a:cubicBezTo>
                    <a:pt x="614" y="990"/>
                    <a:pt x="592" y="1003"/>
                    <a:pt x="572" y="1016"/>
                  </a:cubicBezTo>
                  <a:cubicBezTo>
                    <a:pt x="535" y="1045"/>
                    <a:pt x="522" y="1039"/>
                    <a:pt x="524" y="1045"/>
                  </a:cubicBezTo>
                  <a:cubicBezTo>
                    <a:pt x="515" y="1047"/>
                    <a:pt x="532" y="1049"/>
                    <a:pt x="535" y="1041"/>
                  </a:cubicBezTo>
                  <a:cubicBezTo>
                    <a:pt x="570" y="1023"/>
                    <a:pt x="572" y="1024"/>
                    <a:pt x="574" y="1023"/>
                  </a:cubicBezTo>
                  <a:cubicBezTo>
                    <a:pt x="599" y="1005"/>
                    <a:pt x="603" y="1002"/>
                    <a:pt x="607" y="999"/>
                  </a:cubicBezTo>
                  <a:cubicBezTo>
                    <a:pt x="687" y="947"/>
                    <a:pt x="688" y="940"/>
                    <a:pt x="696" y="939"/>
                  </a:cubicBezTo>
                  <a:cubicBezTo>
                    <a:pt x="718" y="923"/>
                    <a:pt x="719" y="913"/>
                    <a:pt x="721" y="919"/>
                  </a:cubicBezTo>
                  <a:cubicBezTo>
                    <a:pt x="696" y="949"/>
                    <a:pt x="682" y="951"/>
                    <a:pt x="680" y="962"/>
                  </a:cubicBezTo>
                  <a:cubicBezTo>
                    <a:pt x="620" y="1003"/>
                    <a:pt x="616" y="1012"/>
                    <a:pt x="603" y="1015"/>
                  </a:cubicBezTo>
                  <a:cubicBezTo>
                    <a:pt x="568" y="1039"/>
                    <a:pt x="559" y="1044"/>
                    <a:pt x="549" y="1049"/>
                  </a:cubicBezTo>
                  <a:cubicBezTo>
                    <a:pt x="538" y="1063"/>
                    <a:pt x="550" y="1055"/>
                    <a:pt x="565" y="1049"/>
                  </a:cubicBezTo>
                  <a:cubicBezTo>
                    <a:pt x="590" y="1034"/>
                    <a:pt x="595" y="1029"/>
                    <a:pt x="603" y="1026"/>
                  </a:cubicBezTo>
                  <a:cubicBezTo>
                    <a:pt x="660" y="985"/>
                    <a:pt x="670" y="984"/>
                    <a:pt x="671" y="976"/>
                  </a:cubicBezTo>
                  <a:cubicBezTo>
                    <a:pt x="721" y="934"/>
                    <a:pt x="724" y="932"/>
                    <a:pt x="728" y="931"/>
                  </a:cubicBezTo>
                  <a:cubicBezTo>
                    <a:pt x="753" y="903"/>
                    <a:pt x="759" y="899"/>
                    <a:pt x="765" y="895"/>
                  </a:cubicBezTo>
                  <a:cubicBezTo>
                    <a:pt x="803" y="865"/>
                    <a:pt x="806" y="861"/>
                    <a:pt x="810" y="858"/>
                  </a:cubicBezTo>
                  <a:cubicBezTo>
                    <a:pt x="833" y="845"/>
                    <a:pt x="838" y="840"/>
                    <a:pt x="846" y="839"/>
                  </a:cubicBezTo>
                  <a:cubicBezTo>
                    <a:pt x="816" y="870"/>
                    <a:pt x="806" y="871"/>
                    <a:pt x="804" y="877"/>
                  </a:cubicBezTo>
                  <a:cubicBezTo>
                    <a:pt x="761" y="922"/>
                    <a:pt x="758" y="927"/>
                    <a:pt x="752" y="931"/>
                  </a:cubicBezTo>
                  <a:cubicBezTo>
                    <a:pt x="698" y="979"/>
                    <a:pt x="690" y="988"/>
                    <a:pt x="677" y="995"/>
                  </a:cubicBezTo>
                  <a:cubicBezTo>
                    <a:pt x="654" y="1010"/>
                    <a:pt x="653" y="1016"/>
                    <a:pt x="643" y="1017"/>
                  </a:cubicBezTo>
                  <a:cubicBezTo>
                    <a:pt x="603" y="1041"/>
                    <a:pt x="602" y="1046"/>
                    <a:pt x="593" y="1046"/>
                  </a:cubicBezTo>
                  <a:cubicBezTo>
                    <a:pt x="604" y="1044"/>
                    <a:pt x="612" y="1046"/>
                    <a:pt x="612" y="1042"/>
                  </a:cubicBezTo>
                  <a:cubicBezTo>
                    <a:pt x="636" y="1032"/>
                    <a:pt x="635" y="1028"/>
                    <a:pt x="641" y="1028"/>
                  </a:cubicBezTo>
                  <a:cubicBezTo>
                    <a:pt x="677" y="1001"/>
                    <a:pt x="688" y="1001"/>
                    <a:pt x="690" y="995"/>
                  </a:cubicBezTo>
                  <a:cubicBezTo>
                    <a:pt x="719" y="977"/>
                    <a:pt x="726" y="966"/>
                    <a:pt x="737" y="958"/>
                  </a:cubicBezTo>
                  <a:cubicBezTo>
                    <a:pt x="755" y="940"/>
                    <a:pt x="761" y="937"/>
                    <a:pt x="766" y="933"/>
                  </a:cubicBezTo>
                  <a:cubicBezTo>
                    <a:pt x="776" y="914"/>
                    <a:pt x="782" y="914"/>
                    <a:pt x="784" y="912"/>
                  </a:cubicBezTo>
                  <a:cubicBezTo>
                    <a:pt x="844" y="864"/>
                    <a:pt x="829" y="869"/>
                    <a:pt x="825" y="882"/>
                  </a:cubicBezTo>
                  <a:cubicBezTo>
                    <a:pt x="800" y="903"/>
                    <a:pt x="804" y="910"/>
                    <a:pt x="797" y="909"/>
                  </a:cubicBezTo>
                  <a:cubicBezTo>
                    <a:pt x="763" y="949"/>
                    <a:pt x="758" y="950"/>
                    <a:pt x="758" y="954"/>
                  </a:cubicBezTo>
                  <a:cubicBezTo>
                    <a:pt x="726" y="987"/>
                    <a:pt x="718" y="990"/>
                    <a:pt x="715" y="995"/>
                  </a:cubicBezTo>
                  <a:cubicBezTo>
                    <a:pt x="647" y="1048"/>
                    <a:pt x="644" y="1049"/>
                    <a:pt x="643" y="1052"/>
                  </a:cubicBezTo>
                  <a:cubicBezTo>
                    <a:pt x="622" y="1066"/>
                    <a:pt x="617" y="1067"/>
                    <a:pt x="615" y="1071"/>
                  </a:cubicBezTo>
                  <a:cubicBezTo>
                    <a:pt x="668" y="1047"/>
                    <a:pt x="671" y="1033"/>
                    <a:pt x="688" y="1029"/>
                  </a:cubicBezTo>
                  <a:cubicBezTo>
                    <a:pt x="721" y="1000"/>
                    <a:pt x="725" y="994"/>
                    <a:pt x="732" y="992"/>
                  </a:cubicBezTo>
                  <a:cubicBezTo>
                    <a:pt x="764" y="960"/>
                    <a:pt x="769" y="956"/>
                    <a:pt x="773" y="951"/>
                  </a:cubicBezTo>
                  <a:cubicBezTo>
                    <a:pt x="860" y="860"/>
                    <a:pt x="862" y="851"/>
                    <a:pt x="872" y="847"/>
                  </a:cubicBezTo>
                  <a:cubicBezTo>
                    <a:pt x="904" y="817"/>
                    <a:pt x="905" y="812"/>
                    <a:pt x="912" y="811"/>
                  </a:cubicBezTo>
                  <a:cubicBezTo>
                    <a:pt x="931" y="798"/>
                    <a:pt x="932" y="793"/>
                    <a:pt x="934" y="796"/>
                  </a:cubicBezTo>
                  <a:cubicBezTo>
                    <a:pt x="913" y="818"/>
                    <a:pt x="904" y="821"/>
                    <a:pt x="899" y="827"/>
                  </a:cubicBezTo>
                  <a:cubicBezTo>
                    <a:pt x="866" y="862"/>
                    <a:pt x="863" y="864"/>
                    <a:pt x="860" y="867"/>
                  </a:cubicBezTo>
                  <a:cubicBezTo>
                    <a:pt x="833" y="899"/>
                    <a:pt x="826" y="904"/>
                    <a:pt x="824" y="911"/>
                  </a:cubicBezTo>
                  <a:cubicBezTo>
                    <a:pt x="798" y="940"/>
                    <a:pt x="789" y="952"/>
                    <a:pt x="777" y="962"/>
                  </a:cubicBezTo>
                  <a:cubicBezTo>
                    <a:pt x="730" y="1003"/>
                    <a:pt x="724" y="1018"/>
                    <a:pt x="709" y="1025"/>
                  </a:cubicBezTo>
                  <a:cubicBezTo>
                    <a:pt x="680" y="1051"/>
                    <a:pt x="672" y="1050"/>
                    <a:pt x="673" y="1056"/>
                  </a:cubicBezTo>
                  <a:cubicBezTo>
                    <a:pt x="707" y="1032"/>
                    <a:pt x="718" y="1028"/>
                    <a:pt x="724" y="1020"/>
                  </a:cubicBezTo>
                  <a:cubicBezTo>
                    <a:pt x="781" y="965"/>
                    <a:pt x="790" y="965"/>
                    <a:pt x="790" y="959"/>
                  </a:cubicBezTo>
                  <a:cubicBezTo>
                    <a:pt x="833" y="912"/>
                    <a:pt x="834" y="907"/>
                    <a:pt x="840" y="906"/>
                  </a:cubicBezTo>
                  <a:cubicBezTo>
                    <a:pt x="852" y="891"/>
                    <a:pt x="857" y="890"/>
                    <a:pt x="857" y="885"/>
                  </a:cubicBezTo>
                  <a:cubicBezTo>
                    <a:pt x="890" y="856"/>
                    <a:pt x="890" y="847"/>
                    <a:pt x="898" y="843"/>
                  </a:cubicBezTo>
                  <a:cubicBezTo>
                    <a:pt x="913" y="829"/>
                    <a:pt x="914" y="825"/>
                    <a:pt x="915" y="828"/>
                  </a:cubicBezTo>
                  <a:cubicBezTo>
                    <a:pt x="899" y="848"/>
                    <a:pt x="895" y="850"/>
                    <a:pt x="893" y="852"/>
                  </a:cubicBezTo>
                  <a:cubicBezTo>
                    <a:pt x="874" y="873"/>
                    <a:pt x="868" y="888"/>
                    <a:pt x="854" y="897"/>
                  </a:cubicBezTo>
                  <a:cubicBezTo>
                    <a:pt x="844" y="921"/>
                    <a:pt x="833" y="921"/>
                    <a:pt x="834" y="929"/>
                  </a:cubicBezTo>
                  <a:cubicBezTo>
                    <a:pt x="813" y="953"/>
                    <a:pt x="808" y="954"/>
                    <a:pt x="808" y="958"/>
                  </a:cubicBezTo>
                  <a:cubicBezTo>
                    <a:pt x="747" y="1019"/>
                    <a:pt x="741" y="1023"/>
                    <a:pt x="738" y="1029"/>
                  </a:cubicBezTo>
                  <a:cubicBezTo>
                    <a:pt x="686" y="1073"/>
                    <a:pt x="678" y="1075"/>
                    <a:pt x="672" y="1078"/>
                  </a:cubicBezTo>
                  <a:cubicBezTo>
                    <a:pt x="643" y="1098"/>
                    <a:pt x="634" y="1096"/>
                    <a:pt x="634" y="1101"/>
                  </a:cubicBezTo>
                  <a:cubicBezTo>
                    <a:pt x="626" y="1110"/>
                    <a:pt x="641" y="1101"/>
                    <a:pt x="654" y="1099"/>
                  </a:cubicBezTo>
                  <a:cubicBezTo>
                    <a:pt x="703" y="1066"/>
                    <a:pt x="716" y="1058"/>
                    <a:pt x="727" y="1048"/>
                  </a:cubicBezTo>
                  <a:cubicBezTo>
                    <a:pt x="768" y="1009"/>
                    <a:pt x="781" y="1000"/>
                    <a:pt x="789" y="988"/>
                  </a:cubicBezTo>
                  <a:cubicBezTo>
                    <a:pt x="809" y="969"/>
                    <a:pt x="815" y="964"/>
                    <a:pt x="819" y="959"/>
                  </a:cubicBezTo>
                  <a:cubicBezTo>
                    <a:pt x="853" y="916"/>
                    <a:pt x="854" y="912"/>
                    <a:pt x="859" y="912"/>
                  </a:cubicBezTo>
                  <a:cubicBezTo>
                    <a:pt x="891" y="872"/>
                    <a:pt x="894" y="865"/>
                    <a:pt x="899" y="860"/>
                  </a:cubicBezTo>
                  <a:cubicBezTo>
                    <a:pt x="977" y="782"/>
                    <a:pt x="978" y="780"/>
                    <a:pt x="979" y="777"/>
                  </a:cubicBezTo>
                  <a:cubicBezTo>
                    <a:pt x="1002" y="772"/>
                    <a:pt x="996" y="775"/>
                    <a:pt x="993" y="779"/>
                  </a:cubicBezTo>
                  <a:cubicBezTo>
                    <a:pt x="966" y="808"/>
                    <a:pt x="964" y="814"/>
                    <a:pt x="957" y="816"/>
                  </a:cubicBezTo>
                  <a:cubicBezTo>
                    <a:pt x="927" y="858"/>
                    <a:pt x="930" y="866"/>
                    <a:pt x="922" y="867"/>
                  </a:cubicBezTo>
                  <a:cubicBezTo>
                    <a:pt x="911" y="890"/>
                    <a:pt x="905" y="890"/>
                    <a:pt x="907" y="894"/>
                  </a:cubicBezTo>
                  <a:cubicBezTo>
                    <a:pt x="875" y="937"/>
                    <a:pt x="869" y="939"/>
                    <a:pt x="868" y="946"/>
                  </a:cubicBezTo>
                  <a:cubicBezTo>
                    <a:pt x="839" y="976"/>
                    <a:pt x="839" y="983"/>
                    <a:pt x="833" y="985"/>
                  </a:cubicBezTo>
                  <a:cubicBezTo>
                    <a:pt x="794" y="1031"/>
                    <a:pt x="787" y="1033"/>
                    <a:pt x="784" y="1038"/>
                  </a:cubicBezTo>
                  <a:cubicBezTo>
                    <a:pt x="739" y="1079"/>
                    <a:pt x="732" y="1081"/>
                    <a:pt x="729" y="1086"/>
                  </a:cubicBezTo>
                  <a:cubicBezTo>
                    <a:pt x="678" y="1120"/>
                    <a:pt x="674" y="1119"/>
                    <a:pt x="673" y="1122"/>
                  </a:cubicBezTo>
                  <a:cubicBezTo>
                    <a:pt x="712" y="1106"/>
                    <a:pt x="716" y="1102"/>
                    <a:pt x="720" y="1098"/>
                  </a:cubicBezTo>
                  <a:cubicBezTo>
                    <a:pt x="753" y="1075"/>
                    <a:pt x="759" y="1072"/>
                    <a:pt x="761" y="1067"/>
                  </a:cubicBezTo>
                  <a:cubicBezTo>
                    <a:pt x="794" y="1044"/>
                    <a:pt x="790" y="1035"/>
                    <a:pt x="800" y="1035"/>
                  </a:cubicBezTo>
                  <a:cubicBezTo>
                    <a:pt x="840" y="991"/>
                    <a:pt x="849" y="984"/>
                    <a:pt x="855" y="974"/>
                  </a:cubicBezTo>
                  <a:cubicBezTo>
                    <a:pt x="869" y="952"/>
                    <a:pt x="876" y="953"/>
                    <a:pt x="875" y="949"/>
                  </a:cubicBezTo>
                  <a:cubicBezTo>
                    <a:pt x="901" y="921"/>
                    <a:pt x="899" y="914"/>
                    <a:pt x="906" y="912"/>
                  </a:cubicBezTo>
                  <a:cubicBezTo>
                    <a:pt x="920" y="888"/>
                    <a:pt x="926" y="879"/>
                    <a:pt x="931" y="870"/>
                  </a:cubicBezTo>
                  <a:cubicBezTo>
                    <a:pt x="960" y="824"/>
                    <a:pt x="979" y="811"/>
                    <a:pt x="993" y="794"/>
                  </a:cubicBezTo>
                  <a:cubicBezTo>
                    <a:pt x="1033" y="757"/>
                    <a:pt x="1033" y="750"/>
                    <a:pt x="1043" y="750"/>
                  </a:cubicBezTo>
                  <a:cubicBezTo>
                    <a:pt x="969" y="857"/>
                    <a:pt x="957" y="865"/>
                    <a:pt x="955" y="879"/>
                  </a:cubicBezTo>
                  <a:cubicBezTo>
                    <a:pt x="940" y="896"/>
                    <a:pt x="939" y="900"/>
                    <a:pt x="940" y="904"/>
                  </a:cubicBezTo>
                  <a:cubicBezTo>
                    <a:pt x="920" y="929"/>
                    <a:pt x="921" y="937"/>
                    <a:pt x="913" y="937"/>
                  </a:cubicBezTo>
                  <a:cubicBezTo>
                    <a:pt x="896" y="970"/>
                    <a:pt x="891" y="970"/>
                    <a:pt x="890" y="972"/>
                  </a:cubicBezTo>
                  <a:cubicBezTo>
                    <a:pt x="873" y="997"/>
                    <a:pt x="870" y="1002"/>
                    <a:pt x="865" y="1006"/>
                  </a:cubicBezTo>
                  <a:cubicBezTo>
                    <a:pt x="826" y="1052"/>
                    <a:pt x="816" y="1059"/>
                    <a:pt x="810" y="1069"/>
                  </a:cubicBezTo>
                  <a:cubicBezTo>
                    <a:pt x="791" y="1083"/>
                    <a:pt x="787" y="1087"/>
                    <a:pt x="783" y="1091"/>
                  </a:cubicBezTo>
                  <a:cubicBezTo>
                    <a:pt x="752" y="1117"/>
                    <a:pt x="746" y="1120"/>
                    <a:pt x="742" y="1123"/>
                  </a:cubicBezTo>
                  <a:cubicBezTo>
                    <a:pt x="734" y="1133"/>
                    <a:pt x="740" y="1131"/>
                    <a:pt x="743" y="1127"/>
                  </a:cubicBezTo>
                  <a:cubicBezTo>
                    <a:pt x="792" y="1095"/>
                    <a:pt x="795" y="1085"/>
                    <a:pt x="805" y="1081"/>
                  </a:cubicBezTo>
                  <a:cubicBezTo>
                    <a:pt x="852" y="1033"/>
                    <a:pt x="856" y="1030"/>
                    <a:pt x="860" y="1027"/>
                  </a:cubicBezTo>
                  <a:cubicBezTo>
                    <a:pt x="879" y="1009"/>
                    <a:pt x="881" y="999"/>
                    <a:pt x="889" y="993"/>
                  </a:cubicBezTo>
                  <a:cubicBezTo>
                    <a:pt x="903" y="971"/>
                    <a:pt x="904" y="969"/>
                    <a:pt x="907" y="967"/>
                  </a:cubicBezTo>
                  <a:cubicBezTo>
                    <a:pt x="925" y="938"/>
                    <a:pt x="930" y="935"/>
                    <a:pt x="934" y="931"/>
                  </a:cubicBezTo>
                  <a:cubicBezTo>
                    <a:pt x="943" y="908"/>
                    <a:pt x="949" y="909"/>
                    <a:pt x="947" y="905"/>
                  </a:cubicBezTo>
                  <a:cubicBezTo>
                    <a:pt x="957" y="887"/>
                    <a:pt x="960" y="887"/>
                    <a:pt x="961" y="887"/>
                  </a:cubicBezTo>
                  <a:cubicBezTo>
                    <a:pt x="972" y="860"/>
                    <a:pt x="975" y="857"/>
                    <a:pt x="980" y="854"/>
                  </a:cubicBezTo>
                  <a:cubicBezTo>
                    <a:pt x="998" y="823"/>
                    <a:pt x="997" y="817"/>
                    <a:pt x="1003" y="815"/>
                  </a:cubicBezTo>
                  <a:cubicBezTo>
                    <a:pt x="1025" y="782"/>
                    <a:pt x="1032" y="774"/>
                    <a:pt x="1039" y="766"/>
                  </a:cubicBezTo>
                  <a:cubicBezTo>
                    <a:pt x="1077" y="742"/>
                    <a:pt x="1068" y="742"/>
                    <a:pt x="1069" y="747"/>
                  </a:cubicBezTo>
                  <a:cubicBezTo>
                    <a:pt x="1047" y="774"/>
                    <a:pt x="1045" y="779"/>
                    <a:pt x="1040" y="782"/>
                  </a:cubicBezTo>
                  <a:cubicBezTo>
                    <a:pt x="1028" y="806"/>
                    <a:pt x="1026" y="807"/>
                    <a:pt x="1025" y="809"/>
                  </a:cubicBezTo>
                  <a:cubicBezTo>
                    <a:pt x="1015" y="834"/>
                    <a:pt x="1007" y="838"/>
                    <a:pt x="1007" y="847"/>
                  </a:cubicBezTo>
                  <a:cubicBezTo>
                    <a:pt x="993" y="869"/>
                    <a:pt x="994" y="871"/>
                    <a:pt x="994" y="872"/>
                  </a:cubicBezTo>
                  <a:cubicBezTo>
                    <a:pt x="989" y="885"/>
                    <a:pt x="986" y="887"/>
                    <a:pt x="984" y="891"/>
                  </a:cubicBezTo>
                  <a:cubicBezTo>
                    <a:pt x="971" y="922"/>
                    <a:pt x="966" y="929"/>
                    <a:pt x="966" y="939"/>
                  </a:cubicBezTo>
                  <a:cubicBezTo>
                    <a:pt x="956" y="957"/>
                    <a:pt x="957" y="960"/>
                    <a:pt x="954" y="961"/>
                  </a:cubicBezTo>
                  <a:cubicBezTo>
                    <a:pt x="920" y="1037"/>
                    <a:pt x="921" y="1048"/>
                    <a:pt x="913" y="1052"/>
                  </a:cubicBezTo>
                  <a:cubicBezTo>
                    <a:pt x="882" y="1101"/>
                    <a:pt x="877" y="1107"/>
                    <a:pt x="874" y="1115"/>
                  </a:cubicBezTo>
                  <a:cubicBezTo>
                    <a:pt x="855" y="1137"/>
                    <a:pt x="852" y="1140"/>
                    <a:pt x="850" y="1144"/>
                  </a:cubicBezTo>
                  <a:cubicBezTo>
                    <a:pt x="834" y="1167"/>
                    <a:pt x="824" y="1166"/>
                    <a:pt x="824" y="1170"/>
                  </a:cubicBezTo>
                  <a:cubicBezTo>
                    <a:pt x="858" y="1143"/>
                    <a:pt x="863" y="1134"/>
                    <a:pt x="871" y="1126"/>
                  </a:cubicBezTo>
                  <a:cubicBezTo>
                    <a:pt x="891" y="1097"/>
                    <a:pt x="896" y="1098"/>
                    <a:pt x="894" y="1094"/>
                  </a:cubicBezTo>
                  <a:cubicBezTo>
                    <a:pt x="911" y="1072"/>
                    <a:pt x="913" y="1070"/>
                    <a:pt x="916" y="1070"/>
                  </a:cubicBezTo>
                  <a:cubicBezTo>
                    <a:pt x="929" y="1042"/>
                    <a:pt x="932" y="1038"/>
                    <a:pt x="934" y="1033"/>
                  </a:cubicBezTo>
                  <a:cubicBezTo>
                    <a:pt x="958" y="976"/>
                    <a:pt x="965" y="968"/>
                    <a:pt x="964" y="955"/>
                  </a:cubicBezTo>
                  <a:cubicBezTo>
                    <a:pt x="985" y="915"/>
                    <a:pt x="989" y="909"/>
                    <a:pt x="991" y="903"/>
                  </a:cubicBezTo>
                  <a:cubicBezTo>
                    <a:pt x="1000" y="878"/>
                    <a:pt x="1004" y="873"/>
                    <a:pt x="1006" y="867"/>
                  </a:cubicBezTo>
                  <a:cubicBezTo>
                    <a:pt x="1015" y="842"/>
                    <a:pt x="1024" y="840"/>
                    <a:pt x="1024" y="833"/>
                  </a:cubicBezTo>
                  <a:cubicBezTo>
                    <a:pt x="1042" y="806"/>
                    <a:pt x="1046" y="795"/>
                    <a:pt x="1051" y="784"/>
                  </a:cubicBezTo>
                  <a:cubicBezTo>
                    <a:pt x="1073" y="764"/>
                    <a:pt x="1071" y="758"/>
                    <a:pt x="1073" y="756"/>
                  </a:cubicBezTo>
                  <a:cubicBezTo>
                    <a:pt x="1093" y="740"/>
                    <a:pt x="1094" y="733"/>
                    <a:pt x="1101" y="731"/>
                  </a:cubicBezTo>
                  <a:cubicBezTo>
                    <a:pt x="1090" y="749"/>
                    <a:pt x="1092" y="751"/>
                    <a:pt x="1092" y="752"/>
                  </a:cubicBezTo>
                  <a:cubicBezTo>
                    <a:pt x="1069" y="793"/>
                    <a:pt x="1066" y="799"/>
                    <a:pt x="1061" y="804"/>
                  </a:cubicBezTo>
                  <a:cubicBezTo>
                    <a:pt x="1050" y="836"/>
                    <a:pt x="1049" y="839"/>
                    <a:pt x="1046" y="842"/>
                  </a:cubicBezTo>
                  <a:cubicBezTo>
                    <a:pt x="1029" y="888"/>
                    <a:pt x="1026" y="895"/>
                    <a:pt x="1021" y="900"/>
                  </a:cubicBezTo>
                  <a:cubicBezTo>
                    <a:pt x="996" y="970"/>
                    <a:pt x="1001" y="978"/>
                    <a:pt x="995" y="978"/>
                  </a:cubicBezTo>
                  <a:cubicBezTo>
                    <a:pt x="981" y="1020"/>
                    <a:pt x="975" y="1026"/>
                    <a:pt x="972" y="1033"/>
                  </a:cubicBezTo>
                  <a:cubicBezTo>
                    <a:pt x="954" y="1067"/>
                    <a:pt x="951" y="1070"/>
                    <a:pt x="951" y="1075"/>
                  </a:cubicBezTo>
                  <a:cubicBezTo>
                    <a:pt x="916" y="1125"/>
                    <a:pt x="909" y="1125"/>
                    <a:pt x="907" y="1129"/>
                  </a:cubicBezTo>
                  <a:cubicBezTo>
                    <a:pt x="919" y="1122"/>
                    <a:pt x="920" y="1117"/>
                    <a:pt x="925" y="1115"/>
                  </a:cubicBezTo>
                  <a:cubicBezTo>
                    <a:pt x="935" y="1099"/>
                    <a:pt x="943" y="1099"/>
                    <a:pt x="940" y="1092"/>
                  </a:cubicBezTo>
                  <a:cubicBezTo>
                    <a:pt x="963" y="1066"/>
                    <a:pt x="962" y="1060"/>
                    <a:pt x="968" y="1058"/>
                  </a:cubicBezTo>
                  <a:cubicBezTo>
                    <a:pt x="976" y="1041"/>
                    <a:pt x="979" y="1037"/>
                    <a:pt x="983" y="1033"/>
                  </a:cubicBezTo>
                  <a:cubicBezTo>
                    <a:pt x="1007" y="981"/>
                    <a:pt x="1003" y="971"/>
                    <a:pt x="1009" y="969"/>
                  </a:cubicBezTo>
                  <a:cubicBezTo>
                    <a:pt x="1016" y="940"/>
                    <a:pt x="1022" y="940"/>
                    <a:pt x="1018" y="934"/>
                  </a:cubicBezTo>
                  <a:cubicBezTo>
                    <a:pt x="1059" y="844"/>
                    <a:pt x="1057" y="833"/>
                    <a:pt x="1066" y="830"/>
                  </a:cubicBezTo>
                  <a:cubicBezTo>
                    <a:pt x="1083" y="786"/>
                    <a:pt x="1082" y="782"/>
                    <a:pt x="1084" y="780"/>
                  </a:cubicBezTo>
                  <a:cubicBezTo>
                    <a:pt x="1108" y="739"/>
                    <a:pt x="1112" y="730"/>
                    <a:pt x="1120" y="723"/>
                  </a:cubicBezTo>
                  <a:cubicBezTo>
                    <a:pt x="1119" y="735"/>
                    <a:pt x="1117" y="738"/>
                    <a:pt x="1114" y="742"/>
                  </a:cubicBezTo>
                  <a:cubicBezTo>
                    <a:pt x="1099" y="768"/>
                    <a:pt x="1096" y="772"/>
                    <a:pt x="1094" y="776"/>
                  </a:cubicBezTo>
                  <a:cubicBezTo>
                    <a:pt x="1068" y="830"/>
                    <a:pt x="1067" y="841"/>
                    <a:pt x="1060" y="847"/>
                  </a:cubicBezTo>
                  <a:cubicBezTo>
                    <a:pt x="1046" y="905"/>
                    <a:pt x="1042" y="907"/>
                    <a:pt x="1043" y="912"/>
                  </a:cubicBezTo>
                  <a:cubicBezTo>
                    <a:pt x="1031" y="937"/>
                    <a:pt x="1035" y="944"/>
                    <a:pt x="1031" y="945"/>
                  </a:cubicBezTo>
                  <a:cubicBezTo>
                    <a:pt x="1019" y="1007"/>
                    <a:pt x="1016" y="1012"/>
                    <a:pt x="1013" y="1017"/>
                  </a:cubicBezTo>
                  <a:cubicBezTo>
                    <a:pt x="987" y="1086"/>
                    <a:pt x="985" y="1088"/>
                    <a:pt x="987" y="1092"/>
                  </a:cubicBezTo>
                  <a:cubicBezTo>
                    <a:pt x="975" y="1110"/>
                    <a:pt x="973" y="1113"/>
                    <a:pt x="971" y="1115"/>
                  </a:cubicBezTo>
                  <a:cubicBezTo>
                    <a:pt x="952" y="1150"/>
                    <a:pt x="944" y="1151"/>
                    <a:pt x="943" y="1158"/>
                  </a:cubicBezTo>
                  <a:cubicBezTo>
                    <a:pt x="967" y="1126"/>
                    <a:pt x="978" y="1125"/>
                    <a:pt x="978" y="1114"/>
                  </a:cubicBezTo>
                  <a:cubicBezTo>
                    <a:pt x="999" y="1084"/>
                    <a:pt x="996" y="1078"/>
                    <a:pt x="1002" y="1079"/>
                  </a:cubicBezTo>
                  <a:cubicBezTo>
                    <a:pt x="1010" y="1051"/>
                    <a:pt x="1016" y="1046"/>
                    <a:pt x="1017" y="1036"/>
                  </a:cubicBezTo>
                  <a:cubicBezTo>
                    <a:pt x="1038" y="980"/>
                    <a:pt x="1035" y="968"/>
                    <a:pt x="1041" y="961"/>
                  </a:cubicBezTo>
                  <a:cubicBezTo>
                    <a:pt x="1053" y="887"/>
                    <a:pt x="1065" y="874"/>
                    <a:pt x="1066" y="854"/>
                  </a:cubicBezTo>
                  <a:cubicBezTo>
                    <a:pt x="1085" y="822"/>
                    <a:pt x="1082" y="817"/>
                    <a:pt x="1088" y="817"/>
                  </a:cubicBezTo>
                  <a:cubicBezTo>
                    <a:pt x="1101" y="773"/>
                    <a:pt x="1111" y="775"/>
                    <a:pt x="1110" y="769"/>
                  </a:cubicBezTo>
                  <a:cubicBezTo>
                    <a:pt x="1139" y="732"/>
                    <a:pt x="1135" y="724"/>
                    <a:pt x="1142" y="723"/>
                  </a:cubicBezTo>
                  <a:cubicBezTo>
                    <a:pt x="1161" y="699"/>
                    <a:pt x="1162" y="697"/>
                    <a:pt x="1166" y="697"/>
                  </a:cubicBezTo>
                  <a:cubicBezTo>
                    <a:pt x="1159" y="709"/>
                    <a:pt x="1160" y="711"/>
                    <a:pt x="1158" y="712"/>
                  </a:cubicBezTo>
                  <a:cubicBezTo>
                    <a:pt x="1141" y="738"/>
                    <a:pt x="1136" y="751"/>
                    <a:pt x="1127" y="761"/>
                  </a:cubicBezTo>
                  <a:cubicBezTo>
                    <a:pt x="1121" y="793"/>
                    <a:pt x="1110" y="795"/>
                    <a:pt x="1113" y="806"/>
                  </a:cubicBezTo>
                  <a:cubicBezTo>
                    <a:pt x="1103" y="835"/>
                    <a:pt x="1100" y="842"/>
                    <a:pt x="1096" y="849"/>
                  </a:cubicBezTo>
                  <a:cubicBezTo>
                    <a:pt x="1080" y="911"/>
                    <a:pt x="1073" y="923"/>
                    <a:pt x="1073" y="942"/>
                  </a:cubicBezTo>
                  <a:cubicBezTo>
                    <a:pt x="1060" y="978"/>
                    <a:pt x="1052" y="985"/>
                    <a:pt x="1052" y="997"/>
                  </a:cubicBezTo>
                  <a:cubicBezTo>
                    <a:pt x="1033" y="1040"/>
                    <a:pt x="1031" y="1045"/>
                    <a:pt x="1031" y="1051"/>
                  </a:cubicBezTo>
                  <a:cubicBezTo>
                    <a:pt x="1015" y="1085"/>
                    <a:pt x="1013" y="1087"/>
                    <a:pt x="1011" y="1088"/>
                  </a:cubicBezTo>
                  <a:cubicBezTo>
                    <a:pt x="1000" y="1110"/>
                    <a:pt x="995" y="1119"/>
                    <a:pt x="989" y="1125"/>
                  </a:cubicBezTo>
                  <a:cubicBezTo>
                    <a:pt x="967" y="1154"/>
                    <a:pt x="967" y="1162"/>
                    <a:pt x="958" y="1164"/>
                  </a:cubicBezTo>
                  <a:cubicBezTo>
                    <a:pt x="952" y="1177"/>
                    <a:pt x="959" y="1178"/>
                    <a:pt x="960" y="1175"/>
                  </a:cubicBezTo>
                  <a:cubicBezTo>
                    <a:pt x="980" y="1143"/>
                    <a:pt x="988" y="1142"/>
                    <a:pt x="988" y="1136"/>
                  </a:cubicBezTo>
                  <a:cubicBezTo>
                    <a:pt x="1025" y="1081"/>
                    <a:pt x="1033" y="1061"/>
                    <a:pt x="1042" y="1043"/>
                  </a:cubicBezTo>
                  <a:cubicBezTo>
                    <a:pt x="1058" y="1003"/>
                    <a:pt x="1060" y="992"/>
                    <a:pt x="1065" y="983"/>
                  </a:cubicBezTo>
                  <a:cubicBezTo>
                    <a:pt x="1090" y="912"/>
                    <a:pt x="1093" y="902"/>
                    <a:pt x="1095" y="891"/>
                  </a:cubicBezTo>
                  <a:cubicBezTo>
                    <a:pt x="1106" y="849"/>
                    <a:pt x="1113" y="841"/>
                    <a:pt x="1115" y="830"/>
                  </a:cubicBezTo>
                  <a:cubicBezTo>
                    <a:pt x="1133" y="782"/>
                    <a:pt x="1135" y="777"/>
                    <a:pt x="1135" y="771"/>
                  </a:cubicBezTo>
                  <a:cubicBezTo>
                    <a:pt x="1158" y="727"/>
                    <a:pt x="1161" y="726"/>
                    <a:pt x="1162" y="724"/>
                  </a:cubicBezTo>
                  <a:cubicBezTo>
                    <a:pt x="1180" y="705"/>
                    <a:pt x="1180" y="702"/>
                    <a:pt x="1182" y="700"/>
                  </a:cubicBezTo>
                  <a:cubicBezTo>
                    <a:pt x="1181" y="710"/>
                    <a:pt x="1176" y="710"/>
                    <a:pt x="1176" y="715"/>
                  </a:cubicBezTo>
                  <a:cubicBezTo>
                    <a:pt x="1159" y="758"/>
                    <a:pt x="1151" y="757"/>
                    <a:pt x="1154" y="763"/>
                  </a:cubicBezTo>
                  <a:cubicBezTo>
                    <a:pt x="1138" y="798"/>
                    <a:pt x="1138" y="808"/>
                    <a:pt x="1134" y="813"/>
                  </a:cubicBezTo>
                  <a:cubicBezTo>
                    <a:pt x="1116" y="867"/>
                    <a:pt x="1120" y="884"/>
                    <a:pt x="1111" y="893"/>
                  </a:cubicBezTo>
                  <a:cubicBezTo>
                    <a:pt x="1105" y="951"/>
                    <a:pt x="1098" y="960"/>
                    <a:pt x="1096" y="973"/>
                  </a:cubicBezTo>
                  <a:cubicBezTo>
                    <a:pt x="1082" y="1032"/>
                    <a:pt x="1081" y="1036"/>
                    <a:pt x="1082" y="1040"/>
                  </a:cubicBezTo>
                  <a:cubicBezTo>
                    <a:pt x="1066" y="1090"/>
                    <a:pt x="1059" y="1092"/>
                    <a:pt x="1059" y="1099"/>
                  </a:cubicBezTo>
                  <a:cubicBezTo>
                    <a:pt x="1043" y="1137"/>
                    <a:pt x="1041" y="1139"/>
                    <a:pt x="1040" y="1143"/>
                  </a:cubicBezTo>
                  <a:cubicBezTo>
                    <a:pt x="1048" y="1132"/>
                    <a:pt x="1053" y="1128"/>
                    <a:pt x="1054" y="1122"/>
                  </a:cubicBezTo>
                  <a:cubicBezTo>
                    <a:pt x="1081" y="1072"/>
                    <a:pt x="1077" y="1062"/>
                    <a:pt x="1083" y="1060"/>
                  </a:cubicBezTo>
                  <a:cubicBezTo>
                    <a:pt x="1094" y="1013"/>
                    <a:pt x="1105" y="1016"/>
                    <a:pt x="1101" y="1010"/>
                  </a:cubicBezTo>
                  <a:cubicBezTo>
                    <a:pt x="1105" y="959"/>
                    <a:pt x="1115" y="958"/>
                    <a:pt x="1111" y="946"/>
                  </a:cubicBezTo>
                  <a:cubicBezTo>
                    <a:pt x="1121" y="896"/>
                    <a:pt x="1124" y="893"/>
                    <a:pt x="1123" y="886"/>
                  </a:cubicBezTo>
                  <a:cubicBezTo>
                    <a:pt x="1141" y="821"/>
                    <a:pt x="1145" y="814"/>
                    <a:pt x="1148" y="806"/>
                  </a:cubicBezTo>
                  <a:cubicBezTo>
                    <a:pt x="1167" y="741"/>
                    <a:pt x="1179" y="744"/>
                    <a:pt x="1176" y="737"/>
                  </a:cubicBezTo>
                  <a:cubicBezTo>
                    <a:pt x="1187" y="722"/>
                    <a:pt x="1185" y="718"/>
                    <a:pt x="1188" y="717"/>
                  </a:cubicBezTo>
                  <a:cubicBezTo>
                    <a:pt x="1213" y="683"/>
                    <a:pt x="1210" y="686"/>
                    <a:pt x="1209" y="691"/>
                  </a:cubicBezTo>
                  <a:cubicBezTo>
                    <a:pt x="1193" y="714"/>
                    <a:pt x="1194" y="718"/>
                    <a:pt x="1192" y="719"/>
                  </a:cubicBezTo>
                  <a:cubicBezTo>
                    <a:pt x="1178" y="739"/>
                    <a:pt x="1179" y="745"/>
                    <a:pt x="1175" y="748"/>
                  </a:cubicBezTo>
                  <a:cubicBezTo>
                    <a:pt x="1162" y="793"/>
                    <a:pt x="1155" y="794"/>
                    <a:pt x="1156" y="800"/>
                  </a:cubicBezTo>
                  <a:cubicBezTo>
                    <a:pt x="1139" y="843"/>
                    <a:pt x="1142" y="851"/>
                    <a:pt x="1139" y="854"/>
                  </a:cubicBezTo>
                  <a:cubicBezTo>
                    <a:pt x="1131" y="894"/>
                    <a:pt x="1131" y="904"/>
                    <a:pt x="1130" y="914"/>
                  </a:cubicBezTo>
                  <a:cubicBezTo>
                    <a:pt x="1123" y="960"/>
                    <a:pt x="1123" y="965"/>
                    <a:pt x="1120" y="969"/>
                  </a:cubicBezTo>
                  <a:cubicBezTo>
                    <a:pt x="1106" y="1031"/>
                    <a:pt x="1109" y="1038"/>
                    <a:pt x="1106" y="1042"/>
                  </a:cubicBezTo>
                  <a:cubicBezTo>
                    <a:pt x="1094" y="1088"/>
                    <a:pt x="1085" y="1087"/>
                    <a:pt x="1087" y="1094"/>
                  </a:cubicBezTo>
                  <a:cubicBezTo>
                    <a:pt x="1090" y="1098"/>
                    <a:pt x="1092" y="1092"/>
                    <a:pt x="1094" y="1086"/>
                  </a:cubicBezTo>
                  <a:cubicBezTo>
                    <a:pt x="1114" y="1043"/>
                    <a:pt x="1117" y="1037"/>
                    <a:pt x="1117" y="1029"/>
                  </a:cubicBezTo>
                  <a:cubicBezTo>
                    <a:pt x="1129" y="1007"/>
                    <a:pt x="1124" y="995"/>
                    <a:pt x="1128" y="989"/>
                  </a:cubicBezTo>
                  <a:cubicBezTo>
                    <a:pt x="1141" y="920"/>
                    <a:pt x="1137" y="911"/>
                    <a:pt x="1140" y="908"/>
                  </a:cubicBezTo>
                  <a:cubicBezTo>
                    <a:pt x="1152" y="848"/>
                    <a:pt x="1154" y="836"/>
                    <a:pt x="1158" y="824"/>
                  </a:cubicBezTo>
                  <a:cubicBezTo>
                    <a:pt x="1190" y="748"/>
                    <a:pt x="1191" y="736"/>
                    <a:pt x="1198" y="726"/>
                  </a:cubicBezTo>
                  <a:cubicBezTo>
                    <a:pt x="1211" y="708"/>
                    <a:pt x="1212" y="702"/>
                    <a:pt x="1215" y="697"/>
                  </a:cubicBezTo>
                  <a:cubicBezTo>
                    <a:pt x="1239" y="665"/>
                    <a:pt x="1240" y="659"/>
                    <a:pt x="1243" y="654"/>
                  </a:cubicBezTo>
                  <a:cubicBezTo>
                    <a:pt x="1258" y="655"/>
                    <a:pt x="1254" y="659"/>
                    <a:pt x="1248" y="662"/>
                  </a:cubicBezTo>
                  <a:cubicBezTo>
                    <a:pt x="1240" y="680"/>
                    <a:pt x="1238" y="682"/>
                    <a:pt x="1234" y="682"/>
                  </a:cubicBezTo>
                  <a:cubicBezTo>
                    <a:pt x="1221" y="708"/>
                    <a:pt x="1220" y="710"/>
                    <a:pt x="1218" y="712"/>
                  </a:cubicBezTo>
                  <a:cubicBezTo>
                    <a:pt x="1202" y="738"/>
                    <a:pt x="1207" y="748"/>
                    <a:pt x="1200" y="750"/>
                  </a:cubicBezTo>
                  <a:cubicBezTo>
                    <a:pt x="1185" y="789"/>
                    <a:pt x="1183" y="795"/>
                    <a:pt x="1180" y="801"/>
                  </a:cubicBezTo>
                  <a:cubicBezTo>
                    <a:pt x="1167" y="863"/>
                    <a:pt x="1160" y="866"/>
                    <a:pt x="1165" y="876"/>
                  </a:cubicBezTo>
                  <a:cubicBezTo>
                    <a:pt x="1163" y="1011"/>
                    <a:pt x="1159" y="1003"/>
                    <a:pt x="1161" y="999"/>
                  </a:cubicBezTo>
                  <a:cubicBezTo>
                    <a:pt x="1178" y="946"/>
                    <a:pt x="1180" y="935"/>
                    <a:pt x="1185" y="926"/>
                  </a:cubicBezTo>
                  <a:cubicBezTo>
                    <a:pt x="1211" y="816"/>
                    <a:pt x="1215" y="806"/>
                    <a:pt x="1217" y="794"/>
                  </a:cubicBezTo>
                  <a:cubicBezTo>
                    <a:pt x="1232" y="751"/>
                    <a:pt x="1236" y="740"/>
                    <a:pt x="1241" y="730"/>
                  </a:cubicBezTo>
                  <a:cubicBezTo>
                    <a:pt x="1259" y="690"/>
                    <a:pt x="1261" y="688"/>
                    <a:pt x="1264" y="686"/>
                  </a:cubicBezTo>
                  <a:cubicBezTo>
                    <a:pt x="1274" y="666"/>
                    <a:pt x="1277" y="662"/>
                    <a:pt x="1278" y="657"/>
                  </a:cubicBezTo>
                  <a:cubicBezTo>
                    <a:pt x="1292" y="642"/>
                    <a:pt x="1292" y="639"/>
                    <a:pt x="1295" y="638"/>
                  </a:cubicBezTo>
                  <a:cubicBezTo>
                    <a:pt x="1309" y="633"/>
                    <a:pt x="1300" y="643"/>
                    <a:pt x="1291" y="654"/>
                  </a:cubicBezTo>
                  <a:cubicBezTo>
                    <a:pt x="1256" y="708"/>
                    <a:pt x="1257" y="716"/>
                    <a:pt x="1252" y="719"/>
                  </a:cubicBezTo>
                  <a:cubicBezTo>
                    <a:pt x="1238" y="762"/>
                    <a:pt x="1233" y="771"/>
                    <a:pt x="1233" y="784"/>
                  </a:cubicBezTo>
                  <a:cubicBezTo>
                    <a:pt x="1213" y="855"/>
                    <a:pt x="1210" y="860"/>
                    <a:pt x="1210" y="866"/>
                  </a:cubicBezTo>
                  <a:cubicBezTo>
                    <a:pt x="1198" y="895"/>
                    <a:pt x="1199" y="911"/>
                    <a:pt x="1193" y="922"/>
                  </a:cubicBezTo>
                  <a:cubicBezTo>
                    <a:pt x="1183" y="968"/>
                    <a:pt x="1179" y="972"/>
                    <a:pt x="1179" y="980"/>
                  </a:cubicBezTo>
                  <a:cubicBezTo>
                    <a:pt x="1167" y="1022"/>
                    <a:pt x="1159" y="1024"/>
                    <a:pt x="1160" y="1032"/>
                  </a:cubicBezTo>
                  <a:cubicBezTo>
                    <a:pt x="1147" y="1053"/>
                    <a:pt x="1144" y="1058"/>
                    <a:pt x="1139" y="1063"/>
                  </a:cubicBezTo>
                  <a:cubicBezTo>
                    <a:pt x="1103" y="1109"/>
                    <a:pt x="1097" y="1109"/>
                    <a:pt x="1100" y="1114"/>
                  </a:cubicBezTo>
                  <a:cubicBezTo>
                    <a:pt x="1117" y="1102"/>
                    <a:pt x="1120" y="1098"/>
                    <a:pt x="1123" y="1095"/>
                  </a:cubicBezTo>
                  <a:cubicBezTo>
                    <a:pt x="1134" y="1078"/>
                    <a:pt x="1140" y="1077"/>
                    <a:pt x="1141" y="1071"/>
                  </a:cubicBezTo>
                  <a:cubicBezTo>
                    <a:pt x="1160" y="1043"/>
                    <a:pt x="1163" y="1039"/>
                    <a:pt x="1167" y="1035"/>
                  </a:cubicBezTo>
                  <a:close/>
                  <a:moveTo>
                    <a:pt x="1298" y="888"/>
                  </a:moveTo>
                  <a:cubicBezTo>
                    <a:pt x="1303" y="888"/>
                    <a:pt x="1297" y="894"/>
                    <a:pt x="1297" y="897"/>
                  </a:cubicBezTo>
                  <a:cubicBezTo>
                    <a:pt x="1274" y="925"/>
                    <a:pt x="1278" y="933"/>
                    <a:pt x="1271" y="933"/>
                  </a:cubicBezTo>
                  <a:cubicBezTo>
                    <a:pt x="1286" y="888"/>
                    <a:pt x="1290" y="887"/>
                    <a:pt x="1288" y="883"/>
                  </a:cubicBezTo>
                  <a:cubicBezTo>
                    <a:pt x="1314" y="790"/>
                    <a:pt x="1323" y="785"/>
                    <a:pt x="1319" y="771"/>
                  </a:cubicBezTo>
                  <a:cubicBezTo>
                    <a:pt x="1331" y="742"/>
                    <a:pt x="1332" y="735"/>
                    <a:pt x="1336" y="728"/>
                  </a:cubicBezTo>
                  <a:cubicBezTo>
                    <a:pt x="1348" y="700"/>
                    <a:pt x="1349" y="692"/>
                    <a:pt x="1355" y="687"/>
                  </a:cubicBezTo>
                  <a:cubicBezTo>
                    <a:pt x="1361" y="672"/>
                    <a:pt x="1362" y="668"/>
                    <a:pt x="1364" y="665"/>
                  </a:cubicBezTo>
                  <a:cubicBezTo>
                    <a:pt x="1384" y="634"/>
                    <a:pt x="1379" y="625"/>
                    <a:pt x="1386" y="626"/>
                  </a:cubicBezTo>
                  <a:cubicBezTo>
                    <a:pt x="1389" y="623"/>
                    <a:pt x="1390" y="628"/>
                    <a:pt x="1389" y="632"/>
                  </a:cubicBezTo>
                  <a:cubicBezTo>
                    <a:pt x="1373" y="657"/>
                    <a:pt x="1377" y="665"/>
                    <a:pt x="1371" y="666"/>
                  </a:cubicBezTo>
                  <a:cubicBezTo>
                    <a:pt x="1354" y="708"/>
                    <a:pt x="1353" y="717"/>
                    <a:pt x="1348" y="722"/>
                  </a:cubicBezTo>
                  <a:cubicBezTo>
                    <a:pt x="1339" y="752"/>
                    <a:pt x="1343" y="758"/>
                    <a:pt x="1339" y="759"/>
                  </a:cubicBezTo>
                  <a:cubicBezTo>
                    <a:pt x="1327" y="795"/>
                    <a:pt x="1331" y="802"/>
                    <a:pt x="1327" y="803"/>
                  </a:cubicBezTo>
                  <a:cubicBezTo>
                    <a:pt x="1316" y="841"/>
                    <a:pt x="1311" y="851"/>
                    <a:pt x="1309" y="864"/>
                  </a:cubicBezTo>
                  <a:cubicBezTo>
                    <a:pt x="1294" y="891"/>
                    <a:pt x="1298" y="891"/>
                    <a:pt x="1298" y="888"/>
                  </a:cubicBezTo>
                  <a:close/>
                  <a:moveTo>
                    <a:pt x="1128" y="298"/>
                  </a:moveTo>
                  <a:cubicBezTo>
                    <a:pt x="1135" y="295"/>
                    <a:pt x="1138" y="299"/>
                    <a:pt x="1145" y="297"/>
                  </a:cubicBezTo>
                  <a:cubicBezTo>
                    <a:pt x="1200" y="305"/>
                    <a:pt x="1202" y="309"/>
                    <a:pt x="1209" y="308"/>
                  </a:cubicBezTo>
                  <a:cubicBezTo>
                    <a:pt x="1259" y="319"/>
                    <a:pt x="1262" y="324"/>
                    <a:pt x="1269" y="321"/>
                  </a:cubicBezTo>
                  <a:cubicBezTo>
                    <a:pt x="1319" y="336"/>
                    <a:pt x="1319" y="345"/>
                    <a:pt x="1326" y="342"/>
                  </a:cubicBezTo>
                  <a:cubicBezTo>
                    <a:pt x="1370" y="363"/>
                    <a:pt x="1376" y="363"/>
                    <a:pt x="1377" y="368"/>
                  </a:cubicBezTo>
                  <a:cubicBezTo>
                    <a:pt x="1399" y="372"/>
                    <a:pt x="1398" y="381"/>
                    <a:pt x="1406" y="379"/>
                  </a:cubicBezTo>
                  <a:cubicBezTo>
                    <a:pt x="1438" y="399"/>
                    <a:pt x="1450" y="399"/>
                    <a:pt x="1457" y="405"/>
                  </a:cubicBezTo>
                  <a:cubicBezTo>
                    <a:pt x="1505" y="423"/>
                    <a:pt x="1514" y="418"/>
                    <a:pt x="1517" y="421"/>
                  </a:cubicBezTo>
                  <a:cubicBezTo>
                    <a:pt x="1552" y="430"/>
                    <a:pt x="1562" y="425"/>
                    <a:pt x="1563" y="430"/>
                  </a:cubicBezTo>
                  <a:cubicBezTo>
                    <a:pt x="1548" y="440"/>
                    <a:pt x="1546" y="436"/>
                    <a:pt x="1542" y="434"/>
                  </a:cubicBezTo>
                  <a:cubicBezTo>
                    <a:pt x="1497" y="430"/>
                    <a:pt x="1492" y="426"/>
                    <a:pt x="1485" y="424"/>
                  </a:cubicBezTo>
                  <a:cubicBezTo>
                    <a:pt x="1420" y="406"/>
                    <a:pt x="1422" y="396"/>
                    <a:pt x="1416" y="399"/>
                  </a:cubicBezTo>
                  <a:cubicBezTo>
                    <a:pt x="1386" y="385"/>
                    <a:pt x="1384" y="381"/>
                    <a:pt x="1380" y="381"/>
                  </a:cubicBezTo>
                  <a:cubicBezTo>
                    <a:pt x="1352" y="366"/>
                    <a:pt x="1348" y="368"/>
                    <a:pt x="1348" y="365"/>
                  </a:cubicBezTo>
                  <a:cubicBezTo>
                    <a:pt x="1329" y="356"/>
                    <a:pt x="1323" y="352"/>
                    <a:pt x="1316" y="351"/>
                  </a:cubicBezTo>
                  <a:cubicBezTo>
                    <a:pt x="1293" y="337"/>
                    <a:pt x="1283" y="340"/>
                    <a:pt x="1278" y="335"/>
                  </a:cubicBezTo>
                  <a:cubicBezTo>
                    <a:pt x="1231" y="321"/>
                    <a:pt x="1225" y="318"/>
                    <a:pt x="1219" y="315"/>
                  </a:cubicBezTo>
                  <a:cubicBezTo>
                    <a:pt x="1146" y="305"/>
                    <a:pt x="1141" y="305"/>
                    <a:pt x="1135" y="306"/>
                  </a:cubicBezTo>
                  <a:cubicBezTo>
                    <a:pt x="1113" y="294"/>
                    <a:pt x="1121" y="302"/>
                    <a:pt x="1128" y="298"/>
                  </a:cubicBezTo>
                  <a:close/>
                  <a:moveTo>
                    <a:pt x="1562" y="448"/>
                  </a:moveTo>
                  <a:cubicBezTo>
                    <a:pt x="1562" y="453"/>
                    <a:pt x="1557" y="454"/>
                    <a:pt x="1554" y="452"/>
                  </a:cubicBezTo>
                  <a:cubicBezTo>
                    <a:pt x="1554" y="449"/>
                    <a:pt x="1559" y="449"/>
                    <a:pt x="1562" y="448"/>
                  </a:cubicBezTo>
                  <a:close/>
                  <a:moveTo>
                    <a:pt x="1161" y="323"/>
                  </a:moveTo>
                  <a:cubicBezTo>
                    <a:pt x="1158" y="318"/>
                    <a:pt x="1149" y="322"/>
                    <a:pt x="1145" y="320"/>
                  </a:cubicBezTo>
                  <a:cubicBezTo>
                    <a:pt x="1044" y="299"/>
                    <a:pt x="1053" y="303"/>
                    <a:pt x="1057" y="302"/>
                  </a:cubicBezTo>
                  <a:cubicBezTo>
                    <a:pt x="1096" y="303"/>
                    <a:pt x="1100" y="306"/>
                    <a:pt x="1105" y="307"/>
                  </a:cubicBezTo>
                  <a:cubicBezTo>
                    <a:pt x="1159" y="310"/>
                    <a:pt x="1159" y="317"/>
                    <a:pt x="1166" y="316"/>
                  </a:cubicBezTo>
                  <a:cubicBezTo>
                    <a:pt x="1236" y="328"/>
                    <a:pt x="1243" y="335"/>
                    <a:pt x="1254" y="335"/>
                  </a:cubicBezTo>
                  <a:cubicBezTo>
                    <a:pt x="1298" y="351"/>
                    <a:pt x="1300" y="354"/>
                    <a:pt x="1304" y="353"/>
                  </a:cubicBezTo>
                  <a:cubicBezTo>
                    <a:pt x="1328" y="367"/>
                    <a:pt x="1333" y="368"/>
                    <a:pt x="1337" y="369"/>
                  </a:cubicBezTo>
                  <a:cubicBezTo>
                    <a:pt x="1353" y="382"/>
                    <a:pt x="1360" y="379"/>
                    <a:pt x="1364" y="382"/>
                  </a:cubicBezTo>
                  <a:cubicBezTo>
                    <a:pt x="1382" y="391"/>
                    <a:pt x="1385" y="396"/>
                    <a:pt x="1391" y="395"/>
                  </a:cubicBezTo>
                  <a:cubicBezTo>
                    <a:pt x="1451" y="427"/>
                    <a:pt x="1466" y="423"/>
                    <a:pt x="1473" y="431"/>
                  </a:cubicBezTo>
                  <a:cubicBezTo>
                    <a:pt x="1511" y="440"/>
                    <a:pt x="1519" y="441"/>
                    <a:pt x="1526" y="444"/>
                  </a:cubicBezTo>
                  <a:cubicBezTo>
                    <a:pt x="1544" y="450"/>
                    <a:pt x="1537" y="455"/>
                    <a:pt x="1536" y="451"/>
                  </a:cubicBezTo>
                  <a:cubicBezTo>
                    <a:pt x="1507" y="449"/>
                    <a:pt x="1501" y="448"/>
                    <a:pt x="1495" y="447"/>
                  </a:cubicBezTo>
                  <a:cubicBezTo>
                    <a:pt x="1473" y="443"/>
                    <a:pt x="1466" y="442"/>
                    <a:pt x="1463" y="437"/>
                  </a:cubicBezTo>
                  <a:cubicBezTo>
                    <a:pt x="1408" y="426"/>
                    <a:pt x="1407" y="417"/>
                    <a:pt x="1398" y="420"/>
                  </a:cubicBezTo>
                  <a:cubicBezTo>
                    <a:pt x="1351" y="397"/>
                    <a:pt x="1347" y="394"/>
                    <a:pt x="1342" y="393"/>
                  </a:cubicBezTo>
                  <a:cubicBezTo>
                    <a:pt x="1320" y="378"/>
                    <a:pt x="1308" y="378"/>
                    <a:pt x="1300" y="371"/>
                  </a:cubicBezTo>
                  <a:cubicBezTo>
                    <a:pt x="1263" y="350"/>
                    <a:pt x="1257" y="354"/>
                    <a:pt x="1257" y="350"/>
                  </a:cubicBezTo>
                  <a:cubicBezTo>
                    <a:pt x="1236" y="343"/>
                    <a:pt x="1233" y="340"/>
                    <a:pt x="1226" y="340"/>
                  </a:cubicBezTo>
                  <a:cubicBezTo>
                    <a:pt x="1192" y="327"/>
                    <a:pt x="1185" y="327"/>
                    <a:pt x="1179" y="327"/>
                  </a:cubicBezTo>
                  <a:close/>
                  <a:moveTo>
                    <a:pt x="1541" y="481"/>
                  </a:moveTo>
                  <a:cubicBezTo>
                    <a:pt x="1537" y="481"/>
                    <a:pt x="1540" y="487"/>
                    <a:pt x="1534" y="487"/>
                  </a:cubicBezTo>
                  <a:cubicBezTo>
                    <a:pt x="1538" y="482"/>
                    <a:pt x="1538" y="475"/>
                    <a:pt x="1547" y="473"/>
                  </a:cubicBezTo>
                  <a:cubicBezTo>
                    <a:pt x="1549" y="479"/>
                    <a:pt x="1543" y="478"/>
                    <a:pt x="1541" y="481"/>
                  </a:cubicBezTo>
                  <a:close/>
                  <a:moveTo>
                    <a:pt x="1517" y="470"/>
                  </a:moveTo>
                  <a:cubicBezTo>
                    <a:pt x="1514" y="466"/>
                    <a:pt x="1506" y="468"/>
                    <a:pt x="1501" y="466"/>
                  </a:cubicBezTo>
                  <a:cubicBezTo>
                    <a:pt x="1473" y="464"/>
                    <a:pt x="1468" y="466"/>
                    <a:pt x="1467" y="463"/>
                  </a:cubicBezTo>
                  <a:cubicBezTo>
                    <a:pt x="1432" y="454"/>
                    <a:pt x="1427" y="454"/>
                    <a:pt x="1423" y="451"/>
                  </a:cubicBezTo>
                  <a:cubicBezTo>
                    <a:pt x="1347" y="419"/>
                    <a:pt x="1343" y="415"/>
                    <a:pt x="1339" y="413"/>
                  </a:cubicBezTo>
                  <a:cubicBezTo>
                    <a:pt x="1281" y="385"/>
                    <a:pt x="1275" y="389"/>
                    <a:pt x="1274" y="385"/>
                  </a:cubicBezTo>
                  <a:cubicBezTo>
                    <a:pt x="1255" y="374"/>
                    <a:pt x="1253" y="373"/>
                    <a:pt x="1250" y="374"/>
                  </a:cubicBezTo>
                  <a:cubicBezTo>
                    <a:pt x="1213" y="356"/>
                    <a:pt x="1211" y="349"/>
                    <a:pt x="1203" y="351"/>
                  </a:cubicBezTo>
                  <a:cubicBezTo>
                    <a:pt x="1165" y="325"/>
                    <a:pt x="1169" y="333"/>
                    <a:pt x="1173" y="330"/>
                  </a:cubicBezTo>
                  <a:cubicBezTo>
                    <a:pt x="1209" y="345"/>
                    <a:pt x="1224" y="344"/>
                    <a:pt x="1234" y="350"/>
                  </a:cubicBezTo>
                  <a:cubicBezTo>
                    <a:pt x="1263" y="362"/>
                    <a:pt x="1265" y="364"/>
                    <a:pt x="1266" y="366"/>
                  </a:cubicBezTo>
                  <a:cubicBezTo>
                    <a:pt x="1320" y="388"/>
                    <a:pt x="1320" y="394"/>
                    <a:pt x="1324" y="394"/>
                  </a:cubicBezTo>
                  <a:cubicBezTo>
                    <a:pt x="1351" y="410"/>
                    <a:pt x="1359" y="409"/>
                    <a:pt x="1363" y="413"/>
                  </a:cubicBezTo>
                  <a:cubicBezTo>
                    <a:pt x="1409" y="429"/>
                    <a:pt x="1416" y="439"/>
                    <a:pt x="1432" y="436"/>
                  </a:cubicBezTo>
                  <a:cubicBezTo>
                    <a:pt x="1485" y="455"/>
                    <a:pt x="1486" y="457"/>
                    <a:pt x="1488" y="457"/>
                  </a:cubicBezTo>
                  <a:cubicBezTo>
                    <a:pt x="1519" y="456"/>
                    <a:pt x="1533" y="460"/>
                    <a:pt x="1541" y="463"/>
                  </a:cubicBezTo>
                  <a:cubicBezTo>
                    <a:pt x="1539" y="471"/>
                    <a:pt x="1525" y="464"/>
                    <a:pt x="1517" y="470"/>
                  </a:cubicBezTo>
                  <a:close/>
                  <a:moveTo>
                    <a:pt x="1517" y="527"/>
                  </a:moveTo>
                  <a:cubicBezTo>
                    <a:pt x="1520" y="517"/>
                    <a:pt x="1527" y="511"/>
                    <a:pt x="1532" y="502"/>
                  </a:cubicBezTo>
                  <a:cubicBezTo>
                    <a:pt x="1566" y="475"/>
                    <a:pt x="1563" y="477"/>
                    <a:pt x="1563" y="479"/>
                  </a:cubicBezTo>
                  <a:cubicBezTo>
                    <a:pt x="1552" y="496"/>
                    <a:pt x="1552" y="500"/>
                    <a:pt x="1550" y="504"/>
                  </a:cubicBezTo>
                  <a:cubicBezTo>
                    <a:pt x="1526" y="537"/>
                    <a:pt x="1530" y="549"/>
                    <a:pt x="1523" y="553"/>
                  </a:cubicBezTo>
                  <a:cubicBezTo>
                    <a:pt x="1495" y="607"/>
                    <a:pt x="1496" y="612"/>
                    <a:pt x="1495" y="615"/>
                  </a:cubicBezTo>
                  <a:cubicBezTo>
                    <a:pt x="1460" y="694"/>
                    <a:pt x="1451" y="698"/>
                    <a:pt x="1449" y="708"/>
                  </a:cubicBezTo>
                  <a:cubicBezTo>
                    <a:pt x="1432" y="738"/>
                    <a:pt x="1427" y="745"/>
                    <a:pt x="1422" y="753"/>
                  </a:cubicBezTo>
                  <a:cubicBezTo>
                    <a:pt x="1412" y="767"/>
                    <a:pt x="1410" y="771"/>
                    <a:pt x="1408" y="775"/>
                  </a:cubicBezTo>
                  <a:cubicBezTo>
                    <a:pt x="1378" y="807"/>
                    <a:pt x="1376" y="811"/>
                    <a:pt x="1373" y="814"/>
                  </a:cubicBezTo>
                  <a:cubicBezTo>
                    <a:pt x="1380" y="793"/>
                    <a:pt x="1382" y="787"/>
                    <a:pt x="1385" y="781"/>
                  </a:cubicBezTo>
                  <a:cubicBezTo>
                    <a:pt x="1406" y="743"/>
                    <a:pt x="1405" y="735"/>
                    <a:pt x="1409" y="730"/>
                  </a:cubicBezTo>
                  <a:cubicBezTo>
                    <a:pt x="1439" y="671"/>
                    <a:pt x="1441" y="657"/>
                    <a:pt x="1447" y="646"/>
                  </a:cubicBezTo>
                  <a:cubicBezTo>
                    <a:pt x="1458" y="617"/>
                    <a:pt x="1464" y="618"/>
                    <a:pt x="1464" y="614"/>
                  </a:cubicBezTo>
                  <a:cubicBezTo>
                    <a:pt x="1478" y="587"/>
                    <a:pt x="1475" y="581"/>
                    <a:pt x="1480" y="580"/>
                  </a:cubicBezTo>
                  <a:cubicBezTo>
                    <a:pt x="1495" y="554"/>
                    <a:pt x="1497" y="552"/>
                    <a:pt x="1496" y="549"/>
                  </a:cubicBezTo>
                  <a:close/>
                  <a:moveTo>
                    <a:pt x="1490" y="530"/>
                  </a:moveTo>
                  <a:cubicBezTo>
                    <a:pt x="1494" y="529"/>
                    <a:pt x="1496" y="527"/>
                    <a:pt x="1496" y="524"/>
                  </a:cubicBezTo>
                  <a:cubicBezTo>
                    <a:pt x="1515" y="520"/>
                    <a:pt x="1504" y="519"/>
                    <a:pt x="1503" y="525"/>
                  </a:cubicBezTo>
                  <a:cubicBezTo>
                    <a:pt x="1474" y="564"/>
                    <a:pt x="1477" y="570"/>
                    <a:pt x="1473" y="570"/>
                  </a:cubicBezTo>
                  <a:cubicBezTo>
                    <a:pt x="1460" y="602"/>
                    <a:pt x="1451" y="608"/>
                    <a:pt x="1452" y="621"/>
                  </a:cubicBezTo>
                  <a:cubicBezTo>
                    <a:pt x="1419" y="681"/>
                    <a:pt x="1418" y="691"/>
                    <a:pt x="1412" y="697"/>
                  </a:cubicBezTo>
                  <a:cubicBezTo>
                    <a:pt x="1388" y="746"/>
                    <a:pt x="1388" y="753"/>
                    <a:pt x="1385" y="757"/>
                  </a:cubicBezTo>
                  <a:cubicBezTo>
                    <a:pt x="1374" y="779"/>
                    <a:pt x="1375" y="783"/>
                    <a:pt x="1372" y="784"/>
                  </a:cubicBezTo>
                  <a:cubicBezTo>
                    <a:pt x="1357" y="815"/>
                    <a:pt x="1357" y="820"/>
                    <a:pt x="1355" y="824"/>
                  </a:cubicBezTo>
                  <a:cubicBezTo>
                    <a:pt x="1336" y="853"/>
                    <a:pt x="1332" y="858"/>
                    <a:pt x="1324" y="861"/>
                  </a:cubicBezTo>
                  <a:cubicBezTo>
                    <a:pt x="1306" y="895"/>
                    <a:pt x="1307" y="893"/>
                    <a:pt x="1308" y="893"/>
                  </a:cubicBezTo>
                  <a:cubicBezTo>
                    <a:pt x="1327" y="845"/>
                    <a:pt x="1335" y="839"/>
                    <a:pt x="1338" y="830"/>
                  </a:cubicBezTo>
                  <a:cubicBezTo>
                    <a:pt x="1359" y="799"/>
                    <a:pt x="1359" y="787"/>
                    <a:pt x="1365" y="781"/>
                  </a:cubicBezTo>
                  <a:cubicBezTo>
                    <a:pt x="1379" y="750"/>
                    <a:pt x="1376" y="742"/>
                    <a:pt x="1380" y="738"/>
                  </a:cubicBezTo>
                  <a:cubicBezTo>
                    <a:pt x="1384" y="718"/>
                    <a:pt x="1393" y="719"/>
                    <a:pt x="1390" y="712"/>
                  </a:cubicBezTo>
                  <a:cubicBezTo>
                    <a:pt x="1410" y="669"/>
                    <a:pt x="1406" y="661"/>
                    <a:pt x="1412" y="659"/>
                  </a:cubicBezTo>
                  <a:cubicBezTo>
                    <a:pt x="1422" y="643"/>
                    <a:pt x="1420" y="634"/>
                    <a:pt x="1427" y="632"/>
                  </a:cubicBezTo>
                  <a:cubicBezTo>
                    <a:pt x="1437" y="611"/>
                    <a:pt x="1436" y="604"/>
                    <a:pt x="1439" y="599"/>
                  </a:cubicBezTo>
                  <a:cubicBezTo>
                    <a:pt x="1450" y="587"/>
                    <a:pt x="1449" y="582"/>
                    <a:pt x="1453" y="581"/>
                  </a:cubicBezTo>
                  <a:cubicBezTo>
                    <a:pt x="1479" y="545"/>
                    <a:pt x="1487" y="539"/>
                    <a:pt x="1490" y="530"/>
                  </a:cubicBezTo>
                  <a:close/>
                  <a:moveTo>
                    <a:pt x="1418" y="596"/>
                  </a:moveTo>
                  <a:cubicBezTo>
                    <a:pt x="1421" y="592"/>
                    <a:pt x="1426" y="590"/>
                    <a:pt x="1425" y="584"/>
                  </a:cubicBezTo>
                  <a:cubicBezTo>
                    <a:pt x="1455" y="546"/>
                    <a:pt x="1461" y="544"/>
                    <a:pt x="1463" y="539"/>
                  </a:cubicBezTo>
                  <a:cubicBezTo>
                    <a:pt x="1482" y="529"/>
                    <a:pt x="1473" y="534"/>
                    <a:pt x="1474" y="537"/>
                  </a:cubicBezTo>
                  <a:cubicBezTo>
                    <a:pt x="1464" y="551"/>
                    <a:pt x="1460" y="550"/>
                    <a:pt x="1461" y="553"/>
                  </a:cubicBezTo>
                  <a:cubicBezTo>
                    <a:pt x="1444" y="569"/>
                    <a:pt x="1447" y="575"/>
                    <a:pt x="1443" y="576"/>
                  </a:cubicBezTo>
                  <a:cubicBezTo>
                    <a:pt x="1416" y="623"/>
                    <a:pt x="1419" y="631"/>
                    <a:pt x="1412" y="633"/>
                  </a:cubicBezTo>
                  <a:cubicBezTo>
                    <a:pt x="1399" y="665"/>
                    <a:pt x="1395" y="668"/>
                    <a:pt x="1394" y="673"/>
                  </a:cubicBezTo>
                  <a:cubicBezTo>
                    <a:pt x="1379" y="713"/>
                    <a:pt x="1378" y="726"/>
                    <a:pt x="1370" y="735"/>
                  </a:cubicBezTo>
                  <a:cubicBezTo>
                    <a:pt x="1367" y="757"/>
                    <a:pt x="1361" y="757"/>
                    <a:pt x="1362" y="761"/>
                  </a:cubicBezTo>
                  <a:cubicBezTo>
                    <a:pt x="1339" y="810"/>
                    <a:pt x="1337" y="822"/>
                    <a:pt x="1330" y="831"/>
                  </a:cubicBezTo>
                  <a:cubicBezTo>
                    <a:pt x="1331" y="819"/>
                    <a:pt x="1331" y="815"/>
                    <a:pt x="1335" y="812"/>
                  </a:cubicBezTo>
                  <a:cubicBezTo>
                    <a:pt x="1345" y="779"/>
                    <a:pt x="1346" y="770"/>
                    <a:pt x="1348" y="761"/>
                  </a:cubicBezTo>
                  <a:cubicBezTo>
                    <a:pt x="1363" y="711"/>
                    <a:pt x="1364" y="704"/>
                    <a:pt x="1368" y="700"/>
                  </a:cubicBezTo>
                  <a:cubicBezTo>
                    <a:pt x="1376" y="676"/>
                    <a:pt x="1381" y="673"/>
                    <a:pt x="1385" y="668"/>
                  </a:cubicBezTo>
                  <a:cubicBezTo>
                    <a:pt x="1390" y="652"/>
                    <a:pt x="1389" y="650"/>
                    <a:pt x="1390" y="648"/>
                  </a:cubicBezTo>
                  <a:cubicBezTo>
                    <a:pt x="1396" y="633"/>
                    <a:pt x="1401" y="627"/>
                    <a:pt x="1405" y="618"/>
                  </a:cubicBezTo>
                  <a:close/>
                  <a:moveTo>
                    <a:pt x="1412" y="584"/>
                  </a:moveTo>
                  <a:cubicBezTo>
                    <a:pt x="1417" y="583"/>
                    <a:pt x="1413" y="591"/>
                    <a:pt x="1411" y="591"/>
                  </a:cubicBezTo>
                  <a:cubicBezTo>
                    <a:pt x="1407" y="592"/>
                    <a:pt x="1410" y="599"/>
                    <a:pt x="1403" y="599"/>
                  </a:cubicBezTo>
                  <a:cubicBezTo>
                    <a:pt x="1403" y="591"/>
                    <a:pt x="1412" y="591"/>
                    <a:pt x="1412" y="584"/>
                  </a:cubicBezTo>
                  <a:close/>
                  <a:moveTo>
                    <a:pt x="965" y="653"/>
                  </a:moveTo>
                  <a:cubicBezTo>
                    <a:pt x="963" y="651"/>
                    <a:pt x="959" y="650"/>
                    <a:pt x="956" y="648"/>
                  </a:cubicBezTo>
                  <a:cubicBezTo>
                    <a:pt x="958" y="641"/>
                    <a:pt x="962" y="652"/>
                    <a:pt x="967" y="648"/>
                  </a:cubicBezTo>
                  <a:cubicBezTo>
                    <a:pt x="969" y="651"/>
                    <a:pt x="973" y="652"/>
                    <a:pt x="977" y="653"/>
                  </a:cubicBezTo>
                  <a:cubicBezTo>
                    <a:pt x="975" y="661"/>
                    <a:pt x="971" y="650"/>
                    <a:pt x="965" y="653"/>
                  </a:cubicBezTo>
                  <a:close/>
                  <a:moveTo>
                    <a:pt x="994" y="661"/>
                  </a:moveTo>
                  <a:cubicBezTo>
                    <a:pt x="989" y="660"/>
                    <a:pt x="984" y="659"/>
                    <a:pt x="980" y="657"/>
                  </a:cubicBezTo>
                  <a:cubicBezTo>
                    <a:pt x="981" y="652"/>
                    <a:pt x="987" y="661"/>
                    <a:pt x="993" y="657"/>
                  </a:cubicBezTo>
                  <a:cubicBezTo>
                    <a:pt x="996" y="661"/>
                    <a:pt x="1001" y="663"/>
                    <a:pt x="1007" y="663"/>
                  </a:cubicBezTo>
                  <a:cubicBezTo>
                    <a:pt x="1006" y="669"/>
                    <a:pt x="996" y="663"/>
                    <a:pt x="994" y="661"/>
                  </a:cubicBezTo>
                  <a:close/>
                  <a:moveTo>
                    <a:pt x="1034" y="674"/>
                  </a:moveTo>
                  <a:cubicBezTo>
                    <a:pt x="1027" y="671"/>
                    <a:pt x="1037" y="673"/>
                    <a:pt x="1040" y="673"/>
                  </a:cubicBezTo>
                  <a:cubicBezTo>
                    <a:pt x="1039" y="677"/>
                    <a:pt x="1036" y="674"/>
                    <a:pt x="1034" y="674"/>
                  </a:cubicBezTo>
                  <a:close/>
                  <a:moveTo>
                    <a:pt x="992" y="704"/>
                  </a:moveTo>
                  <a:cubicBezTo>
                    <a:pt x="992" y="698"/>
                    <a:pt x="999" y="702"/>
                    <a:pt x="1001" y="702"/>
                  </a:cubicBezTo>
                  <a:cubicBezTo>
                    <a:pt x="1001" y="709"/>
                    <a:pt x="996" y="701"/>
                    <a:pt x="992" y="704"/>
                  </a:cubicBezTo>
                  <a:close/>
                  <a:moveTo>
                    <a:pt x="1026" y="709"/>
                  </a:moveTo>
                  <a:cubicBezTo>
                    <a:pt x="1020" y="706"/>
                    <a:pt x="1030" y="708"/>
                    <a:pt x="1033" y="707"/>
                  </a:cubicBezTo>
                  <a:cubicBezTo>
                    <a:pt x="1032" y="712"/>
                    <a:pt x="1029" y="708"/>
                    <a:pt x="1026" y="709"/>
                  </a:cubicBezTo>
                  <a:close/>
                  <a:moveTo>
                    <a:pt x="729" y="915"/>
                  </a:moveTo>
                  <a:cubicBezTo>
                    <a:pt x="728" y="915"/>
                    <a:pt x="726" y="916"/>
                    <a:pt x="725" y="916"/>
                  </a:cubicBezTo>
                  <a:cubicBezTo>
                    <a:pt x="723" y="911"/>
                    <a:pt x="727" y="911"/>
                    <a:pt x="730" y="910"/>
                  </a:cubicBezTo>
                  <a:cubicBezTo>
                    <a:pt x="730" y="912"/>
                    <a:pt x="729" y="913"/>
                    <a:pt x="729" y="915"/>
                  </a:cubicBezTo>
                  <a:close/>
                  <a:moveTo>
                    <a:pt x="750" y="896"/>
                  </a:moveTo>
                  <a:cubicBezTo>
                    <a:pt x="744" y="895"/>
                    <a:pt x="754" y="890"/>
                    <a:pt x="753" y="886"/>
                  </a:cubicBezTo>
                  <a:cubicBezTo>
                    <a:pt x="756" y="886"/>
                    <a:pt x="759" y="886"/>
                    <a:pt x="759" y="883"/>
                  </a:cubicBezTo>
                  <a:cubicBezTo>
                    <a:pt x="766" y="887"/>
                    <a:pt x="750" y="890"/>
                    <a:pt x="750" y="896"/>
                  </a:cubicBezTo>
                  <a:close/>
                  <a:moveTo>
                    <a:pt x="836" y="818"/>
                  </a:moveTo>
                  <a:cubicBezTo>
                    <a:pt x="838" y="815"/>
                    <a:pt x="837" y="812"/>
                    <a:pt x="834" y="810"/>
                  </a:cubicBezTo>
                  <a:cubicBezTo>
                    <a:pt x="824" y="813"/>
                    <a:pt x="818" y="810"/>
                    <a:pt x="810" y="810"/>
                  </a:cubicBezTo>
                  <a:cubicBezTo>
                    <a:pt x="802" y="810"/>
                    <a:pt x="815" y="803"/>
                    <a:pt x="814" y="809"/>
                  </a:cubicBezTo>
                  <a:cubicBezTo>
                    <a:pt x="830" y="805"/>
                    <a:pt x="840" y="812"/>
                    <a:pt x="854" y="811"/>
                  </a:cubicBezTo>
                  <a:cubicBezTo>
                    <a:pt x="852" y="816"/>
                    <a:pt x="839" y="814"/>
                    <a:pt x="836" y="818"/>
                  </a:cubicBezTo>
                  <a:close/>
                  <a:moveTo>
                    <a:pt x="860" y="829"/>
                  </a:moveTo>
                  <a:cubicBezTo>
                    <a:pt x="861" y="825"/>
                    <a:pt x="865" y="823"/>
                    <a:pt x="869" y="821"/>
                  </a:cubicBezTo>
                  <a:cubicBezTo>
                    <a:pt x="869" y="826"/>
                    <a:pt x="865" y="828"/>
                    <a:pt x="860" y="829"/>
                  </a:cubicBezTo>
                  <a:close/>
                  <a:moveTo>
                    <a:pt x="1010" y="743"/>
                  </a:moveTo>
                  <a:cubicBezTo>
                    <a:pt x="1012" y="736"/>
                    <a:pt x="1019" y="744"/>
                    <a:pt x="1025" y="740"/>
                  </a:cubicBezTo>
                  <a:cubicBezTo>
                    <a:pt x="1025" y="748"/>
                    <a:pt x="1015" y="744"/>
                    <a:pt x="1010" y="743"/>
                  </a:cubicBezTo>
                  <a:close/>
                  <a:moveTo>
                    <a:pt x="1248" y="686"/>
                  </a:moveTo>
                  <a:cubicBezTo>
                    <a:pt x="1250" y="691"/>
                    <a:pt x="1248" y="692"/>
                    <a:pt x="1248" y="695"/>
                  </a:cubicBezTo>
                  <a:cubicBezTo>
                    <a:pt x="1244" y="699"/>
                    <a:pt x="1241" y="703"/>
                    <a:pt x="1239" y="708"/>
                  </a:cubicBezTo>
                  <a:cubicBezTo>
                    <a:pt x="1239" y="714"/>
                    <a:pt x="1234" y="717"/>
                    <a:pt x="1233" y="722"/>
                  </a:cubicBezTo>
                  <a:cubicBezTo>
                    <a:pt x="1230" y="727"/>
                    <a:pt x="1230" y="733"/>
                    <a:pt x="1226" y="737"/>
                  </a:cubicBezTo>
                  <a:cubicBezTo>
                    <a:pt x="1224" y="747"/>
                    <a:pt x="1217" y="755"/>
                    <a:pt x="1216" y="767"/>
                  </a:cubicBezTo>
                  <a:cubicBezTo>
                    <a:pt x="1210" y="775"/>
                    <a:pt x="1211" y="789"/>
                    <a:pt x="1204" y="796"/>
                  </a:cubicBezTo>
                  <a:cubicBezTo>
                    <a:pt x="1203" y="820"/>
                    <a:pt x="1198" y="841"/>
                    <a:pt x="1189" y="859"/>
                  </a:cubicBezTo>
                  <a:cubicBezTo>
                    <a:pt x="1190" y="871"/>
                    <a:pt x="1185" y="879"/>
                    <a:pt x="1185" y="890"/>
                  </a:cubicBezTo>
                  <a:cubicBezTo>
                    <a:pt x="1180" y="897"/>
                    <a:pt x="1182" y="909"/>
                    <a:pt x="1177" y="916"/>
                  </a:cubicBezTo>
                  <a:cubicBezTo>
                    <a:pt x="1176" y="927"/>
                    <a:pt x="1172" y="935"/>
                    <a:pt x="1171" y="946"/>
                  </a:cubicBezTo>
                  <a:cubicBezTo>
                    <a:pt x="1170" y="956"/>
                    <a:pt x="1164" y="962"/>
                    <a:pt x="1165" y="974"/>
                  </a:cubicBezTo>
                  <a:cubicBezTo>
                    <a:pt x="1156" y="967"/>
                    <a:pt x="1168" y="960"/>
                    <a:pt x="1163" y="950"/>
                  </a:cubicBezTo>
                  <a:cubicBezTo>
                    <a:pt x="1164" y="942"/>
                    <a:pt x="1165" y="934"/>
                    <a:pt x="1163" y="923"/>
                  </a:cubicBezTo>
                  <a:cubicBezTo>
                    <a:pt x="1166" y="920"/>
                    <a:pt x="1164" y="912"/>
                    <a:pt x="1166" y="907"/>
                  </a:cubicBezTo>
                  <a:cubicBezTo>
                    <a:pt x="1166" y="902"/>
                    <a:pt x="1168" y="897"/>
                    <a:pt x="1170" y="893"/>
                  </a:cubicBezTo>
                  <a:cubicBezTo>
                    <a:pt x="1169" y="881"/>
                    <a:pt x="1175" y="874"/>
                    <a:pt x="1174" y="862"/>
                  </a:cubicBezTo>
                  <a:cubicBezTo>
                    <a:pt x="1179" y="853"/>
                    <a:pt x="1178" y="841"/>
                    <a:pt x="1181" y="831"/>
                  </a:cubicBezTo>
                  <a:cubicBezTo>
                    <a:pt x="1185" y="823"/>
                    <a:pt x="1189" y="814"/>
                    <a:pt x="1190" y="803"/>
                  </a:cubicBezTo>
                  <a:cubicBezTo>
                    <a:pt x="1193" y="799"/>
                    <a:pt x="1193" y="793"/>
                    <a:pt x="1196" y="789"/>
                  </a:cubicBezTo>
                  <a:cubicBezTo>
                    <a:pt x="1197" y="787"/>
                    <a:pt x="1197" y="784"/>
                    <a:pt x="1197" y="780"/>
                  </a:cubicBezTo>
                  <a:cubicBezTo>
                    <a:pt x="1200" y="780"/>
                    <a:pt x="1200" y="777"/>
                    <a:pt x="1200" y="775"/>
                  </a:cubicBezTo>
                  <a:cubicBezTo>
                    <a:pt x="1205" y="767"/>
                    <a:pt x="1206" y="757"/>
                    <a:pt x="1213" y="750"/>
                  </a:cubicBezTo>
                  <a:cubicBezTo>
                    <a:pt x="1212" y="744"/>
                    <a:pt x="1217" y="741"/>
                    <a:pt x="1220" y="738"/>
                  </a:cubicBezTo>
                  <a:cubicBezTo>
                    <a:pt x="1219" y="734"/>
                    <a:pt x="1222" y="733"/>
                    <a:pt x="1221" y="729"/>
                  </a:cubicBezTo>
                  <a:cubicBezTo>
                    <a:pt x="1224" y="729"/>
                    <a:pt x="1224" y="727"/>
                    <a:pt x="1224" y="724"/>
                  </a:cubicBezTo>
                  <a:cubicBezTo>
                    <a:pt x="1230" y="722"/>
                    <a:pt x="1226" y="714"/>
                    <a:pt x="1231" y="712"/>
                  </a:cubicBezTo>
                  <a:cubicBezTo>
                    <a:pt x="1231" y="706"/>
                    <a:pt x="1236" y="704"/>
                    <a:pt x="1235" y="698"/>
                  </a:cubicBezTo>
                  <a:cubicBezTo>
                    <a:pt x="1242" y="693"/>
                    <a:pt x="1246" y="687"/>
                    <a:pt x="1249" y="680"/>
                  </a:cubicBezTo>
                  <a:cubicBezTo>
                    <a:pt x="1255" y="679"/>
                    <a:pt x="1251" y="687"/>
                    <a:pt x="1248" y="686"/>
                  </a:cubicBezTo>
                  <a:close/>
                  <a:moveTo>
                    <a:pt x="2599" y="2155"/>
                  </a:moveTo>
                  <a:cubicBezTo>
                    <a:pt x="2602" y="2139"/>
                    <a:pt x="2583" y="2121"/>
                    <a:pt x="2584" y="2104"/>
                  </a:cubicBezTo>
                  <a:cubicBezTo>
                    <a:pt x="2579" y="2100"/>
                    <a:pt x="2576" y="2095"/>
                    <a:pt x="2577" y="2090"/>
                  </a:cubicBezTo>
                  <a:cubicBezTo>
                    <a:pt x="2565" y="2073"/>
                    <a:pt x="2553" y="2054"/>
                    <a:pt x="2544" y="2042"/>
                  </a:cubicBezTo>
                  <a:cubicBezTo>
                    <a:pt x="2532" y="2031"/>
                    <a:pt x="2514" y="2017"/>
                    <a:pt x="2498" y="2003"/>
                  </a:cubicBezTo>
                  <a:cubicBezTo>
                    <a:pt x="2491" y="2003"/>
                    <a:pt x="2484" y="1996"/>
                    <a:pt x="2477" y="1992"/>
                  </a:cubicBezTo>
                  <a:cubicBezTo>
                    <a:pt x="2470" y="1993"/>
                    <a:pt x="2463" y="1981"/>
                    <a:pt x="2455" y="1983"/>
                  </a:cubicBezTo>
                  <a:cubicBezTo>
                    <a:pt x="2458" y="1987"/>
                    <a:pt x="2462" y="1985"/>
                    <a:pt x="2465" y="1991"/>
                  </a:cubicBezTo>
                  <a:cubicBezTo>
                    <a:pt x="2469" y="1990"/>
                    <a:pt x="2472" y="1999"/>
                    <a:pt x="2476" y="1997"/>
                  </a:cubicBezTo>
                  <a:cubicBezTo>
                    <a:pt x="2479" y="2001"/>
                    <a:pt x="2482" y="2003"/>
                    <a:pt x="2486" y="2002"/>
                  </a:cubicBezTo>
                  <a:cubicBezTo>
                    <a:pt x="2486" y="2006"/>
                    <a:pt x="2491" y="2009"/>
                    <a:pt x="2495" y="2009"/>
                  </a:cubicBezTo>
                  <a:cubicBezTo>
                    <a:pt x="2509" y="2021"/>
                    <a:pt x="2523" y="2032"/>
                    <a:pt x="2537" y="2044"/>
                  </a:cubicBezTo>
                  <a:cubicBezTo>
                    <a:pt x="2539" y="2046"/>
                    <a:pt x="2537" y="2048"/>
                    <a:pt x="2540" y="2051"/>
                  </a:cubicBezTo>
                  <a:cubicBezTo>
                    <a:pt x="2541" y="2053"/>
                    <a:pt x="2545" y="2051"/>
                    <a:pt x="2543" y="2054"/>
                  </a:cubicBezTo>
                  <a:cubicBezTo>
                    <a:pt x="2545" y="2058"/>
                    <a:pt x="2554" y="2063"/>
                    <a:pt x="2551" y="2067"/>
                  </a:cubicBezTo>
                  <a:cubicBezTo>
                    <a:pt x="2555" y="2071"/>
                    <a:pt x="2560" y="2076"/>
                    <a:pt x="2560" y="2080"/>
                  </a:cubicBezTo>
                  <a:cubicBezTo>
                    <a:pt x="2560" y="2084"/>
                    <a:pt x="2568" y="2089"/>
                    <a:pt x="2566" y="2094"/>
                  </a:cubicBezTo>
                  <a:cubicBezTo>
                    <a:pt x="2579" y="2112"/>
                    <a:pt x="2580" y="2129"/>
                    <a:pt x="2589" y="2147"/>
                  </a:cubicBezTo>
                  <a:cubicBezTo>
                    <a:pt x="2590" y="2151"/>
                    <a:pt x="2591" y="2155"/>
                    <a:pt x="2593" y="2160"/>
                  </a:cubicBezTo>
                  <a:cubicBezTo>
                    <a:pt x="2604" y="2160"/>
                    <a:pt x="2604" y="2160"/>
                    <a:pt x="2604" y="2160"/>
                  </a:cubicBezTo>
                  <a:cubicBezTo>
                    <a:pt x="2603" y="2158"/>
                    <a:pt x="2602" y="2157"/>
                    <a:pt x="2599" y="2155"/>
                  </a:cubicBezTo>
                  <a:close/>
                  <a:moveTo>
                    <a:pt x="2578" y="2150"/>
                  </a:moveTo>
                  <a:cubicBezTo>
                    <a:pt x="2570" y="2138"/>
                    <a:pt x="2566" y="2125"/>
                    <a:pt x="2559" y="2112"/>
                  </a:cubicBezTo>
                  <a:cubicBezTo>
                    <a:pt x="2538" y="2084"/>
                    <a:pt x="2523" y="2066"/>
                    <a:pt x="2505" y="2044"/>
                  </a:cubicBezTo>
                  <a:cubicBezTo>
                    <a:pt x="2496" y="2036"/>
                    <a:pt x="2486" y="2027"/>
                    <a:pt x="2477" y="2019"/>
                  </a:cubicBezTo>
                  <a:cubicBezTo>
                    <a:pt x="2474" y="2019"/>
                    <a:pt x="2470" y="2015"/>
                    <a:pt x="2467" y="2013"/>
                  </a:cubicBezTo>
                  <a:cubicBezTo>
                    <a:pt x="2463" y="2018"/>
                    <a:pt x="2460" y="2003"/>
                    <a:pt x="2456" y="2008"/>
                  </a:cubicBezTo>
                  <a:cubicBezTo>
                    <a:pt x="2449" y="2002"/>
                    <a:pt x="2442" y="1996"/>
                    <a:pt x="2434" y="1996"/>
                  </a:cubicBezTo>
                  <a:cubicBezTo>
                    <a:pt x="2427" y="1987"/>
                    <a:pt x="2419" y="1987"/>
                    <a:pt x="2412" y="1980"/>
                  </a:cubicBezTo>
                  <a:cubicBezTo>
                    <a:pt x="2404" y="1979"/>
                    <a:pt x="2397" y="1964"/>
                    <a:pt x="2389" y="1971"/>
                  </a:cubicBezTo>
                  <a:cubicBezTo>
                    <a:pt x="2398" y="1978"/>
                    <a:pt x="2406" y="1981"/>
                    <a:pt x="2414" y="1990"/>
                  </a:cubicBezTo>
                  <a:cubicBezTo>
                    <a:pt x="2419" y="1991"/>
                    <a:pt x="2423" y="1996"/>
                    <a:pt x="2428" y="1998"/>
                  </a:cubicBezTo>
                  <a:cubicBezTo>
                    <a:pt x="2432" y="1995"/>
                    <a:pt x="2436" y="2005"/>
                    <a:pt x="2441" y="2004"/>
                  </a:cubicBezTo>
                  <a:cubicBezTo>
                    <a:pt x="2449" y="2014"/>
                    <a:pt x="2458" y="2014"/>
                    <a:pt x="2466" y="2022"/>
                  </a:cubicBezTo>
                  <a:cubicBezTo>
                    <a:pt x="2469" y="2021"/>
                    <a:pt x="2470" y="2029"/>
                    <a:pt x="2477" y="2028"/>
                  </a:cubicBezTo>
                  <a:cubicBezTo>
                    <a:pt x="2481" y="2034"/>
                    <a:pt x="2485" y="2036"/>
                    <a:pt x="2490" y="2039"/>
                  </a:cubicBezTo>
                  <a:cubicBezTo>
                    <a:pt x="2494" y="2046"/>
                    <a:pt x="2500" y="2059"/>
                    <a:pt x="2511" y="2064"/>
                  </a:cubicBezTo>
                  <a:cubicBezTo>
                    <a:pt x="2509" y="2069"/>
                    <a:pt x="2519" y="2074"/>
                    <a:pt x="2521" y="2079"/>
                  </a:cubicBezTo>
                  <a:cubicBezTo>
                    <a:pt x="2526" y="2084"/>
                    <a:pt x="2531" y="2090"/>
                    <a:pt x="2535" y="2095"/>
                  </a:cubicBezTo>
                  <a:cubicBezTo>
                    <a:pt x="2537" y="2101"/>
                    <a:pt x="2544" y="2108"/>
                    <a:pt x="2550" y="2115"/>
                  </a:cubicBezTo>
                  <a:cubicBezTo>
                    <a:pt x="2553" y="2122"/>
                    <a:pt x="2557" y="2130"/>
                    <a:pt x="2562" y="2139"/>
                  </a:cubicBezTo>
                  <a:cubicBezTo>
                    <a:pt x="2561" y="2143"/>
                    <a:pt x="2566" y="2147"/>
                    <a:pt x="2567" y="2151"/>
                  </a:cubicBezTo>
                  <a:cubicBezTo>
                    <a:pt x="2568" y="2154"/>
                    <a:pt x="2571" y="2157"/>
                    <a:pt x="2572" y="2160"/>
                  </a:cubicBezTo>
                  <a:cubicBezTo>
                    <a:pt x="2580" y="2160"/>
                    <a:pt x="2580" y="2160"/>
                    <a:pt x="2580" y="2160"/>
                  </a:cubicBezTo>
                  <a:cubicBezTo>
                    <a:pt x="2579" y="2157"/>
                    <a:pt x="2577" y="2153"/>
                    <a:pt x="2578" y="2150"/>
                  </a:cubicBezTo>
                  <a:close/>
                  <a:moveTo>
                    <a:pt x="1912" y="204"/>
                  </a:moveTo>
                  <a:cubicBezTo>
                    <a:pt x="1913" y="200"/>
                    <a:pt x="1917" y="198"/>
                    <a:pt x="1916" y="191"/>
                  </a:cubicBezTo>
                  <a:cubicBezTo>
                    <a:pt x="1945" y="147"/>
                    <a:pt x="1955" y="144"/>
                    <a:pt x="1958" y="134"/>
                  </a:cubicBezTo>
                  <a:cubicBezTo>
                    <a:pt x="1977" y="109"/>
                    <a:pt x="1980" y="106"/>
                    <a:pt x="1982" y="102"/>
                  </a:cubicBezTo>
                  <a:cubicBezTo>
                    <a:pt x="2012" y="60"/>
                    <a:pt x="2023" y="58"/>
                    <a:pt x="2028" y="49"/>
                  </a:cubicBezTo>
                  <a:cubicBezTo>
                    <a:pt x="2056" y="19"/>
                    <a:pt x="2067" y="12"/>
                    <a:pt x="2075" y="0"/>
                  </a:cubicBezTo>
                  <a:cubicBezTo>
                    <a:pt x="2056" y="8"/>
                    <a:pt x="2053" y="16"/>
                    <a:pt x="2047" y="19"/>
                  </a:cubicBezTo>
                  <a:cubicBezTo>
                    <a:pt x="2032" y="34"/>
                    <a:pt x="2030" y="36"/>
                    <a:pt x="2028" y="38"/>
                  </a:cubicBezTo>
                  <a:cubicBezTo>
                    <a:pt x="2010" y="54"/>
                    <a:pt x="2012" y="60"/>
                    <a:pt x="2006" y="58"/>
                  </a:cubicBezTo>
                  <a:cubicBezTo>
                    <a:pt x="1976" y="91"/>
                    <a:pt x="1978" y="102"/>
                    <a:pt x="1971" y="104"/>
                  </a:cubicBezTo>
                  <a:cubicBezTo>
                    <a:pt x="1955" y="132"/>
                    <a:pt x="1949" y="132"/>
                    <a:pt x="1951" y="139"/>
                  </a:cubicBezTo>
                  <a:cubicBezTo>
                    <a:pt x="1930" y="176"/>
                    <a:pt x="1920" y="171"/>
                    <a:pt x="1923" y="178"/>
                  </a:cubicBezTo>
                  <a:cubicBezTo>
                    <a:pt x="1915" y="199"/>
                    <a:pt x="1906" y="202"/>
                    <a:pt x="1912" y="204"/>
                  </a:cubicBezTo>
                  <a:close/>
                  <a:moveTo>
                    <a:pt x="2692" y="2129"/>
                  </a:moveTo>
                  <a:cubicBezTo>
                    <a:pt x="2687" y="2123"/>
                    <a:pt x="2692" y="2118"/>
                    <a:pt x="2687" y="2113"/>
                  </a:cubicBezTo>
                  <a:cubicBezTo>
                    <a:pt x="2680" y="2063"/>
                    <a:pt x="2671" y="2058"/>
                    <a:pt x="2673" y="2053"/>
                  </a:cubicBezTo>
                  <a:cubicBezTo>
                    <a:pt x="2634" y="1979"/>
                    <a:pt x="2640" y="1984"/>
                    <a:pt x="2641" y="1988"/>
                  </a:cubicBezTo>
                  <a:cubicBezTo>
                    <a:pt x="2658" y="2024"/>
                    <a:pt x="2656" y="2029"/>
                    <a:pt x="2663" y="2036"/>
                  </a:cubicBezTo>
                  <a:cubicBezTo>
                    <a:pt x="2667" y="2061"/>
                    <a:pt x="2668" y="2065"/>
                    <a:pt x="2672" y="2069"/>
                  </a:cubicBezTo>
                  <a:cubicBezTo>
                    <a:pt x="2669" y="2066"/>
                    <a:pt x="2661" y="2061"/>
                    <a:pt x="2665" y="2057"/>
                  </a:cubicBezTo>
                  <a:cubicBezTo>
                    <a:pt x="2613" y="1979"/>
                    <a:pt x="2615" y="1967"/>
                    <a:pt x="2605" y="1973"/>
                  </a:cubicBezTo>
                  <a:cubicBezTo>
                    <a:pt x="2629" y="2011"/>
                    <a:pt x="2638" y="2015"/>
                    <a:pt x="2639" y="2019"/>
                  </a:cubicBezTo>
                  <a:cubicBezTo>
                    <a:pt x="2654" y="2063"/>
                    <a:pt x="2659" y="2068"/>
                    <a:pt x="2661" y="2072"/>
                  </a:cubicBezTo>
                  <a:cubicBezTo>
                    <a:pt x="2666" y="2103"/>
                    <a:pt x="2668" y="2105"/>
                    <a:pt x="2664" y="2107"/>
                  </a:cubicBezTo>
                  <a:cubicBezTo>
                    <a:pt x="2672" y="2129"/>
                    <a:pt x="2671" y="2131"/>
                    <a:pt x="2670" y="2133"/>
                  </a:cubicBezTo>
                  <a:cubicBezTo>
                    <a:pt x="2659" y="2103"/>
                    <a:pt x="2656" y="2097"/>
                    <a:pt x="2655" y="2092"/>
                  </a:cubicBezTo>
                  <a:cubicBezTo>
                    <a:pt x="2648" y="2074"/>
                    <a:pt x="2644" y="2071"/>
                    <a:pt x="2645" y="2068"/>
                  </a:cubicBezTo>
                  <a:cubicBezTo>
                    <a:pt x="2586" y="2000"/>
                    <a:pt x="2581" y="1996"/>
                    <a:pt x="2576" y="1990"/>
                  </a:cubicBezTo>
                  <a:cubicBezTo>
                    <a:pt x="2637" y="2075"/>
                    <a:pt x="2644" y="2086"/>
                    <a:pt x="2650" y="2096"/>
                  </a:cubicBezTo>
                  <a:cubicBezTo>
                    <a:pt x="2656" y="2123"/>
                    <a:pt x="2654" y="2123"/>
                    <a:pt x="2654" y="2125"/>
                  </a:cubicBezTo>
                  <a:cubicBezTo>
                    <a:pt x="2658" y="2143"/>
                    <a:pt x="2662" y="2145"/>
                    <a:pt x="2662" y="2147"/>
                  </a:cubicBezTo>
                  <a:cubicBezTo>
                    <a:pt x="2672" y="2160"/>
                    <a:pt x="2672" y="2160"/>
                    <a:pt x="2672" y="2160"/>
                  </a:cubicBezTo>
                  <a:cubicBezTo>
                    <a:pt x="2673" y="2147"/>
                    <a:pt x="2673" y="2154"/>
                    <a:pt x="2673" y="2160"/>
                  </a:cubicBezTo>
                  <a:cubicBezTo>
                    <a:pt x="2681" y="2157"/>
                    <a:pt x="2682" y="2154"/>
                    <a:pt x="2681" y="2153"/>
                  </a:cubicBezTo>
                  <a:cubicBezTo>
                    <a:pt x="2676" y="2102"/>
                    <a:pt x="2673" y="2093"/>
                    <a:pt x="2671" y="2084"/>
                  </a:cubicBezTo>
                  <a:cubicBezTo>
                    <a:pt x="2681" y="2106"/>
                    <a:pt x="2677" y="2111"/>
                    <a:pt x="2682" y="2117"/>
                  </a:cubicBezTo>
                  <a:cubicBezTo>
                    <a:pt x="2684" y="2154"/>
                    <a:pt x="2686" y="2157"/>
                    <a:pt x="2687" y="2160"/>
                  </a:cubicBezTo>
                  <a:cubicBezTo>
                    <a:pt x="2695" y="2148"/>
                    <a:pt x="2690" y="2138"/>
                    <a:pt x="2692" y="2129"/>
                  </a:cubicBezTo>
                  <a:close/>
                  <a:moveTo>
                    <a:pt x="2726" y="2157"/>
                  </a:moveTo>
                  <a:cubicBezTo>
                    <a:pt x="2723" y="2141"/>
                    <a:pt x="2718" y="2125"/>
                    <a:pt x="2715" y="2109"/>
                  </a:cubicBezTo>
                  <a:cubicBezTo>
                    <a:pt x="2713" y="2105"/>
                    <a:pt x="2717" y="2102"/>
                    <a:pt x="2711" y="2097"/>
                  </a:cubicBezTo>
                  <a:cubicBezTo>
                    <a:pt x="2715" y="2094"/>
                    <a:pt x="2707" y="2089"/>
                    <a:pt x="2709" y="2085"/>
                  </a:cubicBezTo>
                  <a:cubicBezTo>
                    <a:pt x="2708" y="2077"/>
                    <a:pt x="2705" y="2068"/>
                    <a:pt x="2702" y="2060"/>
                  </a:cubicBezTo>
                  <a:cubicBezTo>
                    <a:pt x="2702" y="2056"/>
                    <a:pt x="2699" y="2052"/>
                    <a:pt x="2698" y="2049"/>
                  </a:cubicBezTo>
                  <a:cubicBezTo>
                    <a:pt x="2697" y="2047"/>
                    <a:pt x="2699" y="2044"/>
                    <a:pt x="2698" y="2043"/>
                  </a:cubicBezTo>
                  <a:cubicBezTo>
                    <a:pt x="2697" y="2040"/>
                    <a:pt x="2693" y="2038"/>
                    <a:pt x="2695" y="2036"/>
                  </a:cubicBezTo>
                  <a:cubicBezTo>
                    <a:pt x="2690" y="2032"/>
                    <a:pt x="2693" y="2028"/>
                    <a:pt x="2687" y="2023"/>
                  </a:cubicBezTo>
                  <a:cubicBezTo>
                    <a:pt x="2689" y="2019"/>
                    <a:pt x="2686" y="2013"/>
                    <a:pt x="2681" y="2017"/>
                  </a:cubicBezTo>
                  <a:cubicBezTo>
                    <a:pt x="2686" y="2024"/>
                    <a:pt x="2681" y="2031"/>
                    <a:pt x="2689" y="2039"/>
                  </a:cubicBezTo>
                  <a:cubicBezTo>
                    <a:pt x="2687" y="2041"/>
                    <a:pt x="2690" y="2042"/>
                    <a:pt x="2690" y="2044"/>
                  </a:cubicBezTo>
                  <a:cubicBezTo>
                    <a:pt x="2691" y="2045"/>
                    <a:pt x="2689" y="2048"/>
                    <a:pt x="2690" y="2050"/>
                  </a:cubicBezTo>
                  <a:cubicBezTo>
                    <a:pt x="2690" y="2051"/>
                    <a:pt x="2692" y="2052"/>
                    <a:pt x="2693" y="2053"/>
                  </a:cubicBezTo>
                  <a:cubicBezTo>
                    <a:pt x="2695" y="2057"/>
                    <a:pt x="2691" y="2059"/>
                    <a:pt x="2695" y="2062"/>
                  </a:cubicBezTo>
                  <a:cubicBezTo>
                    <a:pt x="2700" y="2070"/>
                    <a:pt x="2695" y="2078"/>
                    <a:pt x="2701" y="2086"/>
                  </a:cubicBezTo>
                  <a:cubicBezTo>
                    <a:pt x="2702" y="2094"/>
                    <a:pt x="2703" y="2102"/>
                    <a:pt x="2708" y="2110"/>
                  </a:cubicBezTo>
                  <a:cubicBezTo>
                    <a:pt x="2705" y="2117"/>
                    <a:pt x="2709" y="2124"/>
                    <a:pt x="2709" y="2131"/>
                  </a:cubicBezTo>
                  <a:cubicBezTo>
                    <a:pt x="2713" y="2135"/>
                    <a:pt x="2711" y="2139"/>
                    <a:pt x="2713" y="2142"/>
                  </a:cubicBezTo>
                  <a:cubicBezTo>
                    <a:pt x="2711" y="2144"/>
                    <a:pt x="2714" y="2147"/>
                    <a:pt x="2716" y="2149"/>
                  </a:cubicBezTo>
                  <a:cubicBezTo>
                    <a:pt x="2718" y="2151"/>
                    <a:pt x="2714" y="2153"/>
                    <a:pt x="2715" y="2155"/>
                  </a:cubicBezTo>
                  <a:cubicBezTo>
                    <a:pt x="2716" y="2157"/>
                    <a:pt x="2717" y="2158"/>
                    <a:pt x="2717" y="2160"/>
                  </a:cubicBezTo>
                  <a:cubicBezTo>
                    <a:pt x="2726" y="2160"/>
                    <a:pt x="2726" y="2160"/>
                    <a:pt x="2726" y="2160"/>
                  </a:cubicBezTo>
                  <a:cubicBezTo>
                    <a:pt x="2726" y="2159"/>
                    <a:pt x="2726" y="2158"/>
                    <a:pt x="2726" y="2157"/>
                  </a:cubicBezTo>
                  <a:close/>
                  <a:moveTo>
                    <a:pt x="1860" y="551"/>
                  </a:moveTo>
                  <a:cubicBezTo>
                    <a:pt x="1863" y="545"/>
                    <a:pt x="1862" y="534"/>
                    <a:pt x="1866" y="529"/>
                  </a:cubicBezTo>
                  <a:cubicBezTo>
                    <a:pt x="1886" y="481"/>
                    <a:pt x="1890" y="475"/>
                    <a:pt x="1892" y="468"/>
                  </a:cubicBezTo>
                  <a:cubicBezTo>
                    <a:pt x="1931" y="415"/>
                    <a:pt x="1936" y="411"/>
                    <a:pt x="1938" y="409"/>
                  </a:cubicBezTo>
                  <a:cubicBezTo>
                    <a:pt x="1954" y="398"/>
                    <a:pt x="1950" y="389"/>
                    <a:pt x="1956" y="389"/>
                  </a:cubicBezTo>
                  <a:cubicBezTo>
                    <a:pt x="1991" y="364"/>
                    <a:pt x="1989" y="357"/>
                    <a:pt x="1993" y="357"/>
                  </a:cubicBezTo>
                  <a:cubicBezTo>
                    <a:pt x="2038" y="321"/>
                    <a:pt x="2046" y="319"/>
                    <a:pt x="2047" y="311"/>
                  </a:cubicBezTo>
                  <a:cubicBezTo>
                    <a:pt x="2085" y="287"/>
                    <a:pt x="2081" y="278"/>
                    <a:pt x="2086" y="278"/>
                  </a:cubicBezTo>
                  <a:cubicBezTo>
                    <a:pt x="2129" y="237"/>
                    <a:pt x="2125" y="228"/>
                    <a:pt x="2132" y="230"/>
                  </a:cubicBezTo>
                  <a:cubicBezTo>
                    <a:pt x="2148" y="210"/>
                    <a:pt x="2150" y="210"/>
                    <a:pt x="2150" y="206"/>
                  </a:cubicBezTo>
                  <a:cubicBezTo>
                    <a:pt x="2170" y="180"/>
                    <a:pt x="2174" y="179"/>
                    <a:pt x="2176" y="176"/>
                  </a:cubicBezTo>
                  <a:cubicBezTo>
                    <a:pt x="2191" y="153"/>
                    <a:pt x="2195" y="151"/>
                    <a:pt x="2198" y="147"/>
                  </a:cubicBezTo>
                  <a:cubicBezTo>
                    <a:pt x="2206" y="140"/>
                    <a:pt x="2199" y="150"/>
                    <a:pt x="2193" y="161"/>
                  </a:cubicBezTo>
                  <a:cubicBezTo>
                    <a:pt x="2156" y="212"/>
                    <a:pt x="2153" y="219"/>
                    <a:pt x="2150" y="226"/>
                  </a:cubicBezTo>
                  <a:cubicBezTo>
                    <a:pt x="2130" y="255"/>
                    <a:pt x="2121" y="251"/>
                    <a:pt x="2121" y="256"/>
                  </a:cubicBezTo>
                  <a:cubicBezTo>
                    <a:pt x="2080" y="292"/>
                    <a:pt x="2080" y="297"/>
                    <a:pt x="2075" y="298"/>
                  </a:cubicBezTo>
                  <a:cubicBezTo>
                    <a:pt x="2054" y="317"/>
                    <a:pt x="2052" y="323"/>
                    <a:pt x="2047" y="328"/>
                  </a:cubicBezTo>
                  <a:cubicBezTo>
                    <a:pt x="2023" y="352"/>
                    <a:pt x="2019" y="354"/>
                    <a:pt x="2017" y="357"/>
                  </a:cubicBezTo>
                  <a:cubicBezTo>
                    <a:pt x="1998" y="373"/>
                    <a:pt x="1996" y="375"/>
                    <a:pt x="1995" y="379"/>
                  </a:cubicBezTo>
                  <a:cubicBezTo>
                    <a:pt x="1974" y="393"/>
                    <a:pt x="1978" y="402"/>
                    <a:pt x="1971" y="400"/>
                  </a:cubicBezTo>
                  <a:cubicBezTo>
                    <a:pt x="1947" y="449"/>
                    <a:pt x="1936" y="450"/>
                    <a:pt x="1936" y="464"/>
                  </a:cubicBezTo>
                  <a:cubicBezTo>
                    <a:pt x="1912" y="524"/>
                    <a:pt x="1908" y="527"/>
                    <a:pt x="1908" y="533"/>
                  </a:cubicBezTo>
                  <a:cubicBezTo>
                    <a:pt x="1922" y="513"/>
                    <a:pt x="1921" y="508"/>
                    <a:pt x="1921" y="505"/>
                  </a:cubicBezTo>
                  <a:cubicBezTo>
                    <a:pt x="1929" y="485"/>
                    <a:pt x="1933" y="485"/>
                    <a:pt x="1932" y="479"/>
                  </a:cubicBezTo>
                  <a:cubicBezTo>
                    <a:pt x="1963" y="428"/>
                    <a:pt x="1968" y="422"/>
                    <a:pt x="1971" y="413"/>
                  </a:cubicBezTo>
                  <a:cubicBezTo>
                    <a:pt x="2003" y="375"/>
                    <a:pt x="2012" y="379"/>
                    <a:pt x="2010" y="372"/>
                  </a:cubicBezTo>
                  <a:cubicBezTo>
                    <a:pt x="2041" y="347"/>
                    <a:pt x="2042" y="338"/>
                    <a:pt x="2052" y="337"/>
                  </a:cubicBezTo>
                  <a:cubicBezTo>
                    <a:pt x="2091" y="296"/>
                    <a:pt x="2103" y="287"/>
                    <a:pt x="2115" y="278"/>
                  </a:cubicBezTo>
                  <a:cubicBezTo>
                    <a:pt x="2145" y="236"/>
                    <a:pt x="2155" y="242"/>
                    <a:pt x="2152" y="235"/>
                  </a:cubicBezTo>
                  <a:cubicBezTo>
                    <a:pt x="2169" y="215"/>
                    <a:pt x="2172" y="209"/>
                    <a:pt x="2176" y="204"/>
                  </a:cubicBezTo>
                  <a:cubicBezTo>
                    <a:pt x="2198" y="167"/>
                    <a:pt x="2204" y="169"/>
                    <a:pt x="2202" y="163"/>
                  </a:cubicBezTo>
                  <a:cubicBezTo>
                    <a:pt x="2208" y="169"/>
                    <a:pt x="2204" y="175"/>
                    <a:pt x="2200" y="182"/>
                  </a:cubicBezTo>
                  <a:cubicBezTo>
                    <a:pt x="2183" y="215"/>
                    <a:pt x="2171" y="225"/>
                    <a:pt x="2165" y="241"/>
                  </a:cubicBezTo>
                  <a:cubicBezTo>
                    <a:pt x="2151" y="254"/>
                    <a:pt x="2148" y="257"/>
                    <a:pt x="2145" y="261"/>
                  </a:cubicBezTo>
                  <a:cubicBezTo>
                    <a:pt x="2121" y="282"/>
                    <a:pt x="2120" y="288"/>
                    <a:pt x="2115" y="289"/>
                  </a:cubicBezTo>
                  <a:cubicBezTo>
                    <a:pt x="2092" y="312"/>
                    <a:pt x="2090" y="316"/>
                    <a:pt x="2084" y="318"/>
                  </a:cubicBezTo>
                  <a:cubicBezTo>
                    <a:pt x="2074" y="333"/>
                    <a:pt x="2067" y="333"/>
                    <a:pt x="2067" y="339"/>
                  </a:cubicBezTo>
                  <a:cubicBezTo>
                    <a:pt x="2043" y="368"/>
                    <a:pt x="2040" y="368"/>
                    <a:pt x="2038" y="370"/>
                  </a:cubicBezTo>
                  <a:cubicBezTo>
                    <a:pt x="2006" y="405"/>
                    <a:pt x="2008" y="414"/>
                    <a:pt x="2001" y="413"/>
                  </a:cubicBezTo>
                  <a:cubicBezTo>
                    <a:pt x="1977" y="455"/>
                    <a:pt x="1972" y="456"/>
                    <a:pt x="1971" y="461"/>
                  </a:cubicBezTo>
                  <a:cubicBezTo>
                    <a:pt x="1951" y="488"/>
                    <a:pt x="1955" y="499"/>
                    <a:pt x="1949" y="501"/>
                  </a:cubicBezTo>
                  <a:cubicBezTo>
                    <a:pt x="1926" y="563"/>
                    <a:pt x="1926" y="569"/>
                    <a:pt x="1925" y="575"/>
                  </a:cubicBezTo>
                  <a:cubicBezTo>
                    <a:pt x="1915" y="604"/>
                    <a:pt x="1917" y="608"/>
                    <a:pt x="1916" y="612"/>
                  </a:cubicBezTo>
                  <a:cubicBezTo>
                    <a:pt x="1928" y="576"/>
                    <a:pt x="1931" y="572"/>
                    <a:pt x="1932" y="564"/>
                  </a:cubicBezTo>
                  <a:cubicBezTo>
                    <a:pt x="1948" y="529"/>
                    <a:pt x="1946" y="523"/>
                    <a:pt x="1949" y="522"/>
                  </a:cubicBezTo>
                  <a:cubicBezTo>
                    <a:pt x="1972" y="476"/>
                    <a:pt x="1974" y="469"/>
                    <a:pt x="1977" y="464"/>
                  </a:cubicBezTo>
                  <a:cubicBezTo>
                    <a:pt x="2016" y="413"/>
                    <a:pt x="2020" y="408"/>
                    <a:pt x="2023" y="403"/>
                  </a:cubicBezTo>
                  <a:cubicBezTo>
                    <a:pt x="2041" y="388"/>
                    <a:pt x="2035" y="377"/>
                    <a:pt x="2043" y="381"/>
                  </a:cubicBezTo>
                  <a:cubicBezTo>
                    <a:pt x="2056" y="362"/>
                    <a:pt x="2059" y="361"/>
                    <a:pt x="2062" y="359"/>
                  </a:cubicBezTo>
                  <a:cubicBezTo>
                    <a:pt x="2143" y="272"/>
                    <a:pt x="2150" y="275"/>
                    <a:pt x="2150" y="270"/>
                  </a:cubicBezTo>
                  <a:cubicBezTo>
                    <a:pt x="2163" y="254"/>
                    <a:pt x="2164" y="254"/>
                    <a:pt x="2165" y="252"/>
                  </a:cubicBezTo>
                  <a:cubicBezTo>
                    <a:pt x="2124" y="317"/>
                    <a:pt x="2109" y="330"/>
                    <a:pt x="2097" y="346"/>
                  </a:cubicBezTo>
                  <a:cubicBezTo>
                    <a:pt x="2079" y="362"/>
                    <a:pt x="2078" y="364"/>
                    <a:pt x="2078" y="368"/>
                  </a:cubicBezTo>
                  <a:cubicBezTo>
                    <a:pt x="2052" y="390"/>
                    <a:pt x="2055" y="400"/>
                    <a:pt x="2047" y="398"/>
                  </a:cubicBezTo>
                  <a:cubicBezTo>
                    <a:pt x="2026" y="424"/>
                    <a:pt x="2028" y="430"/>
                    <a:pt x="2025" y="431"/>
                  </a:cubicBezTo>
                  <a:cubicBezTo>
                    <a:pt x="2011" y="455"/>
                    <a:pt x="2005" y="455"/>
                    <a:pt x="2006" y="464"/>
                  </a:cubicBezTo>
                  <a:cubicBezTo>
                    <a:pt x="1975" y="530"/>
                    <a:pt x="1967" y="535"/>
                    <a:pt x="1966" y="549"/>
                  </a:cubicBezTo>
                  <a:cubicBezTo>
                    <a:pt x="1954" y="591"/>
                    <a:pt x="1952" y="603"/>
                    <a:pt x="1949" y="614"/>
                  </a:cubicBezTo>
                  <a:cubicBezTo>
                    <a:pt x="1942" y="675"/>
                    <a:pt x="1940" y="688"/>
                    <a:pt x="1945" y="690"/>
                  </a:cubicBezTo>
                  <a:cubicBezTo>
                    <a:pt x="1958" y="602"/>
                    <a:pt x="1958" y="599"/>
                    <a:pt x="1960" y="597"/>
                  </a:cubicBezTo>
                  <a:cubicBezTo>
                    <a:pt x="1981" y="535"/>
                    <a:pt x="1983" y="528"/>
                    <a:pt x="1986" y="520"/>
                  </a:cubicBezTo>
                  <a:cubicBezTo>
                    <a:pt x="2004" y="484"/>
                    <a:pt x="2011" y="470"/>
                    <a:pt x="2019" y="457"/>
                  </a:cubicBezTo>
                  <a:cubicBezTo>
                    <a:pt x="2042" y="428"/>
                    <a:pt x="2042" y="423"/>
                    <a:pt x="2045" y="420"/>
                  </a:cubicBezTo>
                  <a:cubicBezTo>
                    <a:pt x="2067" y="389"/>
                    <a:pt x="2074" y="390"/>
                    <a:pt x="2073" y="383"/>
                  </a:cubicBezTo>
                  <a:cubicBezTo>
                    <a:pt x="2108" y="350"/>
                    <a:pt x="2108" y="344"/>
                    <a:pt x="2113" y="344"/>
                  </a:cubicBezTo>
                  <a:cubicBezTo>
                    <a:pt x="2129" y="322"/>
                    <a:pt x="2132" y="319"/>
                    <a:pt x="2134" y="315"/>
                  </a:cubicBezTo>
                  <a:cubicBezTo>
                    <a:pt x="2165" y="278"/>
                    <a:pt x="2166" y="274"/>
                    <a:pt x="2169" y="272"/>
                  </a:cubicBezTo>
                  <a:cubicBezTo>
                    <a:pt x="2182" y="249"/>
                    <a:pt x="2185" y="249"/>
                    <a:pt x="2185" y="246"/>
                  </a:cubicBezTo>
                  <a:cubicBezTo>
                    <a:pt x="2164" y="302"/>
                    <a:pt x="2159" y="308"/>
                    <a:pt x="2156" y="318"/>
                  </a:cubicBezTo>
                  <a:cubicBezTo>
                    <a:pt x="2123" y="360"/>
                    <a:pt x="2123" y="366"/>
                    <a:pt x="2119" y="368"/>
                  </a:cubicBezTo>
                  <a:cubicBezTo>
                    <a:pt x="2094" y="401"/>
                    <a:pt x="2091" y="403"/>
                    <a:pt x="2089" y="407"/>
                  </a:cubicBezTo>
                  <a:cubicBezTo>
                    <a:pt x="2071" y="421"/>
                    <a:pt x="2069" y="430"/>
                    <a:pt x="2062" y="435"/>
                  </a:cubicBezTo>
                  <a:cubicBezTo>
                    <a:pt x="2047" y="458"/>
                    <a:pt x="2043" y="457"/>
                    <a:pt x="2043" y="459"/>
                  </a:cubicBezTo>
                  <a:cubicBezTo>
                    <a:pt x="2027" y="482"/>
                    <a:pt x="2022" y="489"/>
                    <a:pt x="2017" y="496"/>
                  </a:cubicBezTo>
                  <a:cubicBezTo>
                    <a:pt x="1983" y="556"/>
                    <a:pt x="1974" y="571"/>
                    <a:pt x="1969" y="590"/>
                  </a:cubicBezTo>
                  <a:cubicBezTo>
                    <a:pt x="1982" y="565"/>
                    <a:pt x="1986" y="561"/>
                    <a:pt x="1988" y="553"/>
                  </a:cubicBezTo>
                  <a:cubicBezTo>
                    <a:pt x="2015" y="517"/>
                    <a:pt x="2014" y="510"/>
                    <a:pt x="2017" y="507"/>
                  </a:cubicBezTo>
                  <a:cubicBezTo>
                    <a:pt x="2037" y="487"/>
                    <a:pt x="2037" y="481"/>
                    <a:pt x="2041" y="479"/>
                  </a:cubicBezTo>
                  <a:cubicBezTo>
                    <a:pt x="2071" y="450"/>
                    <a:pt x="2067" y="440"/>
                    <a:pt x="2073" y="440"/>
                  </a:cubicBezTo>
                  <a:cubicBezTo>
                    <a:pt x="2085" y="428"/>
                    <a:pt x="2085" y="422"/>
                    <a:pt x="2089" y="420"/>
                  </a:cubicBezTo>
                  <a:cubicBezTo>
                    <a:pt x="2127" y="381"/>
                    <a:pt x="2124" y="372"/>
                    <a:pt x="2130" y="372"/>
                  </a:cubicBezTo>
                  <a:cubicBezTo>
                    <a:pt x="2136" y="374"/>
                    <a:pt x="2127" y="381"/>
                    <a:pt x="2121" y="392"/>
                  </a:cubicBezTo>
                  <a:cubicBezTo>
                    <a:pt x="2101" y="427"/>
                    <a:pt x="2095" y="430"/>
                    <a:pt x="2093" y="435"/>
                  </a:cubicBezTo>
                  <a:cubicBezTo>
                    <a:pt x="2077" y="459"/>
                    <a:pt x="2069" y="467"/>
                    <a:pt x="2065" y="479"/>
                  </a:cubicBezTo>
                  <a:cubicBezTo>
                    <a:pt x="2038" y="506"/>
                    <a:pt x="2036" y="518"/>
                    <a:pt x="2028" y="522"/>
                  </a:cubicBezTo>
                  <a:cubicBezTo>
                    <a:pt x="2009" y="559"/>
                    <a:pt x="2003" y="567"/>
                    <a:pt x="1997" y="575"/>
                  </a:cubicBezTo>
                  <a:cubicBezTo>
                    <a:pt x="1976" y="631"/>
                    <a:pt x="1976" y="636"/>
                    <a:pt x="1973" y="638"/>
                  </a:cubicBezTo>
                  <a:cubicBezTo>
                    <a:pt x="1963" y="678"/>
                    <a:pt x="1961" y="696"/>
                    <a:pt x="1958" y="712"/>
                  </a:cubicBezTo>
                  <a:cubicBezTo>
                    <a:pt x="1951" y="755"/>
                    <a:pt x="1947" y="756"/>
                    <a:pt x="1953" y="758"/>
                  </a:cubicBezTo>
                  <a:cubicBezTo>
                    <a:pt x="1959" y="713"/>
                    <a:pt x="1965" y="700"/>
                    <a:pt x="1966" y="688"/>
                  </a:cubicBezTo>
                  <a:cubicBezTo>
                    <a:pt x="1984" y="631"/>
                    <a:pt x="1986" y="625"/>
                    <a:pt x="1986" y="618"/>
                  </a:cubicBezTo>
                  <a:cubicBezTo>
                    <a:pt x="2013" y="570"/>
                    <a:pt x="2012" y="562"/>
                    <a:pt x="2017" y="560"/>
                  </a:cubicBezTo>
                  <a:cubicBezTo>
                    <a:pt x="2035" y="525"/>
                    <a:pt x="2042" y="524"/>
                    <a:pt x="2043" y="518"/>
                  </a:cubicBezTo>
                  <a:cubicBezTo>
                    <a:pt x="2075" y="478"/>
                    <a:pt x="2075" y="473"/>
                    <a:pt x="2080" y="472"/>
                  </a:cubicBezTo>
                  <a:cubicBezTo>
                    <a:pt x="2099" y="450"/>
                    <a:pt x="2096" y="442"/>
                    <a:pt x="2102" y="442"/>
                  </a:cubicBezTo>
                  <a:cubicBezTo>
                    <a:pt x="2131" y="393"/>
                    <a:pt x="2136" y="387"/>
                    <a:pt x="2141" y="381"/>
                  </a:cubicBezTo>
                  <a:cubicBezTo>
                    <a:pt x="2171" y="332"/>
                    <a:pt x="2172" y="321"/>
                    <a:pt x="2178" y="315"/>
                  </a:cubicBezTo>
                  <a:cubicBezTo>
                    <a:pt x="2161" y="360"/>
                    <a:pt x="2157" y="362"/>
                    <a:pt x="2154" y="365"/>
                  </a:cubicBezTo>
                  <a:cubicBezTo>
                    <a:pt x="2123" y="421"/>
                    <a:pt x="2122" y="432"/>
                    <a:pt x="2115" y="437"/>
                  </a:cubicBezTo>
                  <a:cubicBezTo>
                    <a:pt x="2084" y="494"/>
                    <a:pt x="2076" y="498"/>
                    <a:pt x="2073" y="507"/>
                  </a:cubicBezTo>
                  <a:cubicBezTo>
                    <a:pt x="2047" y="542"/>
                    <a:pt x="2046" y="548"/>
                    <a:pt x="2043" y="551"/>
                  </a:cubicBezTo>
                  <a:cubicBezTo>
                    <a:pt x="2031" y="563"/>
                    <a:pt x="2030" y="568"/>
                    <a:pt x="2028" y="573"/>
                  </a:cubicBezTo>
                  <a:cubicBezTo>
                    <a:pt x="2008" y="615"/>
                    <a:pt x="1998" y="630"/>
                    <a:pt x="1995" y="651"/>
                  </a:cubicBezTo>
                  <a:cubicBezTo>
                    <a:pt x="1984" y="690"/>
                    <a:pt x="1981" y="699"/>
                    <a:pt x="1980" y="710"/>
                  </a:cubicBezTo>
                  <a:cubicBezTo>
                    <a:pt x="1983" y="745"/>
                    <a:pt x="1979" y="735"/>
                    <a:pt x="1984" y="734"/>
                  </a:cubicBezTo>
                  <a:cubicBezTo>
                    <a:pt x="1989" y="685"/>
                    <a:pt x="1996" y="669"/>
                    <a:pt x="1999" y="649"/>
                  </a:cubicBezTo>
                  <a:cubicBezTo>
                    <a:pt x="2020" y="611"/>
                    <a:pt x="2017" y="602"/>
                    <a:pt x="2021" y="601"/>
                  </a:cubicBezTo>
                  <a:cubicBezTo>
                    <a:pt x="2035" y="568"/>
                    <a:pt x="2045" y="565"/>
                    <a:pt x="2047" y="555"/>
                  </a:cubicBezTo>
                  <a:cubicBezTo>
                    <a:pt x="2071" y="521"/>
                    <a:pt x="2075" y="519"/>
                    <a:pt x="2078" y="516"/>
                  </a:cubicBezTo>
                  <a:cubicBezTo>
                    <a:pt x="2098" y="490"/>
                    <a:pt x="2097" y="486"/>
                    <a:pt x="2099" y="485"/>
                  </a:cubicBezTo>
                  <a:cubicBezTo>
                    <a:pt x="2124" y="444"/>
                    <a:pt x="2125" y="433"/>
                    <a:pt x="2132" y="429"/>
                  </a:cubicBezTo>
                  <a:cubicBezTo>
                    <a:pt x="2158" y="388"/>
                    <a:pt x="2156" y="392"/>
                    <a:pt x="2154" y="396"/>
                  </a:cubicBezTo>
                  <a:cubicBezTo>
                    <a:pt x="2145" y="424"/>
                    <a:pt x="2141" y="431"/>
                    <a:pt x="2141" y="440"/>
                  </a:cubicBezTo>
                  <a:cubicBezTo>
                    <a:pt x="2112" y="478"/>
                    <a:pt x="2107" y="490"/>
                    <a:pt x="2097" y="498"/>
                  </a:cubicBezTo>
                  <a:cubicBezTo>
                    <a:pt x="2076" y="536"/>
                    <a:pt x="2071" y="540"/>
                    <a:pt x="2069" y="546"/>
                  </a:cubicBezTo>
                  <a:cubicBezTo>
                    <a:pt x="2057" y="564"/>
                    <a:pt x="2059" y="570"/>
                    <a:pt x="2056" y="570"/>
                  </a:cubicBezTo>
                  <a:cubicBezTo>
                    <a:pt x="2039" y="601"/>
                    <a:pt x="2037" y="608"/>
                    <a:pt x="2034" y="614"/>
                  </a:cubicBezTo>
                  <a:cubicBezTo>
                    <a:pt x="2017" y="657"/>
                    <a:pt x="2011" y="686"/>
                    <a:pt x="2008" y="717"/>
                  </a:cubicBezTo>
                  <a:cubicBezTo>
                    <a:pt x="2015" y="730"/>
                    <a:pt x="2011" y="714"/>
                    <a:pt x="2017" y="697"/>
                  </a:cubicBezTo>
                  <a:cubicBezTo>
                    <a:pt x="2050" y="594"/>
                    <a:pt x="2055" y="594"/>
                    <a:pt x="2056" y="590"/>
                  </a:cubicBezTo>
                  <a:cubicBezTo>
                    <a:pt x="2078" y="556"/>
                    <a:pt x="2076" y="547"/>
                    <a:pt x="2082" y="546"/>
                  </a:cubicBezTo>
                  <a:cubicBezTo>
                    <a:pt x="2114" y="493"/>
                    <a:pt x="2116" y="491"/>
                    <a:pt x="2117" y="488"/>
                  </a:cubicBezTo>
                  <a:cubicBezTo>
                    <a:pt x="2120" y="498"/>
                    <a:pt x="2112" y="508"/>
                    <a:pt x="2108" y="522"/>
                  </a:cubicBezTo>
                  <a:cubicBezTo>
                    <a:pt x="2079" y="576"/>
                    <a:pt x="2079" y="578"/>
                    <a:pt x="2078" y="581"/>
                  </a:cubicBezTo>
                  <a:cubicBezTo>
                    <a:pt x="2065" y="601"/>
                    <a:pt x="2065" y="608"/>
                    <a:pt x="2060" y="614"/>
                  </a:cubicBezTo>
                  <a:cubicBezTo>
                    <a:pt x="2049" y="667"/>
                    <a:pt x="2051" y="663"/>
                    <a:pt x="2052" y="658"/>
                  </a:cubicBezTo>
                  <a:cubicBezTo>
                    <a:pt x="2088" y="586"/>
                    <a:pt x="2085" y="575"/>
                    <a:pt x="2091" y="573"/>
                  </a:cubicBezTo>
                  <a:cubicBezTo>
                    <a:pt x="2122" y="520"/>
                    <a:pt x="2121" y="511"/>
                    <a:pt x="2126" y="507"/>
                  </a:cubicBezTo>
                  <a:cubicBezTo>
                    <a:pt x="2136" y="479"/>
                    <a:pt x="2141" y="472"/>
                    <a:pt x="2137" y="472"/>
                  </a:cubicBezTo>
                  <a:cubicBezTo>
                    <a:pt x="2127" y="519"/>
                    <a:pt x="2129" y="575"/>
                    <a:pt x="2117" y="616"/>
                  </a:cubicBezTo>
                  <a:cubicBezTo>
                    <a:pt x="2092" y="752"/>
                    <a:pt x="2090" y="760"/>
                    <a:pt x="2089" y="767"/>
                  </a:cubicBezTo>
                  <a:cubicBezTo>
                    <a:pt x="2097" y="764"/>
                    <a:pt x="2102" y="734"/>
                    <a:pt x="2110" y="708"/>
                  </a:cubicBezTo>
                  <a:cubicBezTo>
                    <a:pt x="2137" y="549"/>
                    <a:pt x="2136" y="541"/>
                    <a:pt x="2139" y="536"/>
                  </a:cubicBezTo>
                  <a:cubicBezTo>
                    <a:pt x="2144" y="513"/>
                    <a:pt x="2144" y="515"/>
                    <a:pt x="2145" y="507"/>
                  </a:cubicBezTo>
                  <a:cubicBezTo>
                    <a:pt x="2155" y="467"/>
                    <a:pt x="2151" y="456"/>
                    <a:pt x="2156" y="455"/>
                  </a:cubicBezTo>
                  <a:cubicBezTo>
                    <a:pt x="2158" y="481"/>
                    <a:pt x="2153" y="480"/>
                    <a:pt x="2154" y="485"/>
                  </a:cubicBezTo>
                  <a:cubicBezTo>
                    <a:pt x="2155" y="552"/>
                    <a:pt x="2154" y="561"/>
                    <a:pt x="2156" y="573"/>
                  </a:cubicBezTo>
                  <a:cubicBezTo>
                    <a:pt x="2132" y="695"/>
                    <a:pt x="2136" y="704"/>
                    <a:pt x="2134" y="708"/>
                  </a:cubicBezTo>
                  <a:cubicBezTo>
                    <a:pt x="2116" y="773"/>
                    <a:pt x="2116" y="781"/>
                    <a:pt x="2115" y="788"/>
                  </a:cubicBezTo>
                  <a:cubicBezTo>
                    <a:pt x="2119" y="795"/>
                    <a:pt x="2121" y="776"/>
                    <a:pt x="2128" y="762"/>
                  </a:cubicBezTo>
                  <a:cubicBezTo>
                    <a:pt x="2136" y="732"/>
                    <a:pt x="2132" y="723"/>
                    <a:pt x="2137" y="723"/>
                  </a:cubicBezTo>
                  <a:cubicBezTo>
                    <a:pt x="2151" y="641"/>
                    <a:pt x="2156" y="626"/>
                    <a:pt x="2161" y="610"/>
                  </a:cubicBezTo>
                  <a:cubicBezTo>
                    <a:pt x="2165" y="541"/>
                    <a:pt x="2162" y="517"/>
                    <a:pt x="2163" y="474"/>
                  </a:cubicBezTo>
                  <a:cubicBezTo>
                    <a:pt x="2164" y="421"/>
                    <a:pt x="2169" y="422"/>
                    <a:pt x="2167" y="416"/>
                  </a:cubicBezTo>
                  <a:cubicBezTo>
                    <a:pt x="2170" y="395"/>
                    <a:pt x="2167" y="393"/>
                    <a:pt x="2167" y="394"/>
                  </a:cubicBezTo>
                  <a:cubicBezTo>
                    <a:pt x="2176" y="375"/>
                    <a:pt x="2179" y="390"/>
                    <a:pt x="2178" y="407"/>
                  </a:cubicBezTo>
                  <a:cubicBezTo>
                    <a:pt x="2180" y="484"/>
                    <a:pt x="2182" y="494"/>
                    <a:pt x="2178" y="498"/>
                  </a:cubicBezTo>
                  <a:cubicBezTo>
                    <a:pt x="2181" y="536"/>
                    <a:pt x="2178" y="556"/>
                    <a:pt x="2182" y="568"/>
                  </a:cubicBezTo>
                  <a:cubicBezTo>
                    <a:pt x="2180" y="639"/>
                    <a:pt x="2174" y="653"/>
                    <a:pt x="2176" y="673"/>
                  </a:cubicBezTo>
                  <a:cubicBezTo>
                    <a:pt x="2173" y="708"/>
                    <a:pt x="2179" y="696"/>
                    <a:pt x="2178" y="677"/>
                  </a:cubicBezTo>
                  <a:cubicBezTo>
                    <a:pt x="2185" y="654"/>
                    <a:pt x="2181" y="646"/>
                    <a:pt x="2182" y="642"/>
                  </a:cubicBezTo>
                  <a:cubicBezTo>
                    <a:pt x="2188" y="565"/>
                    <a:pt x="2189" y="548"/>
                    <a:pt x="2189" y="531"/>
                  </a:cubicBezTo>
                  <a:cubicBezTo>
                    <a:pt x="2189" y="476"/>
                    <a:pt x="2188" y="474"/>
                    <a:pt x="2187" y="472"/>
                  </a:cubicBezTo>
                  <a:cubicBezTo>
                    <a:pt x="2187" y="439"/>
                    <a:pt x="2183" y="438"/>
                    <a:pt x="2185" y="431"/>
                  </a:cubicBezTo>
                  <a:cubicBezTo>
                    <a:pt x="2185" y="410"/>
                    <a:pt x="2184" y="405"/>
                    <a:pt x="2187" y="405"/>
                  </a:cubicBezTo>
                  <a:cubicBezTo>
                    <a:pt x="2190" y="420"/>
                    <a:pt x="2193" y="424"/>
                    <a:pt x="2193" y="431"/>
                  </a:cubicBezTo>
                  <a:cubicBezTo>
                    <a:pt x="2201" y="578"/>
                    <a:pt x="2206" y="577"/>
                    <a:pt x="2204" y="584"/>
                  </a:cubicBezTo>
                  <a:cubicBezTo>
                    <a:pt x="2202" y="676"/>
                    <a:pt x="2203" y="682"/>
                    <a:pt x="2202" y="699"/>
                  </a:cubicBezTo>
                  <a:cubicBezTo>
                    <a:pt x="2198" y="726"/>
                    <a:pt x="2202" y="720"/>
                    <a:pt x="2204" y="712"/>
                  </a:cubicBezTo>
                  <a:cubicBezTo>
                    <a:pt x="2211" y="627"/>
                    <a:pt x="2211" y="627"/>
                    <a:pt x="2211" y="627"/>
                  </a:cubicBezTo>
                  <a:cubicBezTo>
                    <a:pt x="2210" y="568"/>
                    <a:pt x="2211" y="566"/>
                    <a:pt x="2208" y="555"/>
                  </a:cubicBezTo>
                  <a:cubicBezTo>
                    <a:pt x="2198" y="402"/>
                    <a:pt x="2196" y="388"/>
                    <a:pt x="2195" y="368"/>
                  </a:cubicBezTo>
                  <a:cubicBezTo>
                    <a:pt x="2195" y="317"/>
                    <a:pt x="2191" y="312"/>
                    <a:pt x="2198" y="311"/>
                  </a:cubicBezTo>
                  <a:cubicBezTo>
                    <a:pt x="2209" y="405"/>
                    <a:pt x="2214" y="407"/>
                    <a:pt x="2213" y="416"/>
                  </a:cubicBezTo>
                  <a:cubicBezTo>
                    <a:pt x="2224" y="566"/>
                    <a:pt x="2224" y="585"/>
                    <a:pt x="2224" y="601"/>
                  </a:cubicBezTo>
                  <a:cubicBezTo>
                    <a:pt x="2221" y="620"/>
                    <a:pt x="2224" y="621"/>
                    <a:pt x="2224" y="621"/>
                  </a:cubicBezTo>
                  <a:cubicBezTo>
                    <a:pt x="2222" y="654"/>
                    <a:pt x="2227" y="654"/>
                    <a:pt x="2226" y="647"/>
                  </a:cubicBezTo>
                  <a:cubicBezTo>
                    <a:pt x="2226" y="608"/>
                    <a:pt x="2235" y="602"/>
                    <a:pt x="2228" y="599"/>
                  </a:cubicBezTo>
                  <a:cubicBezTo>
                    <a:pt x="2216" y="397"/>
                    <a:pt x="2219" y="390"/>
                    <a:pt x="2217" y="385"/>
                  </a:cubicBezTo>
                  <a:cubicBezTo>
                    <a:pt x="2206" y="298"/>
                    <a:pt x="2206" y="298"/>
                    <a:pt x="2206" y="298"/>
                  </a:cubicBezTo>
                  <a:cubicBezTo>
                    <a:pt x="2209" y="233"/>
                    <a:pt x="2210" y="229"/>
                    <a:pt x="2213" y="226"/>
                  </a:cubicBezTo>
                  <a:cubicBezTo>
                    <a:pt x="2221" y="273"/>
                    <a:pt x="2220" y="280"/>
                    <a:pt x="2224" y="283"/>
                  </a:cubicBezTo>
                  <a:cubicBezTo>
                    <a:pt x="2231" y="331"/>
                    <a:pt x="2238" y="346"/>
                    <a:pt x="2241" y="365"/>
                  </a:cubicBezTo>
                  <a:cubicBezTo>
                    <a:pt x="2260" y="435"/>
                    <a:pt x="2256" y="445"/>
                    <a:pt x="2261" y="446"/>
                  </a:cubicBezTo>
                  <a:cubicBezTo>
                    <a:pt x="2270" y="590"/>
                    <a:pt x="2270" y="590"/>
                    <a:pt x="2270" y="590"/>
                  </a:cubicBezTo>
                  <a:cubicBezTo>
                    <a:pt x="2270" y="618"/>
                    <a:pt x="2273" y="615"/>
                    <a:pt x="2274" y="610"/>
                  </a:cubicBezTo>
                  <a:cubicBezTo>
                    <a:pt x="2274" y="557"/>
                    <a:pt x="2273" y="554"/>
                    <a:pt x="2274" y="549"/>
                  </a:cubicBezTo>
                  <a:cubicBezTo>
                    <a:pt x="2268" y="469"/>
                    <a:pt x="2271" y="456"/>
                    <a:pt x="2267" y="448"/>
                  </a:cubicBezTo>
                  <a:cubicBezTo>
                    <a:pt x="2258" y="404"/>
                    <a:pt x="2259" y="397"/>
                    <a:pt x="2259" y="392"/>
                  </a:cubicBezTo>
                  <a:cubicBezTo>
                    <a:pt x="2248" y="345"/>
                    <a:pt x="2241" y="330"/>
                    <a:pt x="2239" y="309"/>
                  </a:cubicBezTo>
                  <a:cubicBezTo>
                    <a:pt x="2222" y="224"/>
                    <a:pt x="2222" y="224"/>
                    <a:pt x="2222" y="224"/>
                  </a:cubicBezTo>
                  <a:cubicBezTo>
                    <a:pt x="2251" y="334"/>
                    <a:pt x="2261" y="357"/>
                    <a:pt x="2267" y="383"/>
                  </a:cubicBezTo>
                  <a:cubicBezTo>
                    <a:pt x="2291" y="481"/>
                    <a:pt x="2283" y="496"/>
                    <a:pt x="2289" y="496"/>
                  </a:cubicBezTo>
                  <a:cubicBezTo>
                    <a:pt x="2287" y="419"/>
                    <a:pt x="2280" y="404"/>
                    <a:pt x="2278" y="383"/>
                  </a:cubicBezTo>
                  <a:cubicBezTo>
                    <a:pt x="2270" y="353"/>
                    <a:pt x="2266" y="344"/>
                    <a:pt x="2263" y="335"/>
                  </a:cubicBezTo>
                  <a:cubicBezTo>
                    <a:pt x="2256" y="313"/>
                    <a:pt x="2256" y="307"/>
                    <a:pt x="2259" y="307"/>
                  </a:cubicBezTo>
                  <a:cubicBezTo>
                    <a:pt x="2278" y="358"/>
                    <a:pt x="2280" y="360"/>
                    <a:pt x="2283" y="361"/>
                  </a:cubicBezTo>
                  <a:cubicBezTo>
                    <a:pt x="2293" y="392"/>
                    <a:pt x="2296" y="396"/>
                    <a:pt x="2298" y="403"/>
                  </a:cubicBezTo>
                  <a:cubicBezTo>
                    <a:pt x="2325" y="478"/>
                    <a:pt x="2328" y="488"/>
                    <a:pt x="2331" y="498"/>
                  </a:cubicBezTo>
                  <a:cubicBezTo>
                    <a:pt x="2338" y="508"/>
                    <a:pt x="2334" y="491"/>
                    <a:pt x="2331" y="472"/>
                  </a:cubicBezTo>
                  <a:cubicBezTo>
                    <a:pt x="2311" y="413"/>
                    <a:pt x="2307" y="406"/>
                    <a:pt x="2304" y="398"/>
                  </a:cubicBezTo>
                  <a:cubicBezTo>
                    <a:pt x="2290" y="367"/>
                    <a:pt x="2289" y="357"/>
                    <a:pt x="2285" y="350"/>
                  </a:cubicBezTo>
                  <a:cubicBezTo>
                    <a:pt x="2267" y="309"/>
                    <a:pt x="2268" y="300"/>
                    <a:pt x="2263" y="298"/>
                  </a:cubicBezTo>
                  <a:cubicBezTo>
                    <a:pt x="2256" y="266"/>
                    <a:pt x="2251" y="256"/>
                    <a:pt x="2248" y="243"/>
                  </a:cubicBezTo>
                  <a:cubicBezTo>
                    <a:pt x="2239" y="223"/>
                    <a:pt x="2242" y="212"/>
                    <a:pt x="2237" y="208"/>
                  </a:cubicBezTo>
                  <a:cubicBezTo>
                    <a:pt x="2234" y="166"/>
                    <a:pt x="2230" y="158"/>
                    <a:pt x="2235" y="158"/>
                  </a:cubicBezTo>
                  <a:cubicBezTo>
                    <a:pt x="2239" y="170"/>
                    <a:pt x="2243" y="172"/>
                    <a:pt x="2241" y="180"/>
                  </a:cubicBezTo>
                  <a:cubicBezTo>
                    <a:pt x="2249" y="202"/>
                    <a:pt x="2251" y="207"/>
                    <a:pt x="2252" y="213"/>
                  </a:cubicBezTo>
                  <a:cubicBezTo>
                    <a:pt x="2275" y="265"/>
                    <a:pt x="2275" y="274"/>
                    <a:pt x="2280" y="276"/>
                  </a:cubicBezTo>
                  <a:cubicBezTo>
                    <a:pt x="2308" y="328"/>
                    <a:pt x="2303" y="329"/>
                    <a:pt x="2309" y="335"/>
                  </a:cubicBezTo>
                  <a:cubicBezTo>
                    <a:pt x="2332" y="387"/>
                    <a:pt x="2333" y="394"/>
                    <a:pt x="2335" y="400"/>
                  </a:cubicBezTo>
                  <a:cubicBezTo>
                    <a:pt x="2347" y="416"/>
                    <a:pt x="2340" y="405"/>
                    <a:pt x="2337" y="389"/>
                  </a:cubicBezTo>
                  <a:cubicBezTo>
                    <a:pt x="2316" y="338"/>
                    <a:pt x="2316" y="332"/>
                    <a:pt x="2313" y="331"/>
                  </a:cubicBezTo>
                  <a:cubicBezTo>
                    <a:pt x="2290" y="282"/>
                    <a:pt x="2286" y="276"/>
                    <a:pt x="2285" y="267"/>
                  </a:cubicBezTo>
                  <a:cubicBezTo>
                    <a:pt x="2250" y="182"/>
                    <a:pt x="2253" y="175"/>
                    <a:pt x="2250" y="174"/>
                  </a:cubicBezTo>
                  <a:cubicBezTo>
                    <a:pt x="2239" y="89"/>
                    <a:pt x="2239" y="89"/>
                    <a:pt x="2239" y="89"/>
                  </a:cubicBezTo>
                  <a:cubicBezTo>
                    <a:pt x="2242" y="83"/>
                    <a:pt x="2245" y="92"/>
                    <a:pt x="2248" y="102"/>
                  </a:cubicBezTo>
                  <a:cubicBezTo>
                    <a:pt x="2260" y="158"/>
                    <a:pt x="2256" y="162"/>
                    <a:pt x="2259" y="169"/>
                  </a:cubicBezTo>
                  <a:cubicBezTo>
                    <a:pt x="2276" y="216"/>
                    <a:pt x="2279" y="222"/>
                    <a:pt x="2283" y="228"/>
                  </a:cubicBezTo>
                  <a:cubicBezTo>
                    <a:pt x="2307" y="276"/>
                    <a:pt x="2309" y="280"/>
                    <a:pt x="2311" y="283"/>
                  </a:cubicBezTo>
                  <a:cubicBezTo>
                    <a:pt x="2328" y="325"/>
                    <a:pt x="2338" y="319"/>
                    <a:pt x="2335" y="326"/>
                  </a:cubicBezTo>
                  <a:cubicBezTo>
                    <a:pt x="2367" y="382"/>
                    <a:pt x="2372" y="395"/>
                    <a:pt x="2379" y="407"/>
                  </a:cubicBezTo>
                  <a:cubicBezTo>
                    <a:pt x="2390" y="433"/>
                    <a:pt x="2389" y="444"/>
                    <a:pt x="2396" y="446"/>
                  </a:cubicBezTo>
                  <a:cubicBezTo>
                    <a:pt x="2383" y="398"/>
                    <a:pt x="2378" y="394"/>
                    <a:pt x="2376" y="387"/>
                  </a:cubicBezTo>
                  <a:cubicBezTo>
                    <a:pt x="2366" y="361"/>
                    <a:pt x="2362" y="356"/>
                    <a:pt x="2359" y="350"/>
                  </a:cubicBezTo>
                  <a:cubicBezTo>
                    <a:pt x="2339" y="309"/>
                    <a:pt x="2332" y="306"/>
                    <a:pt x="2331" y="298"/>
                  </a:cubicBezTo>
                  <a:cubicBezTo>
                    <a:pt x="2307" y="252"/>
                    <a:pt x="2301" y="254"/>
                    <a:pt x="2302" y="248"/>
                  </a:cubicBezTo>
                  <a:cubicBezTo>
                    <a:pt x="2283" y="204"/>
                    <a:pt x="2278" y="200"/>
                    <a:pt x="2278" y="191"/>
                  </a:cubicBezTo>
                  <a:cubicBezTo>
                    <a:pt x="2267" y="166"/>
                    <a:pt x="2267" y="157"/>
                    <a:pt x="2263" y="152"/>
                  </a:cubicBezTo>
                  <a:cubicBezTo>
                    <a:pt x="2251" y="76"/>
                    <a:pt x="2255" y="67"/>
                    <a:pt x="2250" y="67"/>
                  </a:cubicBezTo>
                  <a:cubicBezTo>
                    <a:pt x="2257" y="67"/>
                    <a:pt x="2254" y="69"/>
                    <a:pt x="2254" y="69"/>
                  </a:cubicBezTo>
                  <a:cubicBezTo>
                    <a:pt x="2268" y="115"/>
                    <a:pt x="2274" y="129"/>
                    <a:pt x="2276" y="147"/>
                  </a:cubicBezTo>
                  <a:cubicBezTo>
                    <a:pt x="2288" y="177"/>
                    <a:pt x="2296" y="180"/>
                    <a:pt x="2296" y="191"/>
                  </a:cubicBezTo>
                  <a:cubicBezTo>
                    <a:pt x="2319" y="237"/>
                    <a:pt x="2320" y="240"/>
                    <a:pt x="2320" y="246"/>
                  </a:cubicBezTo>
                  <a:cubicBezTo>
                    <a:pt x="2346" y="278"/>
                    <a:pt x="2348" y="286"/>
                    <a:pt x="2352" y="291"/>
                  </a:cubicBezTo>
                  <a:cubicBezTo>
                    <a:pt x="2366" y="302"/>
                    <a:pt x="2361" y="300"/>
                    <a:pt x="2359" y="294"/>
                  </a:cubicBezTo>
                  <a:cubicBezTo>
                    <a:pt x="2344" y="265"/>
                    <a:pt x="2334" y="258"/>
                    <a:pt x="2331" y="243"/>
                  </a:cubicBezTo>
                  <a:cubicBezTo>
                    <a:pt x="2314" y="218"/>
                    <a:pt x="2317" y="211"/>
                    <a:pt x="2313" y="211"/>
                  </a:cubicBezTo>
                  <a:cubicBezTo>
                    <a:pt x="2288" y="150"/>
                    <a:pt x="2278" y="125"/>
                    <a:pt x="2274" y="95"/>
                  </a:cubicBezTo>
                  <a:cubicBezTo>
                    <a:pt x="2262" y="50"/>
                    <a:pt x="2253" y="44"/>
                    <a:pt x="2259" y="38"/>
                  </a:cubicBezTo>
                  <a:cubicBezTo>
                    <a:pt x="2274" y="70"/>
                    <a:pt x="2276" y="86"/>
                    <a:pt x="2280" y="99"/>
                  </a:cubicBezTo>
                  <a:cubicBezTo>
                    <a:pt x="2305" y="148"/>
                    <a:pt x="2303" y="167"/>
                    <a:pt x="2313" y="176"/>
                  </a:cubicBezTo>
                  <a:cubicBezTo>
                    <a:pt x="2338" y="219"/>
                    <a:pt x="2340" y="227"/>
                    <a:pt x="2344" y="235"/>
                  </a:cubicBezTo>
                  <a:cubicBezTo>
                    <a:pt x="2359" y="266"/>
                    <a:pt x="2368" y="271"/>
                    <a:pt x="2370" y="283"/>
                  </a:cubicBezTo>
                  <a:cubicBezTo>
                    <a:pt x="2380" y="300"/>
                    <a:pt x="2380" y="307"/>
                    <a:pt x="2385" y="309"/>
                  </a:cubicBezTo>
                  <a:cubicBezTo>
                    <a:pt x="2400" y="342"/>
                    <a:pt x="2399" y="349"/>
                    <a:pt x="2405" y="350"/>
                  </a:cubicBezTo>
                  <a:cubicBezTo>
                    <a:pt x="2393" y="318"/>
                    <a:pt x="2393" y="308"/>
                    <a:pt x="2387" y="304"/>
                  </a:cubicBezTo>
                  <a:cubicBezTo>
                    <a:pt x="2374" y="271"/>
                    <a:pt x="2365" y="260"/>
                    <a:pt x="2361" y="246"/>
                  </a:cubicBezTo>
                  <a:cubicBezTo>
                    <a:pt x="2339" y="201"/>
                    <a:pt x="2331" y="200"/>
                    <a:pt x="2331" y="191"/>
                  </a:cubicBezTo>
                  <a:cubicBezTo>
                    <a:pt x="2314" y="161"/>
                    <a:pt x="2314" y="156"/>
                    <a:pt x="2311" y="154"/>
                  </a:cubicBezTo>
                  <a:cubicBezTo>
                    <a:pt x="2283" y="77"/>
                    <a:pt x="2279" y="62"/>
                    <a:pt x="2272" y="49"/>
                  </a:cubicBezTo>
                  <a:cubicBezTo>
                    <a:pt x="2263" y="8"/>
                    <a:pt x="2262" y="4"/>
                    <a:pt x="2261" y="0"/>
                  </a:cubicBezTo>
                  <a:cubicBezTo>
                    <a:pt x="2237" y="26"/>
                    <a:pt x="2228" y="31"/>
                    <a:pt x="2230" y="36"/>
                  </a:cubicBezTo>
                  <a:cubicBezTo>
                    <a:pt x="2215" y="56"/>
                    <a:pt x="2214" y="58"/>
                    <a:pt x="2213" y="60"/>
                  </a:cubicBezTo>
                  <a:cubicBezTo>
                    <a:pt x="2198" y="81"/>
                    <a:pt x="2200" y="87"/>
                    <a:pt x="2198" y="89"/>
                  </a:cubicBezTo>
                  <a:cubicBezTo>
                    <a:pt x="2171" y="128"/>
                    <a:pt x="2162" y="138"/>
                    <a:pt x="2154" y="150"/>
                  </a:cubicBezTo>
                  <a:cubicBezTo>
                    <a:pt x="2136" y="169"/>
                    <a:pt x="2134" y="170"/>
                    <a:pt x="2134" y="174"/>
                  </a:cubicBezTo>
                  <a:cubicBezTo>
                    <a:pt x="2115" y="188"/>
                    <a:pt x="2117" y="195"/>
                    <a:pt x="2110" y="193"/>
                  </a:cubicBezTo>
                  <a:cubicBezTo>
                    <a:pt x="2094" y="217"/>
                    <a:pt x="2084" y="217"/>
                    <a:pt x="2082" y="224"/>
                  </a:cubicBezTo>
                  <a:cubicBezTo>
                    <a:pt x="2041" y="255"/>
                    <a:pt x="2044" y="266"/>
                    <a:pt x="2036" y="265"/>
                  </a:cubicBezTo>
                  <a:cubicBezTo>
                    <a:pt x="2014" y="293"/>
                    <a:pt x="2007" y="294"/>
                    <a:pt x="2004" y="298"/>
                  </a:cubicBezTo>
                  <a:cubicBezTo>
                    <a:pt x="1966" y="340"/>
                    <a:pt x="1961" y="350"/>
                    <a:pt x="1953" y="357"/>
                  </a:cubicBezTo>
                  <a:cubicBezTo>
                    <a:pt x="1931" y="393"/>
                    <a:pt x="1929" y="394"/>
                    <a:pt x="1929" y="398"/>
                  </a:cubicBezTo>
                  <a:cubicBezTo>
                    <a:pt x="1915" y="411"/>
                    <a:pt x="1919" y="423"/>
                    <a:pt x="1914" y="427"/>
                  </a:cubicBezTo>
                  <a:cubicBezTo>
                    <a:pt x="1891" y="465"/>
                    <a:pt x="1885" y="467"/>
                    <a:pt x="1884" y="474"/>
                  </a:cubicBezTo>
                  <a:cubicBezTo>
                    <a:pt x="1863" y="515"/>
                    <a:pt x="1863" y="524"/>
                    <a:pt x="1862" y="531"/>
                  </a:cubicBezTo>
                  <a:close/>
                  <a:moveTo>
                    <a:pt x="2182" y="235"/>
                  </a:moveTo>
                  <a:cubicBezTo>
                    <a:pt x="2179" y="238"/>
                    <a:pt x="2176" y="243"/>
                    <a:pt x="2174" y="248"/>
                  </a:cubicBezTo>
                  <a:cubicBezTo>
                    <a:pt x="2167" y="244"/>
                    <a:pt x="2178" y="240"/>
                    <a:pt x="2178" y="235"/>
                  </a:cubicBezTo>
                  <a:cubicBezTo>
                    <a:pt x="2182" y="231"/>
                    <a:pt x="2183" y="225"/>
                    <a:pt x="2187" y="222"/>
                  </a:cubicBezTo>
                  <a:cubicBezTo>
                    <a:pt x="2193" y="225"/>
                    <a:pt x="2182" y="230"/>
                    <a:pt x="2182" y="235"/>
                  </a:cubicBezTo>
                  <a:close/>
                  <a:moveTo>
                    <a:pt x="2187" y="357"/>
                  </a:moveTo>
                  <a:cubicBezTo>
                    <a:pt x="2185" y="361"/>
                    <a:pt x="2184" y="355"/>
                    <a:pt x="2185" y="352"/>
                  </a:cubicBezTo>
                  <a:cubicBezTo>
                    <a:pt x="2186" y="348"/>
                    <a:pt x="2187" y="354"/>
                    <a:pt x="2187" y="357"/>
                  </a:cubicBezTo>
                  <a:close/>
                  <a:moveTo>
                    <a:pt x="2219" y="145"/>
                  </a:moveTo>
                  <a:cubicBezTo>
                    <a:pt x="2214" y="140"/>
                    <a:pt x="2220" y="127"/>
                    <a:pt x="2222" y="121"/>
                  </a:cubicBezTo>
                  <a:cubicBezTo>
                    <a:pt x="2226" y="126"/>
                    <a:pt x="2217" y="135"/>
                    <a:pt x="2219" y="145"/>
                  </a:cubicBezTo>
                  <a:close/>
                  <a:moveTo>
                    <a:pt x="2224" y="178"/>
                  </a:moveTo>
                  <a:cubicBezTo>
                    <a:pt x="2215" y="176"/>
                    <a:pt x="2223" y="170"/>
                    <a:pt x="2222" y="163"/>
                  </a:cubicBezTo>
                  <a:cubicBezTo>
                    <a:pt x="2226" y="164"/>
                    <a:pt x="2222" y="173"/>
                    <a:pt x="2224" y="178"/>
                  </a:cubicBezTo>
                  <a:close/>
                  <a:moveTo>
                    <a:pt x="2224" y="108"/>
                  </a:moveTo>
                  <a:cubicBezTo>
                    <a:pt x="2214" y="104"/>
                    <a:pt x="2228" y="98"/>
                    <a:pt x="2226" y="89"/>
                  </a:cubicBezTo>
                  <a:cubicBezTo>
                    <a:pt x="2234" y="95"/>
                    <a:pt x="2220" y="99"/>
                    <a:pt x="2224" y="108"/>
                  </a:cubicBezTo>
                  <a:close/>
                  <a:moveTo>
                    <a:pt x="1936" y="394"/>
                  </a:moveTo>
                  <a:cubicBezTo>
                    <a:pt x="1942" y="395"/>
                    <a:pt x="1938" y="386"/>
                    <a:pt x="1942" y="385"/>
                  </a:cubicBezTo>
                  <a:cubicBezTo>
                    <a:pt x="1960" y="361"/>
                    <a:pt x="1960" y="359"/>
                    <a:pt x="1962" y="359"/>
                  </a:cubicBezTo>
                  <a:cubicBezTo>
                    <a:pt x="1986" y="332"/>
                    <a:pt x="1983" y="324"/>
                    <a:pt x="1990" y="326"/>
                  </a:cubicBezTo>
                  <a:cubicBezTo>
                    <a:pt x="2018" y="297"/>
                    <a:pt x="2025" y="294"/>
                    <a:pt x="2028" y="287"/>
                  </a:cubicBezTo>
                  <a:cubicBezTo>
                    <a:pt x="2057" y="259"/>
                    <a:pt x="2065" y="253"/>
                    <a:pt x="2069" y="243"/>
                  </a:cubicBezTo>
                  <a:cubicBezTo>
                    <a:pt x="2089" y="229"/>
                    <a:pt x="2091" y="223"/>
                    <a:pt x="2095" y="219"/>
                  </a:cubicBezTo>
                  <a:cubicBezTo>
                    <a:pt x="2122" y="195"/>
                    <a:pt x="2125" y="194"/>
                    <a:pt x="2128" y="191"/>
                  </a:cubicBezTo>
                  <a:cubicBezTo>
                    <a:pt x="2158" y="150"/>
                    <a:pt x="2172" y="150"/>
                    <a:pt x="2171" y="137"/>
                  </a:cubicBezTo>
                  <a:cubicBezTo>
                    <a:pt x="2214" y="85"/>
                    <a:pt x="2219" y="63"/>
                    <a:pt x="2232" y="49"/>
                  </a:cubicBezTo>
                  <a:cubicBezTo>
                    <a:pt x="2223" y="76"/>
                    <a:pt x="2223" y="85"/>
                    <a:pt x="2217" y="86"/>
                  </a:cubicBezTo>
                  <a:cubicBezTo>
                    <a:pt x="2188" y="142"/>
                    <a:pt x="2188" y="148"/>
                    <a:pt x="2185" y="150"/>
                  </a:cubicBezTo>
                  <a:cubicBezTo>
                    <a:pt x="2156" y="180"/>
                    <a:pt x="2157" y="192"/>
                    <a:pt x="2150" y="195"/>
                  </a:cubicBezTo>
                  <a:cubicBezTo>
                    <a:pt x="2129" y="217"/>
                    <a:pt x="2128" y="226"/>
                    <a:pt x="2119" y="228"/>
                  </a:cubicBezTo>
                  <a:cubicBezTo>
                    <a:pt x="2083" y="268"/>
                    <a:pt x="2080" y="275"/>
                    <a:pt x="2073" y="278"/>
                  </a:cubicBezTo>
                  <a:cubicBezTo>
                    <a:pt x="2055" y="295"/>
                    <a:pt x="2054" y="297"/>
                    <a:pt x="2052" y="298"/>
                  </a:cubicBezTo>
                  <a:cubicBezTo>
                    <a:pt x="2027" y="319"/>
                    <a:pt x="2016" y="328"/>
                    <a:pt x="2004" y="337"/>
                  </a:cubicBezTo>
                  <a:cubicBezTo>
                    <a:pt x="1958" y="377"/>
                    <a:pt x="1956" y="381"/>
                    <a:pt x="1953" y="383"/>
                  </a:cubicBezTo>
                  <a:cubicBezTo>
                    <a:pt x="1937" y="401"/>
                    <a:pt x="1934" y="402"/>
                    <a:pt x="1934" y="405"/>
                  </a:cubicBezTo>
                  <a:close/>
                  <a:moveTo>
                    <a:pt x="26" y="1668"/>
                  </a:moveTo>
                  <a:cubicBezTo>
                    <a:pt x="28" y="1662"/>
                    <a:pt x="33" y="1659"/>
                    <a:pt x="33" y="1652"/>
                  </a:cubicBezTo>
                  <a:cubicBezTo>
                    <a:pt x="46" y="1613"/>
                    <a:pt x="53" y="1613"/>
                    <a:pt x="52" y="1605"/>
                  </a:cubicBezTo>
                  <a:cubicBezTo>
                    <a:pt x="74" y="1552"/>
                    <a:pt x="74" y="1545"/>
                    <a:pt x="76" y="1540"/>
                  </a:cubicBezTo>
                  <a:cubicBezTo>
                    <a:pt x="83" y="1465"/>
                    <a:pt x="85" y="1463"/>
                    <a:pt x="85" y="1447"/>
                  </a:cubicBezTo>
                  <a:cubicBezTo>
                    <a:pt x="81" y="1401"/>
                    <a:pt x="79" y="1389"/>
                    <a:pt x="78" y="1378"/>
                  </a:cubicBezTo>
                  <a:cubicBezTo>
                    <a:pt x="68" y="1370"/>
                    <a:pt x="74" y="1384"/>
                    <a:pt x="77" y="1402"/>
                  </a:cubicBezTo>
                  <a:cubicBezTo>
                    <a:pt x="81" y="1490"/>
                    <a:pt x="72" y="1495"/>
                    <a:pt x="76" y="1505"/>
                  </a:cubicBezTo>
                  <a:cubicBezTo>
                    <a:pt x="71" y="1530"/>
                    <a:pt x="71" y="1533"/>
                    <a:pt x="69" y="1536"/>
                  </a:cubicBezTo>
                  <a:cubicBezTo>
                    <a:pt x="53" y="1576"/>
                    <a:pt x="50" y="1591"/>
                    <a:pt x="45" y="1603"/>
                  </a:cubicBezTo>
                  <a:cubicBezTo>
                    <a:pt x="26" y="1644"/>
                    <a:pt x="25" y="1651"/>
                    <a:pt x="23" y="1657"/>
                  </a:cubicBezTo>
                  <a:cubicBezTo>
                    <a:pt x="6" y="1698"/>
                    <a:pt x="5" y="1701"/>
                    <a:pt x="2" y="1702"/>
                  </a:cubicBezTo>
                  <a:cubicBezTo>
                    <a:pt x="6" y="1719"/>
                    <a:pt x="13" y="1701"/>
                    <a:pt x="20" y="1684"/>
                  </a:cubicBezTo>
                  <a:close/>
                  <a:moveTo>
                    <a:pt x="23" y="1719"/>
                  </a:moveTo>
                  <a:cubicBezTo>
                    <a:pt x="24" y="1711"/>
                    <a:pt x="28" y="1707"/>
                    <a:pt x="28" y="1698"/>
                  </a:cubicBezTo>
                  <a:cubicBezTo>
                    <a:pt x="45" y="1672"/>
                    <a:pt x="49" y="1664"/>
                    <a:pt x="51" y="1655"/>
                  </a:cubicBezTo>
                  <a:cubicBezTo>
                    <a:pt x="75" y="1621"/>
                    <a:pt x="74" y="1616"/>
                    <a:pt x="74" y="1610"/>
                  </a:cubicBezTo>
                  <a:cubicBezTo>
                    <a:pt x="99" y="1561"/>
                    <a:pt x="96" y="1552"/>
                    <a:pt x="101" y="1551"/>
                  </a:cubicBezTo>
                  <a:cubicBezTo>
                    <a:pt x="113" y="1524"/>
                    <a:pt x="109" y="1515"/>
                    <a:pt x="113" y="1513"/>
                  </a:cubicBezTo>
                  <a:cubicBezTo>
                    <a:pt x="114" y="1449"/>
                    <a:pt x="109" y="1450"/>
                    <a:pt x="111" y="1443"/>
                  </a:cubicBezTo>
                  <a:cubicBezTo>
                    <a:pt x="103" y="1515"/>
                    <a:pt x="103" y="1522"/>
                    <a:pt x="99" y="1525"/>
                  </a:cubicBezTo>
                  <a:cubicBezTo>
                    <a:pt x="88" y="1563"/>
                    <a:pt x="85" y="1567"/>
                    <a:pt x="82" y="1572"/>
                  </a:cubicBezTo>
                  <a:cubicBezTo>
                    <a:pt x="73" y="1591"/>
                    <a:pt x="77" y="1601"/>
                    <a:pt x="69" y="1602"/>
                  </a:cubicBezTo>
                  <a:cubicBezTo>
                    <a:pt x="37" y="1672"/>
                    <a:pt x="28" y="1678"/>
                    <a:pt x="25" y="1690"/>
                  </a:cubicBezTo>
                  <a:cubicBezTo>
                    <a:pt x="1" y="1736"/>
                    <a:pt x="2" y="1742"/>
                    <a:pt x="0" y="1745"/>
                  </a:cubicBezTo>
                  <a:cubicBezTo>
                    <a:pt x="16" y="1729"/>
                    <a:pt x="21" y="1725"/>
                    <a:pt x="23" y="1719"/>
                  </a:cubicBezTo>
                  <a:close/>
                  <a:moveTo>
                    <a:pt x="19" y="1542"/>
                  </a:moveTo>
                  <a:cubicBezTo>
                    <a:pt x="17" y="1531"/>
                    <a:pt x="26" y="1530"/>
                    <a:pt x="24" y="1520"/>
                  </a:cubicBezTo>
                  <a:cubicBezTo>
                    <a:pt x="30" y="1515"/>
                    <a:pt x="27" y="1504"/>
                    <a:pt x="31" y="1499"/>
                  </a:cubicBezTo>
                  <a:cubicBezTo>
                    <a:pt x="34" y="1484"/>
                    <a:pt x="42" y="1473"/>
                    <a:pt x="44" y="1457"/>
                  </a:cubicBezTo>
                  <a:cubicBezTo>
                    <a:pt x="50" y="1453"/>
                    <a:pt x="46" y="1441"/>
                    <a:pt x="51" y="1437"/>
                  </a:cubicBezTo>
                  <a:cubicBezTo>
                    <a:pt x="50" y="1426"/>
                    <a:pt x="53" y="1419"/>
                    <a:pt x="54" y="1410"/>
                  </a:cubicBezTo>
                  <a:cubicBezTo>
                    <a:pt x="53" y="1396"/>
                    <a:pt x="52" y="1381"/>
                    <a:pt x="51" y="1367"/>
                  </a:cubicBezTo>
                  <a:cubicBezTo>
                    <a:pt x="47" y="1366"/>
                    <a:pt x="50" y="1357"/>
                    <a:pt x="45" y="1356"/>
                  </a:cubicBezTo>
                  <a:cubicBezTo>
                    <a:pt x="49" y="1377"/>
                    <a:pt x="45" y="1393"/>
                    <a:pt x="47" y="1413"/>
                  </a:cubicBezTo>
                  <a:cubicBezTo>
                    <a:pt x="46" y="1426"/>
                    <a:pt x="40" y="1435"/>
                    <a:pt x="41" y="1451"/>
                  </a:cubicBezTo>
                  <a:cubicBezTo>
                    <a:pt x="36" y="1454"/>
                    <a:pt x="38" y="1463"/>
                    <a:pt x="33" y="1466"/>
                  </a:cubicBezTo>
                  <a:cubicBezTo>
                    <a:pt x="36" y="1477"/>
                    <a:pt x="26" y="1477"/>
                    <a:pt x="28" y="1486"/>
                  </a:cubicBezTo>
                  <a:cubicBezTo>
                    <a:pt x="24" y="1490"/>
                    <a:pt x="26" y="1499"/>
                    <a:pt x="21" y="1502"/>
                  </a:cubicBezTo>
                  <a:cubicBezTo>
                    <a:pt x="21" y="1511"/>
                    <a:pt x="18" y="1516"/>
                    <a:pt x="16" y="1522"/>
                  </a:cubicBezTo>
                  <a:cubicBezTo>
                    <a:pt x="10" y="1533"/>
                    <a:pt x="9" y="1548"/>
                    <a:pt x="3" y="1558"/>
                  </a:cubicBezTo>
                  <a:cubicBezTo>
                    <a:pt x="2" y="1561"/>
                    <a:pt x="1" y="1564"/>
                    <a:pt x="0" y="1566"/>
                  </a:cubicBezTo>
                  <a:cubicBezTo>
                    <a:pt x="0" y="1587"/>
                    <a:pt x="0" y="1587"/>
                    <a:pt x="0" y="1587"/>
                  </a:cubicBezTo>
                  <a:cubicBezTo>
                    <a:pt x="1" y="1585"/>
                    <a:pt x="1" y="1582"/>
                    <a:pt x="2" y="1580"/>
                  </a:cubicBezTo>
                  <a:cubicBezTo>
                    <a:pt x="10" y="1569"/>
                    <a:pt x="11" y="1552"/>
                    <a:pt x="19" y="1542"/>
                  </a:cubicBezTo>
                  <a:close/>
                  <a:moveTo>
                    <a:pt x="14" y="1619"/>
                  </a:moveTo>
                  <a:cubicBezTo>
                    <a:pt x="16" y="1615"/>
                    <a:pt x="18" y="1610"/>
                    <a:pt x="19" y="1605"/>
                  </a:cubicBezTo>
                  <a:cubicBezTo>
                    <a:pt x="18" y="1597"/>
                    <a:pt x="25" y="1597"/>
                    <a:pt x="25" y="1589"/>
                  </a:cubicBezTo>
                  <a:cubicBezTo>
                    <a:pt x="30" y="1580"/>
                    <a:pt x="34" y="1571"/>
                    <a:pt x="40" y="1562"/>
                  </a:cubicBezTo>
                  <a:cubicBezTo>
                    <a:pt x="41" y="1544"/>
                    <a:pt x="46" y="1529"/>
                    <a:pt x="52" y="1515"/>
                  </a:cubicBezTo>
                  <a:cubicBezTo>
                    <a:pt x="55" y="1508"/>
                    <a:pt x="56" y="1499"/>
                    <a:pt x="59" y="1493"/>
                  </a:cubicBezTo>
                  <a:cubicBezTo>
                    <a:pt x="54" y="1493"/>
                    <a:pt x="61" y="1487"/>
                    <a:pt x="61" y="1484"/>
                  </a:cubicBezTo>
                  <a:cubicBezTo>
                    <a:pt x="62" y="1480"/>
                    <a:pt x="61" y="1475"/>
                    <a:pt x="65" y="1473"/>
                  </a:cubicBezTo>
                  <a:cubicBezTo>
                    <a:pt x="65" y="1470"/>
                    <a:pt x="61" y="1462"/>
                    <a:pt x="66" y="1462"/>
                  </a:cubicBezTo>
                  <a:cubicBezTo>
                    <a:pt x="67" y="1459"/>
                    <a:pt x="63" y="1451"/>
                    <a:pt x="67" y="1451"/>
                  </a:cubicBezTo>
                  <a:cubicBezTo>
                    <a:pt x="68" y="1448"/>
                    <a:pt x="64" y="1440"/>
                    <a:pt x="69" y="1440"/>
                  </a:cubicBezTo>
                  <a:cubicBezTo>
                    <a:pt x="70" y="1436"/>
                    <a:pt x="65" y="1427"/>
                    <a:pt x="70" y="1427"/>
                  </a:cubicBezTo>
                  <a:cubicBezTo>
                    <a:pt x="68" y="1417"/>
                    <a:pt x="73" y="1413"/>
                    <a:pt x="71" y="1403"/>
                  </a:cubicBezTo>
                  <a:cubicBezTo>
                    <a:pt x="71" y="1394"/>
                    <a:pt x="73" y="1386"/>
                    <a:pt x="67" y="1381"/>
                  </a:cubicBezTo>
                  <a:cubicBezTo>
                    <a:pt x="67" y="1416"/>
                    <a:pt x="63" y="1447"/>
                    <a:pt x="56" y="1476"/>
                  </a:cubicBezTo>
                  <a:cubicBezTo>
                    <a:pt x="53" y="1491"/>
                    <a:pt x="50" y="1506"/>
                    <a:pt x="44" y="1518"/>
                  </a:cubicBezTo>
                  <a:cubicBezTo>
                    <a:pt x="40" y="1532"/>
                    <a:pt x="32" y="1543"/>
                    <a:pt x="31" y="1561"/>
                  </a:cubicBezTo>
                  <a:cubicBezTo>
                    <a:pt x="27" y="1563"/>
                    <a:pt x="27" y="1569"/>
                    <a:pt x="23" y="1572"/>
                  </a:cubicBezTo>
                  <a:cubicBezTo>
                    <a:pt x="23" y="1575"/>
                    <a:pt x="24" y="1580"/>
                    <a:pt x="20" y="1579"/>
                  </a:cubicBezTo>
                  <a:cubicBezTo>
                    <a:pt x="20" y="1582"/>
                    <a:pt x="20" y="1586"/>
                    <a:pt x="16" y="1586"/>
                  </a:cubicBezTo>
                  <a:cubicBezTo>
                    <a:pt x="16" y="1596"/>
                    <a:pt x="10" y="1601"/>
                    <a:pt x="9" y="1610"/>
                  </a:cubicBezTo>
                  <a:cubicBezTo>
                    <a:pt x="4" y="1615"/>
                    <a:pt x="3" y="1623"/>
                    <a:pt x="0" y="1629"/>
                  </a:cubicBezTo>
                  <a:cubicBezTo>
                    <a:pt x="0" y="1650"/>
                    <a:pt x="0" y="1650"/>
                    <a:pt x="0" y="1650"/>
                  </a:cubicBezTo>
                  <a:cubicBezTo>
                    <a:pt x="0" y="1649"/>
                    <a:pt x="0" y="1649"/>
                    <a:pt x="0" y="1648"/>
                  </a:cubicBezTo>
                  <a:cubicBezTo>
                    <a:pt x="6" y="1639"/>
                    <a:pt x="9" y="1628"/>
                    <a:pt x="14" y="1619"/>
                  </a:cubicBezTo>
                  <a:close/>
                  <a:moveTo>
                    <a:pt x="17" y="1487"/>
                  </a:moveTo>
                  <a:cubicBezTo>
                    <a:pt x="19" y="1482"/>
                    <a:pt x="20" y="1476"/>
                    <a:pt x="21" y="1469"/>
                  </a:cubicBezTo>
                  <a:cubicBezTo>
                    <a:pt x="21" y="1465"/>
                    <a:pt x="28" y="1455"/>
                    <a:pt x="22" y="1452"/>
                  </a:cubicBezTo>
                  <a:cubicBezTo>
                    <a:pt x="15" y="1460"/>
                    <a:pt x="20" y="1478"/>
                    <a:pt x="11" y="1483"/>
                  </a:cubicBezTo>
                  <a:cubicBezTo>
                    <a:pt x="11" y="1498"/>
                    <a:pt x="2" y="1503"/>
                    <a:pt x="2" y="1517"/>
                  </a:cubicBezTo>
                  <a:cubicBezTo>
                    <a:pt x="1" y="1517"/>
                    <a:pt x="1" y="1518"/>
                    <a:pt x="0" y="1519"/>
                  </a:cubicBezTo>
                  <a:cubicBezTo>
                    <a:pt x="0" y="1534"/>
                    <a:pt x="0" y="1534"/>
                    <a:pt x="0" y="1534"/>
                  </a:cubicBezTo>
                  <a:cubicBezTo>
                    <a:pt x="2" y="1529"/>
                    <a:pt x="5" y="1524"/>
                    <a:pt x="7" y="1519"/>
                  </a:cubicBezTo>
                  <a:cubicBezTo>
                    <a:pt x="10" y="1508"/>
                    <a:pt x="14" y="1498"/>
                    <a:pt x="17" y="1487"/>
                  </a:cubicBezTo>
                  <a:close/>
                  <a:moveTo>
                    <a:pt x="2304" y="36"/>
                  </a:moveTo>
                  <a:cubicBezTo>
                    <a:pt x="2311" y="38"/>
                    <a:pt x="2309" y="48"/>
                    <a:pt x="2313" y="51"/>
                  </a:cubicBezTo>
                  <a:cubicBezTo>
                    <a:pt x="2337" y="115"/>
                    <a:pt x="2345" y="114"/>
                    <a:pt x="2344" y="123"/>
                  </a:cubicBezTo>
                  <a:cubicBezTo>
                    <a:pt x="2355" y="147"/>
                    <a:pt x="2359" y="152"/>
                    <a:pt x="2361" y="158"/>
                  </a:cubicBezTo>
                  <a:cubicBezTo>
                    <a:pt x="2371" y="182"/>
                    <a:pt x="2374" y="187"/>
                    <a:pt x="2376" y="193"/>
                  </a:cubicBezTo>
                  <a:cubicBezTo>
                    <a:pt x="2400" y="231"/>
                    <a:pt x="2405" y="235"/>
                    <a:pt x="2407" y="241"/>
                  </a:cubicBezTo>
                  <a:cubicBezTo>
                    <a:pt x="2451" y="290"/>
                    <a:pt x="2442" y="289"/>
                    <a:pt x="2442" y="280"/>
                  </a:cubicBezTo>
                  <a:cubicBezTo>
                    <a:pt x="2419" y="242"/>
                    <a:pt x="2413" y="243"/>
                    <a:pt x="2413" y="239"/>
                  </a:cubicBezTo>
                  <a:cubicBezTo>
                    <a:pt x="2398" y="221"/>
                    <a:pt x="2400" y="213"/>
                    <a:pt x="2396" y="213"/>
                  </a:cubicBezTo>
                  <a:cubicBezTo>
                    <a:pt x="2383" y="192"/>
                    <a:pt x="2383" y="183"/>
                    <a:pt x="2379" y="178"/>
                  </a:cubicBezTo>
                  <a:cubicBezTo>
                    <a:pt x="2367" y="146"/>
                    <a:pt x="2361" y="139"/>
                    <a:pt x="2357" y="130"/>
                  </a:cubicBezTo>
                  <a:cubicBezTo>
                    <a:pt x="2336" y="82"/>
                    <a:pt x="2326" y="64"/>
                    <a:pt x="2320" y="43"/>
                  </a:cubicBezTo>
                  <a:cubicBezTo>
                    <a:pt x="2308" y="8"/>
                    <a:pt x="2307" y="4"/>
                    <a:pt x="2305" y="0"/>
                  </a:cubicBezTo>
                  <a:cubicBezTo>
                    <a:pt x="2301" y="22"/>
                    <a:pt x="2306" y="26"/>
                    <a:pt x="2304" y="36"/>
                  </a:cubicBezTo>
                  <a:close/>
                  <a:moveTo>
                    <a:pt x="2324" y="4"/>
                  </a:moveTo>
                  <a:cubicBezTo>
                    <a:pt x="2324" y="9"/>
                    <a:pt x="2325" y="13"/>
                    <a:pt x="2328" y="14"/>
                  </a:cubicBezTo>
                  <a:cubicBezTo>
                    <a:pt x="2353" y="57"/>
                    <a:pt x="2352" y="67"/>
                    <a:pt x="2359" y="71"/>
                  </a:cubicBezTo>
                  <a:cubicBezTo>
                    <a:pt x="2382" y="114"/>
                    <a:pt x="2383" y="123"/>
                    <a:pt x="2387" y="128"/>
                  </a:cubicBezTo>
                  <a:cubicBezTo>
                    <a:pt x="2401" y="152"/>
                    <a:pt x="2404" y="159"/>
                    <a:pt x="2409" y="163"/>
                  </a:cubicBezTo>
                  <a:cubicBezTo>
                    <a:pt x="2431" y="203"/>
                    <a:pt x="2429" y="210"/>
                    <a:pt x="2433" y="211"/>
                  </a:cubicBezTo>
                  <a:cubicBezTo>
                    <a:pt x="2430" y="204"/>
                    <a:pt x="2431" y="199"/>
                    <a:pt x="2431" y="193"/>
                  </a:cubicBezTo>
                  <a:cubicBezTo>
                    <a:pt x="2398" y="141"/>
                    <a:pt x="2401" y="132"/>
                    <a:pt x="2396" y="130"/>
                  </a:cubicBezTo>
                  <a:cubicBezTo>
                    <a:pt x="2374" y="92"/>
                    <a:pt x="2375" y="90"/>
                    <a:pt x="2374" y="89"/>
                  </a:cubicBezTo>
                  <a:cubicBezTo>
                    <a:pt x="2366" y="61"/>
                    <a:pt x="2358" y="63"/>
                    <a:pt x="2359" y="56"/>
                  </a:cubicBezTo>
                  <a:cubicBezTo>
                    <a:pt x="2336" y="15"/>
                    <a:pt x="2343" y="13"/>
                    <a:pt x="2335" y="12"/>
                  </a:cubicBezTo>
                  <a:cubicBezTo>
                    <a:pt x="2320" y="2"/>
                    <a:pt x="2322" y="3"/>
                    <a:pt x="2324" y="4"/>
                  </a:cubicBezTo>
                  <a:close/>
                  <a:moveTo>
                    <a:pt x="2200" y="34"/>
                  </a:moveTo>
                  <a:cubicBezTo>
                    <a:pt x="2193" y="40"/>
                    <a:pt x="2190" y="50"/>
                    <a:pt x="2182" y="56"/>
                  </a:cubicBezTo>
                  <a:cubicBezTo>
                    <a:pt x="2156" y="99"/>
                    <a:pt x="2151" y="112"/>
                    <a:pt x="2141" y="119"/>
                  </a:cubicBezTo>
                  <a:cubicBezTo>
                    <a:pt x="2108" y="156"/>
                    <a:pt x="2111" y="163"/>
                    <a:pt x="2106" y="163"/>
                  </a:cubicBezTo>
                  <a:cubicBezTo>
                    <a:pt x="2092" y="179"/>
                    <a:pt x="2087" y="183"/>
                    <a:pt x="2084" y="189"/>
                  </a:cubicBezTo>
                  <a:cubicBezTo>
                    <a:pt x="2065" y="199"/>
                    <a:pt x="2069" y="208"/>
                    <a:pt x="2062" y="206"/>
                  </a:cubicBezTo>
                  <a:cubicBezTo>
                    <a:pt x="2039" y="224"/>
                    <a:pt x="2044" y="234"/>
                    <a:pt x="2036" y="232"/>
                  </a:cubicBezTo>
                  <a:cubicBezTo>
                    <a:pt x="2012" y="258"/>
                    <a:pt x="2011" y="260"/>
                    <a:pt x="2010" y="261"/>
                  </a:cubicBezTo>
                  <a:cubicBezTo>
                    <a:pt x="1993" y="277"/>
                    <a:pt x="1990" y="284"/>
                    <a:pt x="1986" y="289"/>
                  </a:cubicBezTo>
                  <a:cubicBezTo>
                    <a:pt x="1978" y="303"/>
                    <a:pt x="1981" y="303"/>
                    <a:pt x="1982" y="300"/>
                  </a:cubicBezTo>
                  <a:cubicBezTo>
                    <a:pt x="2017" y="265"/>
                    <a:pt x="2019" y="260"/>
                    <a:pt x="2023" y="256"/>
                  </a:cubicBezTo>
                  <a:cubicBezTo>
                    <a:pt x="2038" y="239"/>
                    <a:pt x="2043" y="237"/>
                    <a:pt x="2047" y="232"/>
                  </a:cubicBezTo>
                  <a:cubicBezTo>
                    <a:pt x="2068" y="214"/>
                    <a:pt x="2075" y="206"/>
                    <a:pt x="2084" y="200"/>
                  </a:cubicBezTo>
                  <a:cubicBezTo>
                    <a:pt x="2132" y="144"/>
                    <a:pt x="2138" y="136"/>
                    <a:pt x="2145" y="130"/>
                  </a:cubicBezTo>
                  <a:cubicBezTo>
                    <a:pt x="2188" y="76"/>
                    <a:pt x="2191" y="65"/>
                    <a:pt x="2195" y="56"/>
                  </a:cubicBezTo>
                  <a:cubicBezTo>
                    <a:pt x="2208" y="35"/>
                    <a:pt x="2209" y="32"/>
                    <a:pt x="2211" y="30"/>
                  </a:cubicBezTo>
                  <a:cubicBezTo>
                    <a:pt x="2226" y="2"/>
                    <a:pt x="2226" y="1"/>
                    <a:pt x="2227" y="0"/>
                  </a:cubicBezTo>
                  <a:cubicBezTo>
                    <a:pt x="2213" y="12"/>
                    <a:pt x="2207" y="13"/>
                    <a:pt x="2206" y="19"/>
                  </a:cubicBezTo>
                  <a:close/>
                  <a:moveTo>
                    <a:pt x="2278" y="25"/>
                  </a:moveTo>
                  <a:cubicBezTo>
                    <a:pt x="2279" y="28"/>
                    <a:pt x="2281" y="30"/>
                    <a:pt x="2280" y="34"/>
                  </a:cubicBezTo>
                  <a:cubicBezTo>
                    <a:pt x="2292" y="65"/>
                    <a:pt x="2296" y="73"/>
                    <a:pt x="2300" y="80"/>
                  </a:cubicBezTo>
                  <a:cubicBezTo>
                    <a:pt x="2322" y="129"/>
                    <a:pt x="2322" y="135"/>
                    <a:pt x="2324" y="141"/>
                  </a:cubicBezTo>
                  <a:cubicBezTo>
                    <a:pt x="2347" y="174"/>
                    <a:pt x="2346" y="177"/>
                    <a:pt x="2348" y="178"/>
                  </a:cubicBezTo>
                  <a:cubicBezTo>
                    <a:pt x="2371" y="216"/>
                    <a:pt x="2373" y="226"/>
                    <a:pt x="2381" y="230"/>
                  </a:cubicBezTo>
                  <a:cubicBezTo>
                    <a:pt x="2404" y="266"/>
                    <a:pt x="2403" y="273"/>
                    <a:pt x="2407" y="276"/>
                  </a:cubicBezTo>
                  <a:cubicBezTo>
                    <a:pt x="2434" y="313"/>
                    <a:pt x="2428" y="310"/>
                    <a:pt x="2427" y="302"/>
                  </a:cubicBezTo>
                  <a:cubicBezTo>
                    <a:pt x="2404" y="258"/>
                    <a:pt x="2402" y="250"/>
                    <a:pt x="2396" y="246"/>
                  </a:cubicBezTo>
                  <a:cubicBezTo>
                    <a:pt x="2372" y="203"/>
                    <a:pt x="2367" y="199"/>
                    <a:pt x="2365" y="191"/>
                  </a:cubicBezTo>
                  <a:cubicBezTo>
                    <a:pt x="2358" y="178"/>
                    <a:pt x="2353" y="178"/>
                    <a:pt x="2352" y="174"/>
                  </a:cubicBezTo>
                  <a:cubicBezTo>
                    <a:pt x="2324" y="125"/>
                    <a:pt x="2323" y="107"/>
                    <a:pt x="2315" y="95"/>
                  </a:cubicBezTo>
                  <a:cubicBezTo>
                    <a:pt x="2292" y="40"/>
                    <a:pt x="2291" y="22"/>
                    <a:pt x="2283" y="10"/>
                  </a:cubicBezTo>
                  <a:cubicBezTo>
                    <a:pt x="2272" y="3"/>
                    <a:pt x="2272" y="6"/>
                    <a:pt x="2274" y="8"/>
                  </a:cubicBezTo>
                  <a:close/>
                  <a:moveTo>
                    <a:pt x="2446" y="10"/>
                  </a:moveTo>
                  <a:cubicBezTo>
                    <a:pt x="2446" y="20"/>
                    <a:pt x="2450" y="25"/>
                    <a:pt x="2453" y="32"/>
                  </a:cubicBezTo>
                  <a:cubicBezTo>
                    <a:pt x="2451" y="39"/>
                    <a:pt x="2456" y="38"/>
                    <a:pt x="2455" y="45"/>
                  </a:cubicBezTo>
                  <a:cubicBezTo>
                    <a:pt x="2455" y="51"/>
                    <a:pt x="2456" y="55"/>
                    <a:pt x="2459" y="58"/>
                  </a:cubicBezTo>
                  <a:cubicBezTo>
                    <a:pt x="2460" y="42"/>
                    <a:pt x="2454" y="34"/>
                    <a:pt x="2453" y="21"/>
                  </a:cubicBezTo>
                  <a:cubicBezTo>
                    <a:pt x="2452" y="15"/>
                    <a:pt x="2449" y="10"/>
                    <a:pt x="2448" y="4"/>
                  </a:cubicBezTo>
                  <a:cubicBezTo>
                    <a:pt x="2449" y="2"/>
                    <a:pt x="2448" y="1"/>
                    <a:pt x="2448" y="0"/>
                  </a:cubicBezTo>
                  <a:cubicBezTo>
                    <a:pt x="2443" y="0"/>
                    <a:pt x="2443" y="0"/>
                    <a:pt x="2443" y="0"/>
                  </a:cubicBezTo>
                  <a:cubicBezTo>
                    <a:pt x="2445" y="2"/>
                    <a:pt x="2442" y="10"/>
                    <a:pt x="2446" y="10"/>
                  </a:cubicBezTo>
                  <a:close/>
                  <a:moveTo>
                    <a:pt x="2387" y="45"/>
                  </a:moveTo>
                  <a:cubicBezTo>
                    <a:pt x="2387" y="52"/>
                    <a:pt x="2389" y="56"/>
                    <a:pt x="2394" y="58"/>
                  </a:cubicBezTo>
                  <a:cubicBezTo>
                    <a:pt x="2392" y="67"/>
                    <a:pt x="2398" y="68"/>
                    <a:pt x="2398" y="75"/>
                  </a:cubicBezTo>
                  <a:cubicBezTo>
                    <a:pt x="2403" y="77"/>
                    <a:pt x="2400" y="87"/>
                    <a:pt x="2405" y="89"/>
                  </a:cubicBezTo>
                  <a:cubicBezTo>
                    <a:pt x="2406" y="94"/>
                    <a:pt x="2407" y="100"/>
                    <a:pt x="2409" y="104"/>
                  </a:cubicBezTo>
                  <a:cubicBezTo>
                    <a:pt x="2412" y="114"/>
                    <a:pt x="2416" y="123"/>
                    <a:pt x="2418" y="134"/>
                  </a:cubicBezTo>
                  <a:cubicBezTo>
                    <a:pt x="2421" y="138"/>
                    <a:pt x="2421" y="144"/>
                    <a:pt x="2422" y="150"/>
                  </a:cubicBezTo>
                  <a:cubicBezTo>
                    <a:pt x="2424" y="154"/>
                    <a:pt x="2427" y="158"/>
                    <a:pt x="2427" y="165"/>
                  </a:cubicBezTo>
                  <a:cubicBezTo>
                    <a:pt x="2429" y="169"/>
                    <a:pt x="2429" y="175"/>
                    <a:pt x="2431" y="180"/>
                  </a:cubicBezTo>
                  <a:cubicBezTo>
                    <a:pt x="2435" y="184"/>
                    <a:pt x="2430" y="196"/>
                    <a:pt x="2437" y="195"/>
                  </a:cubicBezTo>
                  <a:cubicBezTo>
                    <a:pt x="2436" y="175"/>
                    <a:pt x="2429" y="160"/>
                    <a:pt x="2427" y="141"/>
                  </a:cubicBezTo>
                  <a:cubicBezTo>
                    <a:pt x="2421" y="124"/>
                    <a:pt x="2416" y="107"/>
                    <a:pt x="2411" y="89"/>
                  </a:cubicBezTo>
                  <a:cubicBezTo>
                    <a:pt x="2412" y="83"/>
                    <a:pt x="2415" y="80"/>
                    <a:pt x="2413" y="73"/>
                  </a:cubicBezTo>
                  <a:cubicBezTo>
                    <a:pt x="2409" y="58"/>
                    <a:pt x="2405" y="42"/>
                    <a:pt x="2400" y="28"/>
                  </a:cubicBezTo>
                  <a:cubicBezTo>
                    <a:pt x="2398" y="25"/>
                    <a:pt x="2398" y="19"/>
                    <a:pt x="2396" y="17"/>
                  </a:cubicBezTo>
                  <a:cubicBezTo>
                    <a:pt x="2395" y="13"/>
                    <a:pt x="2395" y="8"/>
                    <a:pt x="2392" y="6"/>
                  </a:cubicBezTo>
                  <a:cubicBezTo>
                    <a:pt x="2391" y="4"/>
                    <a:pt x="2391" y="2"/>
                    <a:pt x="2391" y="0"/>
                  </a:cubicBezTo>
                  <a:cubicBezTo>
                    <a:pt x="2384" y="0"/>
                    <a:pt x="2384" y="0"/>
                    <a:pt x="2384" y="0"/>
                  </a:cubicBezTo>
                  <a:cubicBezTo>
                    <a:pt x="2385" y="3"/>
                    <a:pt x="2386" y="7"/>
                    <a:pt x="2387" y="10"/>
                  </a:cubicBezTo>
                  <a:cubicBezTo>
                    <a:pt x="2391" y="14"/>
                    <a:pt x="2392" y="21"/>
                    <a:pt x="2394" y="28"/>
                  </a:cubicBezTo>
                  <a:cubicBezTo>
                    <a:pt x="2397" y="31"/>
                    <a:pt x="2396" y="40"/>
                    <a:pt x="2400" y="43"/>
                  </a:cubicBezTo>
                  <a:cubicBezTo>
                    <a:pt x="2402" y="56"/>
                    <a:pt x="2408" y="64"/>
                    <a:pt x="2409" y="78"/>
                  </a:cubicBezTo>
                  <a:cubicBezTo>
                    <a:pt x="2400" y="69"/>
                    <a:pt x="2402" y="50"/>
                    <a:pt x="2392" y="43"/>
                  </a:cubicBezTo>
                  <a:cubicBezTo>
                    <a:pt x="2393" y="33"/>
                    <a:pt x="2386" y="31"/>
                    <a:pt x="2383" y="25"/>
                  </a:cubicBezTo>
                  <a:cubicBezTo>
                    <a:pt x="2381" y="19"/>
                    <a:pt x="2376" y="16"/>
                    <a:pt x="2374" y="10"/>
                  </a:cubicBezTo>
                  <a:cubicBezTo>
                    <a:pt x="2372" y="7"/>
                    <a:pt x="2370" y="4"/>
                    <a:pt x="2369" y="0"/>
                  </a:cubicBezTo>
                  <a:cubicBezTo>
                    <a:pt x="2359" y="0"/>
                    <a:pt x="2359" y="0"/>
                    <a:pt x="2359" y="0"/>
                  </a:cubicBezTo>
                  <a:cubicBezTo>
                    <a:pt x="2364" y="7"/>
                    <a:pt x="2367" y="15"/>
                    <a:pt x="2372" y="21"/>
                  </a:cubicBezTo>
                  <a:cubicBezTo>
                    <a:pt x="2377" y="29"/>
                    <a:pt x="2380" y="40"/>
                    <a:pt x="2387" y="45"/>
                  </a:cubicBezTo>
                  <a:close/>
                  <a:moveTo>
                    <a:pt x="2163" y="58"/>
                  </a:moveTo>
                  <a:cubicBezTo>
                    <a:pt x="2160" y="58"/>
                    <a:pt x="2160" y="61"/>
                    <a:pt x="2161" y="65"/>
                  </a:cubicBezTo>
                  <a:cubicBezTo>
                    <a:pt x="2143" y="86"/>
                    <a:pt x="2141" y="91"/>
                    <a:pt x="2137" y="93"/>
                  </a:cubicBezTo>
                  <a:cubicBezTo>
                    <a:pt x="2107" y="133"/>
                    <a:pt x="2102" y="135"/>
                    <a:pt x="2102" y="141"/>
                  </a:cubicBezTo>
                  <a:cubicBezTo>
                    <a:pt x="2067" y="176"/>
                    <a:pt x="2063" y="180"/>
                    <a:pt x="2060" y="184"/>
                  </a:cubicBezTo>
                  <a:cubicBezTo>
                    <a:pt x="2035" y="207"/>
                    <a:pt x="2037" y="212"/>
                    <a:pt x="2032" y="211"/>
                  </a:cubicBezTo>
                  <a:cubicBezTo>
                    <a:pt x="2001" y="240"/>
                    <a:pt x="1999" y="242"/>
                    <a:pt x="1999" y="246"/>
                  </a:cubicBezTo>
                  <a:cubicBezTo>
                    <a:pt x="1973" y="268"/>
                    <a:pt x="1972" y="281"/>
                    <a:pt x="1960" y="285"/>
                  </a:cubicBezTo>
                  <a:cubicBezTo>
                    <a:pt x="1938" y="324"/>
                    <a:pt x="1939" y="328"/>
                    <a:pt x="1936" y="328"/>
                  </a:cubicBezTo>
                  <a:cubicBezTo>
                    <a:pt x="1955" y="304"/>
                    <a:pt x="1963" y="300"/>
                    <a:pt x="1964" y="289"/>
                  </a:cubicBezTo>
                  <a:cubicBezTo>
                    <a:pt x="1986" y="267"/>
                    <a:pt x="1987" y="264"/>
                    <a:pt x="1990" y="265"/>
                  </a:cubicBezTo>
                  <a:cubicBezTo>
                    <a:pt x="2007" y="243"/>
                    <a:pt x="2012" y="241"/>
                    <a:pt x="2017" y="239"/>
                  </a:cubicBezTo>
                  <a:cubicBezTo>
                    <a:pt x="2040" y="213"/>
                    <a:pt x="2046" y="212"/>
                    <a:pt x="2049" y="208"/>
                  </a:cubicBezTo>
                  <a:cubicBezTo>
                    <a:pt x="2069" y="187"/>
                    <a:pt x="2071" y="184"/>
                    <a:pt x="2073" y="182"/>
                  </a:cubicBezTo>
                  <a:cubicBezTo>
                    <a:pt x="2086" y="165"/>
                    <a:pt x="2092" y="166"/>
                    <a:pt x="2091" y="161"/>
                  </a:cubicBezTo>
                  <a:cubicBezTo>
                    <a:pt x="2111" y="135"/>
                    <a:pt x="2122" y="137"/>
                    <a:pt x="2121" y="128"/>
                  </a:cubicBezTo>
                  <a:cubicBezTo>
                    <a:pt x="2157" y="79"/>
                    <a:pt x="2162" y="74"/>
                    <a:pt x="2167" y="71"/>
                  </a:cubicBezTo>
                  <a:cubicBezTo>
                    <a:pt x="2179" y="52"/>
                    <a:pt x="2180" y="49"/>
                    <a:pt x="2180" y="45"/>
                  </a:cubicBezTo>
                  <a:cubicBezTo>
                    <a:pt x="2209" y="6"/>
                    <a:pt x="2210" y="3"/>
                    <a:pt x="2211" y="0"/>
                  </a:cubicBezTo>
                  <a:cubicBezTo>
                    <a:pt x="2194" y="13"/>
                    <a:pt x="2189" y="15"/>
                    <a:pt x="2189" y="21"/>
                  </a:cubicBezTo>
                  <a:cubicBezTo>
                    <a:pt x="2173" y="40"/>
                    <a:pt x="2170" y="51"/>
                    <a:pt x="2163" y="58"/>
                  </a:cubicBezTo>
                  <a:close/>
                  <a:moveTo>
                    <a:pt x="2032" y="71"/>
                  </a:moveTo>
                  <a:cubicBezTo>
                    <a:pt x="2029" y="76"/>
                    <a:pt x="2026" y="79"/>
                    <a:pt x="2021" y="82"/>
                  </a:cubicBezTo>
                  <a:cubicBezTo>
                    <a:pt x="2019" y="88"/>
                    <a:pt x="2014" y="91"/>
                    <a:pt x="2010" y="95"/>
                  </a:cubicBezTo>
                  <a:cubicBezTo>
                    <a:pt x="2007" y="99"/>
                    <a:pt x="2001" y="101"/>
                    <a:pt x="1999" y="106"/>
                  </a:cubicBezTo>
                  <a:cubicBezTo>
                    <a:pt x="1997" y="112"/>
                    <a:pt x="1991" y="113"/>
                    <a:pt x="1988" y="119"/>
                  </a:cubicBezTo>
                  <a:cubicBezTo>
                    <a:pt x="1982" y="128"/>
                    <a:pt x="1975" y="136"/>
                    <a:pt x="1971" y="147"/>
                  </a:cubicBezTo>
                  <a:cubicBezTo>
                    <a:pt x="1966" y="150"/>
                    <a:pt x="1965" y="157"/>
                    <a:pt x="1962" y="163"/>
                  </a:cubicBezTo>
                  <a:cubicBezTo>
                    <a:pt x="1959" y="163"/>
                    <a:pt x="1961" y="169"/>
                    <a:pt x="1958" y="169"/>
                  </a:cubicBezTo>
                  <a:cubicBezTo>
                    <a:pt x="1956" y="172"/>
                    <a:pt x="1955" y="175"/>
                    <a:pt x="1956" y="180"/>
                  </a:cubicBezTo>
                  <a:cubicBezTo>
                    <a:pt x="1959" y="180"/>
                    <a:pt x="1961" y="178"/>
                    <a:pt x="1960" y="174"/>
                  </a:cubicBezTo>
                  <a:cubicBezTo>
                    <a:pt x="1963" y="173"/>
                    <a:pt x="1964" y="171"/>
                    <a:pt x="1964" y="167"/>
                  </a:cubicBezTo>
                  <a:cubicBezTo>
                    <a:pt x="1971" y="166"/>
                    <a:pt x="1969" y="155"/>
                    <a:pt x="1975" y="154"/>
                  </a:cubicBezTo>
                  <a:cubicBezTo>
                    <a:pt x="1978" y="141"/>
                    <a:pt x="1989" y="136"/>
                    <a:pt x="1993" y="123"/>
                  </a:cubicBezTo>
                  <a:cubicBezTo>
                    <a:pt x="2002" y="117"/>
                    <a:pt x="2007" y="108"/>
                    <a:pt x="2017" y="102"/>
                  </a:cubicBezTo>
                  <a:cubicBezTo>
                    <a:pt x="2018" y="96"/>
                    <a:pt x="2023" y="94"/>
                    <a:pt x="2028" y="91"/>
                  </a:cubicBezTo>
                  <a:cubicBezTo>
                    <a:pt x="2028" y="83"/>
                    <a:pt x="2037" y="84"/>
                    <a:pt x="2038" y="78"/>
                  </a:cubicBezTo>
                  <a:cubicBezTo>
                    <a:pt x="2043" y="75"/>
                    <a:pt x="2047" y="71"/>
                    <a:pt x="2049" y="67"/>
                  </a:cubicBezTo>
                  <a:cubicBezTo>
                    <a:pt x="2050" y="64"/>
                    <a:pt x="2054" y="64"/>
                    <a:pt x="2056" y="62"/>
                  </a:cubicBezTo>
                  <a:cubicBezTo>
                    <a:pt x="2053" y="55"/>
                    <a:pt x="2063" y="61"/>
                    <a:pt x="2060" y="54"/>
                  </a:cubicBezTo>
                  <a:cubicBezTo>
                    <a:pt x="2066" y="52"/>
                    <a:pt x="2069" y="47"/>
                    <a:pt x="2073" y="45"/>
                  </a:cubicBezTo>
                  <a:cubicBezTo>
                    <a:pt x="2072" y="36"/>
                    <a:pt x="2083" y="38"/>
                    <a:pt x="2084" y="32"/>
                  </a:cubicBezTo>
                  <a:cubicBezTo>
                    <a:pt x="2093" y="19"/>
                    <a:pt x="2106" y="10"/>
                    <a:pt x="2117" y="0"/>
                  </a:cubicBezTo>
                  <a:cubicBezTo>
                    <a:pt x="2103" y="0"/>
                    <a:pt x="2103" y="0"/>
                    <a:pt x="2103" y="0"/>
                  </a:cubicBezTo>
                  <a:cubicBezTo>
                    <a:pt x="2102" y="0"/>
                    <a:pt x="2101" y="1"/>
                    <a:pt x="2099" y="1"/>
                  </a:cubicBezTo>
                  <a:cubicBezTo>
                    <a:pt x="2100" y="5"/>
                    <a:pt x="2098" y="7"/>
                    <a:pt x="2095" y="8"/>
                  </a:cubicBezTo>
                  <a:cubicBezTo>
                    <a:pt x="2092" y="8"/>
                    <a:pt x="2093" y="13"/>
                    <a:pt x="2089" y="12"/>
                  </a:cubicBezTo>
                  <a:cubicBezTo>
                    <a:pt x="2088" y="15"/>
                    <a:pt x="2085" y="16"/>
                    <a:pt x="2084" y="19"/>
                  </a:cubicBezTo>
                  <a:cubicBezTo>
                    <a:pt x="2084" y="23"/>
                    <a:pt x="2077" y="20"/>
                    <a:pt x="2078" y="25"/>
                  </a:cubicBezTo>
                  <a:cubicBezTo>
                    <a:pt x="2062" y="40"/>
                    <a:pt x="2048" y="56"/>
                    <a:pt x="2032" y="71"/>
                  </a:cubicBezTo>
                  <a:close/>
                  <a:moveTo>
                    <a:pt x="1980" y="45"/>
                  </a:moveTo>
                  <a:cubicBezTo>
                    <a:pt x="1973" y="42"/>
                    <a:pt x="1974" y="48"/>
                    <a:pt x="1971" y="49"/>
                  </a:cubicBezTo>
                  <a:cubicBezTo>
                    <a:pt x="1971" y="52"/>
                    <a:pt x="1964" y="57"/>
                    <a:pt x="1969" y="58"/>
                  </a:cubicBezTo>
                  <a:cubicBezTo>
                    <a:pt x="1977" y="52"/>
                    <a:pt x="1983" y="43"/>
                    <a:pt x="1993" y="38"/>
                  </a:cubicBezTo>
                  <a:cubicBezTo>
                    <a:pt x="1992" y="31"/>
                    <a:pt x="2004" y="35"/>
                    <a:pt x="2004" y="28"/>
                  </a:cubicBezTo>
                  <a:cubicBezTo>
                    <a:pt x="2007" y="27"/>
                    <a:pt x="2007" y="24"/>
                    <a:pt x="2010" y="23"/>
                  </a:cubicBezTo>
                  <a:cubicBezTo>
                    <a:pt x="2014" y="23"/>
                    <a:pt x="2012" y="16"/>
                    <a:pt x="2017" y="17"/>
                  </a:cubicBezTo>
                  <a:cubicBezTo>
                    <a:pt x="2023" y="15"/>
                    <a:pt x="2022" y="8"/>
                    <a:pt x="2030" y="8"/>
                  </a:cubicBezTo>
                  <a:cubicBezTo>
                    <a:pt x="2030" y="4"/>
                    <a:pt x="2032" y="2"/>
                    <a:pt x="2034" y="0"/>
                  </a:cubicBezTo>
                  <a:cubicBezTo>
                    <a:pt x="2026" y="0"/>
                    <a:pt x="2026" y="0"/>
                    <a:pt x="2026" y="0"/>
                  </a:cubicBezTo>
                  <a:cubicBezTo>
                    <a:pt x="2024" y="2"/>
                    <a:pt x="2021" y="3"/>
                    <a:pt x="2021" y="6"/>
                  </a:cubicBezTo>
                  <a:cubicBezTo>
                    <a:pt x="2016" y="9"/>
                    <a:pt x="2011" y="14"/>
                    <a:pt x="2008" y="19"/>
                  </a:cubicBezTo>
                  <a:cubicBezTo>
                    <a:pt x="2000" y="20"/>
                    <a:pt x="2000" y="29"/>
                    <a:pt x="1993" y="32"/>
                  </a:cubicBezTo>
                  <a:cubicBezTo>
                    <a:pt x="1987" y="30"/>
                    <a:pt x="1988" y="36"/>
                    <a:pt x="1986" y="38"/>
                  </a:cubicBezTo>
                  <a:cubicBezTo>
                    <a:pt x="1981" y="38"/>
                    <a:pt x="1979" y="40"/>
                    <a:pt x="1980" y="45"/>
                  </a:cubicBezTo>
                  <a:close/>
                  <a:moveTo>
                    <a:pt x="1945" y="28"/>
                  </a:moveTo>
                  <a:cubicBezTo>
                    <a:pt x="1945" y="32"/>
                    <a:pt x="1942" y="32"/>
                    <a:pt x="1940" y="34"/>
                  </a:cubicBezTo>
                  <a:cubicBezTo>
                    <a:pt x="1937" y="38"/>
                    <a:pt x="1934" y="41"/>
                    <a:pt x="1932" y="45"/>
                  </a:cubicBezTo>
                  <a:cubicBezTo>
                    <a:pt x="1927" y="44"/>
                    <a:pt x="1925" y="57"/>
                    <a:pt x="1929" y="58"/>
                  </a:cubicBezTo>
                  <a:cubicBezTo>
                    <a:pt x="1934" y="43"/>
                    <a:pt x="1946" y="36"/>
                    <a:pt x="1956" y="25"/>
                  </a:cubicBezTo>
                  <a:cubicBezTo>
                    <a:pt x="1960" y="19"/>
                    <a:pt x="1965" y="14"/>
                    <a:pt x="1971" y="10"/>
                  </a:cubicBezTo>
                  <a:cubicBezTo>
                    <a:pt x="1973" y="7"/>
                    <a:pt x="1977" y="6"/>
                    <a:pt x="1977" y="1"/>
                  </a:cubicBezTo>
                  <a:cubicBezTo>
                    <a:pt x="1979" y="1"/>
                    <a:pt x="1981" y="1"/>
                    <a:pt x="1982" y="0"/>
                  </a:cubicBezTo>
                  <a:cubicBezTo>
                    <a:pt x="1974" y="0"/>
                    <a:pt x="1974" y="0"/>
                    <a:pt x="1974" y="0"/>
                  </a:cubicBezTo>
                  <a:cubicBezTo>
                    <a:pt x="1972" y="2"/>
                    <a:pt x="1969" y="2"/>
                    <a:pt x="1969" y="6"/>
                  </a:cubicBezTo>
                  <a:cubicBezTo>
                    <a:pt x="1963" y="7"/>
                    <a:pt x="1961" y="11"/>
                    <a:pt x="1958" y="14"/>
                  </a:cubicBezTo>
                  <a:cubicBezTo>
                    <a:pt x="1957" y="20"/>
                    <a:pt x="1950" y="18"/>
                    <a:pt x="1951" y="25"/>
                  </a:cubicBezTo>
                  <a:cubicBezTo>
                    <a:pt x="1948" y="25"/>
                    <a:pt x="1946" y="26"/>
                    <a:pt x="1945" y="28"/>
                  </a:cubicBezTo>
                  <a:close/>
                  <a:moveTo>
                    <a:pt x="2145" y="25"/>
                  </a:moveTo>
                  <a:cubicBezTo>
                    <a:pt x="2127" y="53"/>
                    <a:pt x="2104" y="76"/>
                    <a:pt x="2080" y="97"/>
                  </a:cubicBezTo>
                  <a:cubicBezTo>
                    <a:pt x="2055" y="130"/>
                    <a:pt x="2051" y="131"/>
                    <a:pt x="2052" y="137"/>
                  </a:cubicBezTo>
                  <a:cubicBezTo>
                    <a:pt x="2025" y="163"/>
                    <a:pt x="2025" y="169"/>
                    <a:pt x="2021" y="169"/>
                  </a:cubicBezTo>
                  <a:cubicBezTo>
                    <a:pt x="2012" y="182"/>
                    <a:pt x="2010" y="186"/>
                    <a:pt x="2008" y="189"/>
                  </a:cubicBezTo>
                  <a:cubicBezTo>
                    <a:pt x="2017" y="184"/>
                    <a:pt x="2019" y="179"/>
                    <a:pt x="2023" y="176"/>
                  </a:cubicBezTo>
                  <a:cubicBezTo>
                    <a:pt x="2068" y="129"/>
                    <a:pt x="2070" y="123"/>
                    <a:pt x="2073" y="119"/>
                  </a:cubicBezTo>
                  <a:cubicBezTo>
                    <a:pt x="2092" y="104"/>
                    <a:pt x="2090" y="98"/>
                    <a:pt x="2095" y="99"/>
                  </a:cubicBezTo>
                  <a:cubicBezTo>
                    <a:pt x="2129" y="64"/>
                    <a:pt x="2128" y="60"/>
                    <a:pt x="2130" y="58"/>
                  </a:cubicBezTo>
                  <a:cubicBezTo>
                    <a:pt x="2149" y="30"/>
                    <a:pt x="2160" y="27"/>
                    <a:pt x="2163" y="14"/>
                  </a:cubicBezTo>
                  <a:cubicBezTo>
                    <a:pt x="2177" y="5"/>
                    <a:pt x="2176" y="2"/>
                    <a:pt x="2177" y="0"/>
                  </a:cubicBezTo>
                  <a:cubicBezTo>
                    <a:pt x="2157" y="8"/>
                    <a:pt x="2157" y="13"/>
                    <a:pt x="2154" y="17"/>
                  </a:cubicBezTo>
                  <a:close/>
                  <a:moveTo>
                    <a:pt x="2102" y="34"/>
                  </a:moveTo>
                  <a:cubicBezTo>
                    <a:pt x="2100" y="39"/>
                    <a:pt x="2094" y="40"/>
                    <a:pt x="2093" y="45"/>
                  </a:cubicBezTo>
                  <a:cubicBezTo>
                    <a:pt x="2077" y="61"/>
                    <a:pt x="2072" y="60"/>
                    <a:pt x="2073" y="65"/>
                  </a:cubicBezTo>
                  <a:cubicBezTo>
                    <a:pt x="2057" y="80"/>
                    <a:pt x="2053" y="80"/>
                    <a:pt x="2052" y="82"/>
                  </a:cubicBezTo>
                  <a:cubicBezTo>
                    <a:pt x="2038" y="102"/>
                    <a:pt x="2028" y="106"/>
                    <a:pt x="2021" y="113"/>
                  </a:cubicBezTo>
                  <a:cubicBezTo>
                    <a:pt x="2008" y="131"/>
                    <a:pt x="2002" y="130"/>
                    <a:pt x="2004" y="134"/>
                  </a:cubicBezTo>
                  <a:cubicBezTo>
                    <a:pt x="1977" y="160"/>
                    <a:pt x="1976" y="172"/>
                    <a:pt x="1969" y="178"/>
                  </a:cubicBezTo>
                  <a:cubicBezTo>
                    <a:pt x="1949" y="218"/>
                    <a:pt x="1949" y="223"/>
                    <a:pt x="1945" y="224"/>
                  </a:cubicBezTo>
                  <a:cubicBezTo>
                    <a:pt x="1938" y="253"/>
                    <a:pt x="1929" y="258"/>
                    <a:pt x="1936" y="261"/>
                  </a:cubicBezTo>
                  <a:cubicBezTo>
                    <a:pt x="1960" y="199"/>
                    <a:pt x="1966" y="200"/>
                    <a:pt x="1966" y="195"/>
                  </a:cubicBezTo>
                  <a:cubicBezTo>
                    <a:pt x="1988" y="169"/>
                    <a:pt x="1984" y="160"/>
                    <a:pt x="1990" y="161"/>
                  </a:cubicBezTo>
                  <a:cubicBezTo>
                    <a:pt x="2014" y="140"/>
                    <a:pt x="2012" y="134"/>
                    <a:pt x="2014" y="132"/>
                  </a:cubicBezTo>
                  <a:cubicBezTo>
                    <a:pt x="2050" y="95"/>
                    <a:pt x="2057" y="93"/>
                    <a:pt x="2060" y="86"/>
                  </a:cubicBezTo>
                  <a:cubicBezTo>
                    <a:pt x="2089" y="64"/>
                    <a:pt x="2088" y="59"/>
                    <a:pt x="2093" y="58"/>
                  </a:cubicBezTo>
                  <a:cubicBezTo>
                    <a:pt x="2112" y="37"/>
                    <a:pt x="2117" y="32"/>
                    <a:pt x="2123" y="28"/>
                  </a:cubicBezTo>
                  <a:cubicBezTo>
                    <a:pt x="2139" y="8"/>
                    <a:pt x="2143" y="6"/>
                    <a:pt x="2145" y="4"/>
                  </a:cubicBezTo>
                  <a:cubicBezTo>
                    <a:pt x="2135" y="1"/>
                    <a:pt x="2134" y="3"/>
                    <a:pt x="2132" y="4"/>
                  </a:cubicBezTo>
                  <a:close/>
                  <a:moveTo>
                    <a:pt x="1929" y="19"/>
                  </a:moveTo>
                  <a:cubicBezTo>
                    <a:pt x="1940" y="20"/>
                    <a:pt x="1937" y="8"/>
                    <a:pt x="1945" y="6"/>
                  </a:cubicBezTo>
                  <a:cubicBezTo>
                    <a:pt x="1946" y="4"/>
                    <a:pt x="1948" y="2"/>
                    <a:pt x="1949" y="0"/>
                  </a:cubicBezTo>
                  <a:cubicBezTo>
                    <a:pt x="1943" y="0"/>
                    <a:pt x="1943" y="0"/>
                    <a:pt x="1943" y="0"/>
                  </a:cubicBezTo>
                  <a:cubicBezTo>
                    <a:pt x="1942" y="1"/>
                    <a:pt x="1941" y="2"/>
                    <a:pt x="1940" y="4"/>
                  </a:cubicBezTo>
                  <a:cubicBezTo>
                    <a:pt x="1938" y="4"/>
                    <a:pt x="1936" y="6"/>
                    <a:pt x="1936" y="10"/>
                  </a:cubicBezTo>
                  <a:cubicBezTo>
                    <a:pt x="1934" y="12"/>
                    <a:pt x="1932" y="14"/>
                    <a:pt x="1929" y="17"/>
                  </a:cubicBezTo>
                  <a:cubicBezTo>
                    <a:pt x="1926" y="17"/>
                    <a:pt x="1928" y="23"/>
                    <a:pt x="1925" y="23"/>
                  </a:cubicBezTo>
                  <a:cubicBezTo>
                    <a:pt x="1927" y="29"/>
                    <a:pt x="1921" y="28"/>
                    <a:pt x="1921" y="32"/>
                  </a:cubicBezTo>
                  <a:cubicBezTo>
                    <a:pt x="1928" y="32"/>
                    <a:pt x="1929" y="26"/>
                    <a:pt x="1929" y="19"/>
                  </a:cubicBezTo>
                  <a:close/>
                  <a:moveTo>
                    <a:pt x="2627" y="2113"/>
                  </a:moveTo>
                  <a:cubicBezTo>
                    <a:pt x="2628" y="2107"/>
                    <a:pt x="2620" y="2100"/>
                    <a:pt x="2621" y="2093"/>
                  </a:cubicBezTo>
                  <a:cubicBezTo>
                    <a:pt x="2609" y="2078"/>
                    <a:pt x="2604" y="2063"/>
                    <a:pt x="2593" y="2048"/>
                  </a:cubicBezTo>
                  <a:cubicBezTo>
                    <a:pt x="2587" y="2041"/>
                    <a:pt x="2581" y="2035"/>
                    <a:pt x="2575" y="2028"/>
                  </a:cubicBezTo>
                  <a:cubicBezTo>
                    <a:pt x="2570" y="2019"/>
                    <a:pt x="2568" y="2020"/>
                    <a:pt x="2560" y="2010"/>
                  </a:cubicBezTo>
                  <a:cubicBezTo>
                    <a:pt x="2553" y="2006"/>
                    <a:pt x="2557" y="2002"/>
                    <a:pt x="2551" y="1997"/>
                  </a:cubicBezTo>
                  <a:cubicBezTo>
                    <a:pt x="2545" y="1997"/>
                    <a:pt x="2547" y="1992"/>
                    <a:pt x="2545" y="1991"/>
                  </a:cubicBezTo>
                  <a:cubicBezTo>
                    <a:pt x="2545" y="1990"/>
                    <a:pt x="2544" y="1992"/>
                    <a:pt x="2542" y="1990"/>
                  </a:cubicBezTo>
                  <a:cubicBezTo>
                    <a:pt x="2539" y="1987"/>
                    <a:pt x="2536" y="1983"/>
                    <a:pt x="2531" y="1977"/>
                  </a:cubicBezTo>
                  <a:cubicBezTo>
                    <a:pt x="2527" y="1980"/>
                    <a:pt x="2523" y="1969"/>
                    <a:pt x="2519" y="1970"/>
                  </a:cubicBezTo>
                  <a:cubicBezTo>
                    <a:pt x="2515" y="1969"/>
                    <a:pt x="2511" y="1961"/>
                    <a:pt x="2507" y="1966"/>
                  </a:cubicBezTo>
                  <a:cubicBezTo>
                    <a:pt x="2516" y="1978"/>
                    <a:pt x="2525" y="1982"/>
                    <a:pt x="2535" y="1988"/>
                  </a:cubicBezTo>
                  <a:cubicBezTo>
                    <a:pt x="2539" y="1996"/>
                    <a:pt x="2540" y="1998"/>
                    <a:pt x="2549" y="2005"/>
                  </a:cubicBezTo>
                  <a:cubicBezTo>
                    <a:pt x="2553" y="2009"/>
                    <a:pt x="2551" y="2012"/>
                    <a:pt x="2556" y="2016"/>
                  </a:cubicBezTo>
                  <a:cubicBezTo>
                    <a:pt x="2569" y="2031"/>
                    <a:pt x="2583" y="2046"/>
                    <a:pt x="2589" y="2057"/>
                  </a:cubicBezTo>
                  <a:cubicBezTo>
                    <a:pt x="2596" y="2065"/>
                    <a:pt x="2600" y="2072"/>
                    <a:pt x="2603" y="2079"/>
                  </a:cubicBezTo>
                  <a:cubicBezTo>
                    <a:pt x="2607" y="2083"/>
                    <a:pt x="2610" y="2087"/>
                    <a:pt x="2607" y="2091"/>
                  </a:cubicBezTo>
                  <a:cubicBezTo>
                    <a:pt x="2611" y="2094"/>
                    <a:pt x="2614" y="2098"/>
                    <a:pt x="2614" y="2102"/>
                  </a:cubicBezTo>
                  <a:cubicBezTo>
                    <a:pt x="2620" y="2117"/>
                    <a:pt x="2627" y="2132"/>
                    <a:pt x="2632" y="2146"/>
                  </a:cubicBezTo>
                  <a:cubicBezTo>
                    <a:pt x="2634" y="2151"/>
                    <a:pt x="2635" y="2155"/>
                    <a:pt x="2636" y="2160"/>
                  </a:cubicBezTo>
                  <a:cubicBezTo>
                    <a:pt x="2646" y="2160"/>
                    <a:pt x="2646" y="2160"/>
                    <a:pt x="2646" y="2160"/>
                  </a:cubicBezTo>
                  <a:cubicBezTo>
                    <a:pt x="2643" y="2151"/>
                    <a:pt x="2639" y="2143"/>
                    <a:pt x="2639" y="2134"/>
                  </a:cubicBezTo>
                  <a:cubicBezTo>
                    <a:pt x="2633" y="2127"/>
                    <a:pt x="2634" y="2121"/>
                    <a:pt x="2627" y="2113"/>
                  </a:cubicBezTo>
                  <a:close/>
                  <a:moveTo>
                    <a:pt x="2185" y="2098"/>
                  </a:moveTo>
                  <a:cubicBezTo>
                    <a:pt x="2168" y="2081"/>
                    <a:pt x="2163" y="2066"/>
                    <a:pt x="2151" y="2049"/>
                  </a:cubicBezTo>
                  <a:cubicBezTo>
                    <a:pt x="2136" y="2025"/>
                    <a:pt x="2138" y="2021"/>
                    <a:pt x="2134" y="2017"/>
                  </a:cubicBezTo>
                  <a:cubicBezTo>
                    <a:pt x="2112" y="1973"/>
                    <a:pt x="2105" y="1964"/>
                    <a:pt x="2104" y="1957"/>
                  </a:cubicBezTo>
                  <a:cubicBezTo>
                    <a:pt x="2089" y="1930"/>
                    <a:pt x="2083" y="1936"/>
                    <a:pt x="2091" y="1942"/>
                  </a:cubicBezTo>
                  <a:cubicBezTo>
                    <a:pt x="2104" y="1978"/>
                    <a:pt x="2108" y="1981"/>
                    <a:pt x="2110" y="1983"/>
                  </a:cubicBezTo>
                  <a:cubicBezTo>
                    <a:pt x="2119" y="2011"/>
                    <a:pt x="2123" y="2014"/>
                    <a:pt x="2125" y="2017"/>
                  </a:cubicBezTo>
                  <a:cubicBezTo>
                    <a:pt x="2137" y="2038"/>
                    <a:pt x="2133" y="2040"/>
                    <a:pt x="2137" y="2044"/>
                  </a:cubicBezTo>
                  <a:cubicBezTo>
                    <a:pt x="2170" y="2100"/>
                    <a:pt x="2174" y="2102"/>
                    <a:pt x="2176" y="2105"/>
                  </a:cubicBezTo>
                  <a:cubicBezTo>
                    <a:pt x="2193" y="2132"/>
                    <a:pt x="2197" y="2135"/>
                    <a:pt x="2199" y="2138"/>
                  </a:cubicBezTo>
                  <a:cubicBezTo>
                    <a:pt x="2217" y="2154"/>
                    <a:pt x="2215" y="2156"/>
                    <a:pt x="2216" y="2157"/>
                  </a:cubicBezTo>
                  <a:cubicBezTo>
                    <a:pt x="2216" y="2144"/>
                    <a:pt x="2203" y="2129"/>
                    <a:pt x="2191" y="2112"/>
                  </a:cubicBezTo>
                  <a:close/>
                  <a:moveTo>
                    <a:pt x="2187" y="2067"/>
                  </a:moveTo>
                  <a:cubicBezTo>
                    <a:pt x="2184" y="2059"/>
                    <a:pt x="2179" y="2051"/>
                    <a:pt x="2171" y="2043"/>
                  </a:cubicBezTo>
                  <a:cubicBezTo>
                    <a:pt x="2168" y="2033"/>
                    <a:pt x="2163" y="2024"/>
                    <a:pt x="2155" y="2014"/>
                  </a:cubicBezTo>
                  <a:cubicBezTo>
                    <a:pt x="2150" y="2009"/>
                    <a:pt x="2156" y="2003"/>
                    <a:pt x="2148" y="2003"/>
                  </a:cubicBezTo>
                  <a:cubicBezTo>
                    <a:pt x="2152" y="1998"/>
                    <a:pt x="2136" y="1993"/>
                    <a:pt x="2141" y="1988"/>
                  </a:cubicBezTo>
                  <a:cubicBezTo>
                    <a:pt x="2133" y="1984"/>
                    <a:pt x="2129" y="1971"/>
                    <a:pt x="2121" y="1962"/>
                  </a:cubicBezTo>
                  <a:cubicBezTo>
                    <a:pt x="2115" y="1953"/>
                    <a:pt x="2107" y="1943"/>
                    <a:pt x="2101" y="1933"/>
                  </a:cubicBezTo>
                  <a:cubicBezTo>
                    <a:pt x="2095" y="1937"/>
                    <a:pt x="2099" y="1941"/>
                    <a:pt x="2103" y="1946"/>
                  </a:cubicBezTo>
                  <a:cubicBezTo>
                    <a:pt x="2103" y="1950"/>
                    <a:pt x="2108" y="1954"/>
                    <a:pt x="2112" y="1959"/>
                  </a:cubicBezTo>
                  <a:cubicBezTo>
                    <a:pt x="2116" y="1968"/>
                    <a:pt x="2122" y="1977"/>
                    <a:pt x="2130" y="1986"/>
                  </a:cubicBezTo>
                  <a:cubicBezTo>
                    <a:pt x="2128" y="1994"/>
                    <a:pt x="2141" y="2002"/>
                    <a:pt x="2142" y="2010"/>
                  </a:cubicBezTo>
                  <a:cubicBezTo>
                    <a:pt x="2146" y="2014"/>
                    <a:pt x="2144" y="2017"/>
                    <a:pt x="2149" y="2021"/>
                  </a:cubicBezTo>
                  <a:cubicBezTo>
                    <a:pt x="2147" y="2025"/>
                    <a:pt x="2158" y="2030"/>
                    <a:pt x="2155" y="2034"/>
                  </a:cubicBezTo>
                  <a:cubicBezTo>
                    <a:pt x="2168" y="2053"/>
                    <a:pt x="2174" y="2062"/>
                    <a:pt x="2184" y="2081"/>
                  </a:cubicBezTo>
                  <a:cubicBezTo>
                    <a:pt x="2211" y="2114"/>
                    <a:pt x="2222" y="2123"/>
                    <a:pt x="2245" y="2158"/>
                  </a:cubicBezTo>
                  <a:cubicBezTo>
                    <a:pt x="2246" y="2158"/>
                    <a:pt x="2247" y="2159"/>
                    <a:pt x="2249" y="2160"/>
                  </a:cubicBezTo>
                  <a:cubicBezTo>
                    <a:pt x="2262" y="2160"/>
                    <a:pt x="2262" y="2160"/>
                    <a:pt x="2262" y="2160"/>
                  </a:cubicBezTo>
                  <a:cubicBezTo>
                    <a:pt x="2243" y="2137"/>
                    <a:pt x="2229" y="2117"/>
                    <a:pt x="2208" y="2095"/>
                  </a:cubicBezTo>
                  <a:cubicBezTo>
                    <a:pt x="2204" y="2088"/>
                    <a:pt x="2197" y="2078"/>
                    <a:pt x="2187" y="2067"/>
                  </a:cubicBezTo>
                  <a:close/>
                  <a:moveTo>
                    <a:pt x="2188" y="2141"/>
                  </a:moveTo>
                  <a:cubicBezTo>
                    <a:pt x="2182" y="2137"/>
                    <a:pt x="2190" y="2134"/>
                    <a:pt x="2184" y="2130"/>
                  </a:cubicBezTo>
                  <a:cubicBezTo>
                    <a:pt x="2180" y="2134"/>
                    <a:pt x="2179" y="2125"/>
                    <a:pt x="2178" y="2124"/>
                  </a:cubicBezTo>
                  <a:cubicBezTo>
                    <a:pt x="2175" y="2119"/>
                    <a:pt x="2172" y="2123"/>
                    <a:pt x="2169" y="2117"/>
                  </a:cubicBezTo>
                  <a:cubicBezTo>
                    <a:pt x="2175" y="2114"/>
                    <a:pt x="2161" y="2110"/>
                    <a:pt x="2167" y="2108"/>
                  </a:cubicBezTo>
                  <a:cubicBezTo>
                    <a:pt x="2166" y="2104"/>
                    <a:pt x="2158" y="2101"/>
                    <a:pt x="2161" y="2098"/>
                  </a:cubicBezTo>
                  <a:cubicBezTo>
                    <a:pt x="2158" y="2092"/>
                    <a:pt x="2152" y="2085"/>
                    <a:pt x="2150" y="2079"/>
                  </a:cubicBezTo>
                  <a:cubicBezTo>
                    <a:pt x="2139" y="2065"/>
                    <a:pt x="2137" y="2052"/>
                    <a:pt x="2124" y="2038"/>
                  </a:cubicBezTo>
                  <a:cubicBezTo>
                    <a:pt x="2114" y="2017"/>
                    <a:pt x="2102" y="1996"/>
                    <a:pt x="2088" y="1974"/>
                  </a:cubicBezTo>
                  <a:cubicBezTo>
                    <a:pt x="2080" y="1969"/>
                    <a:pt x="2081" y="1967"/>
                    <a:pt x="2075" y="1959"/>
                  </a:cubicBezTo>
                  <a:cubicBezTo>
                    <a:pt x="2068" y="1954"/>
                    <a:pt x="2070" y="1956"/>
                    <a:pt x="2063" y="1949"/>
                  </a:cubicBezTo>
                  <a:cubicBezTo>
                    <a:pt x="2058" y="1943"/>
                    <a:pt x="2053" y="1937"/>
                    <a:pt x="2047" y="1931"/>
                  </a:cubicBezTo>
                  <a:cubicBezTo>
                    <a:pt x="2044" y="1930"/>
                    <a:pt x="2042" y="1921"/>
                    <a:pt x="2038" y="1924"/>
                  </a:cubicBezTo>
                  <a:cubicBezTo>
                    <a:pt x="2035" y="1923"/>
                    <a:pt x="2033" y="1914"/>
                    <a:pt x="2030" y="1918"/>
                  </a:cubicBezTo>
                  <a:cubicBezTo>
                    <a:pt x="2032" y="1927"/>
                    <a:pt x="2040" y="1930"/>
                    <a:pt x="2047" y="1937"/>
                  </a:cubicBezTo>
                  <a:cubicBezTo>
                    <a:pt x="2063" y="1955"/>
                    <a:pt x="2080" y="1976"/>
                    <a:pt x="2093" y="1993"/>
                  </a:cubicBezTo>
                  <a:cubicBezTo>
                    <a:pt x="2095" y="2003"/>
                    <a:pt x="2101" y="2010"/>
                    <a:pt x="2105" y="2017"/>
                  </a:cubicBezTo>
                  <a:cubicBezTo>
                    <a:pt x="2109" y="2026"/>
                    <a:pt x="2116" y="2036"/>
                    <a:pt x="2118" y="2046"/>
                  </a:cubicBezTo>
                  <a:cubicBezTo>
                    <a:pt x="2126" y="2052"/>
                    <a:pt x="2124" y="2057"/>
                    <a:pt x="2131" y="2063"/>
                  </a:cubicBezTo>
                  <a:cubicBezTo>
                    <a:pt x="2130" y="2070"/>
                    <a:pt x="2141" y="2076"/>
                    <a:pt x="2139" y="2083"/>
                  </a:cubicBezTo>
                  <a:cubicBezTo>
                    <a:pt x="2148" y="2095"/>
                    <a:pt x="2154" y="2107"/>
                    <a:pt x="2160" y="2119"/>
                  </a:cubicBezTo>
                  <a:cubicBezTo>
                    <a:pt x="2164" y="2124"/>
                    <a:pt x="2169" y="2129"/>
                    <a:pt x="2173" y="2134"/>
                  </a:cubicBezTo>
                  <a:cubicBezTo>
                    <a:pt x="2177" y="2143"/>
                    <a:pt x="2184" y="2151"/>
                    <a:pt x="2189" y="2160"/>
                  </a:cubicBezTo>
                  <a:cubicBezTo>
                    <a:pt x="2201" y="2160"/>
                    <a:pt x="2201" y="2160"/>
                    <a:pt x="2201" y="2160"/>
                  </a:cubicBezTo>
                  <a:cubicBezTo>
                    <a:pt x="2199" y="2157"/>
                    <a:pt x="2197" y="2155"/>
                    <a:pt x="2195" y="2153"/>
                  </a:cubicBezTo>
                  <a:cubicBezTo>
                    <a:pt x="2195" y="2149"/>
                    <a:pt x="2192" y="2145"/>
                    <a:pt x="2188" y="2141"/>
                  </a:cubicBezTo>
                  <a:close/>
                  <a:moveTo>
                    <a:pt x="2120" y="2070"/>
                  </a:moveTo>
                  <a:cubicBezTo>
                    <a:pt x="2120" y="2070"/>
                    <a:pt x="2118" y="2072"/>
                    <a:pt x="2118" y="2072"/>
                  </a:cubicBezTo>
                  <a:cubicBezTo>
                    <a:pt x="2118" y="2072"/>
                    <a:pt x="2113" y="2059"/>
                    <a:pt x="2113" y="2059"/>
                  </a:cubicBezTo>
                  <a:cubicBezTo>
                    <a:pt x="2112" y="2058"/>
                    <a:pt x="2111" y="2057"/>
                    <a:pt x="2110" y="2056"/>
                  </a:cubicBezTo>
                  <a:cubicBezTo>
                    <a:pt x="2100" y="2038"/>
                    <a:pt x="2090" y="2020"/>
                    <a:pt x="2075" y="1999"/>
                  </a:cubicBezTo>
                  <a:cubicBezTo>
                    <a:pt x="2054" y="1976"/>
                    <a:pt x="2047" y="1962"/>
                    <a:pt x="2024" y="1937"/>
                  </a:cubicBezTo>
                  <a:cubicBezTo>
                    <a:pt x="2016" y="1934"/>
                    <a:pt x="2009" y="1921"/>
                    <a:pt x="2002" y="1922"/>
                  </a:cubicBezTo>
                  <a:cubicBezTo>
                    <a:pt x="2003" y="1924"/>
                    <a:pt x="2005" y="1926"/>
                    <a:pt x="2007" y="1929"/>
                  </a:cubicBezTo>
                  <a:cubicBezTo>
                    <a:pt x="2009" y="1930"/>
                    <a:pt x="2012" y="1929"/>
                    <a:pt x="2010" y="1932"/>
                  </a:cubicBezTo>
                  <a:cubicBezTo>
                    <a:pt x="2015" y="1939"/>
                    <a:pt x="2014" y="1938"/>
                    <a:pt x="2020" y="1943"/>
                  </a:cubicBezTo>
                  <a:cubicBezTo>
                    <a:pt x="2029" y="1953"/>
                    <a:pt x="2037" y="1963"/>
                    <a:pt x="2046" y="1973"/>
                  </a:cubicBezTo>
                  <a:cubicBezTo>
                    <a:pt x="2045" y="1974"/>
                    <a:pt x="2045" y="1974"/>
                    <a:pt x="2046" y="1976"/>
                  </a:cubicBezTo>
                  <a:cubicBezTo>
                    <a:pt x="2048" y="1979"/>
                    <a:pt x="2053" y="1977"/>
                    <a:pt x="2052" y="1982"/>
                  </a:cubicBezTo>
                  <a:cubicBezTo>
                    <a:pt x="2056" y="1987"/>
                    <a:pt x="2060" y="1992"/>
                    <a:pt x="2065" y="1997"/>
                  </a:cubicBezTo>
                  <a:cubicBezTo>
                    <a:pt x="2062" y="2002"/>
                    <a:pt x="2072" y="2007"/>
                    <a:pt x="2074" y="2012"/>
                  </a:cubicBezTo>
                  <a:cubicBezTo>
                    <a:pt x="2072" y="2016"/>
                    <a:pt x="2082" y="2022"/>
                    <a:pt x="2084" y="2026"/>
                  </a:cubicBezTo>
                  <a:cubicBezTo>
                    <a:pt x="2089" y="2039"/>
                    <a:pt x="2100" y="2053"/>
                    <a:pt x="2105" y="2066"/>
                  </a:cubicBezTo>
                  <a:cubicBezTo>
                    <a:pt x="2110" y="2080"/>
                    <a:pt x="2125" y="2093"/>
                    <a:pt x="2128" y="2107"/>
                  </a:cubicBezTo>
                  <a:cubicBezTo>
                    <a:pt x="2134" y="2103"/>
                    <a:pt x="2130" y="2111"/>
                    <a:pt x="2134" y="2113"/>
                  </a:cubicBezTo>
                  <a:cubicBezTo>
                    <a:pt x="2138" y="2117"/>
                    <a:pt x="2134" y="2119"/>
                    <a:pt x="2140" y="2120"/>
                  </a:cubicBezTo>
                  <a:cubicBezTo>
                    <a:pt x="2136" y="2123"/>
                    <a:pt x="2144" y="2126"/>
                    <a:pt x="2145" y="2129"/>
                  </a:cubicBezTo>
                  <a:cubicBezTo>
                    <a:pt x="2151" y="2133"/>
                    <a:pt x="2149" y="2137"/>
                    <a:pt x="2152" y="2141"/>
                  </a:cubicBezTo>
                  <a:cubicBezTo>
                    <a:pt x="2157" y="2147"/>
                    <a:pt x="2162" y="2153"/>
                    <a:pt x="2167" y="2160"/>
                  </a:cubicBezTo>
                  <a:cubicBezTo>
                    <a:pt x="2180" y="2160"/>
                    <a:pt x="2180" y="2160"/>
                    <a:pt x="2180" y="2160"/>
                  </a:cubicBezTo>
                  <a:cubicBezTo>
                    <a:pt x="2164" y="2139"/>
                    <a:pt x="2147" y="2117"/>
                    <a:pt x="2135" y="2095"/>
                  </a:cubicBezTo>
                  <a:cubicBezTo>
                    <a:pt x="2127" y="2088"/>
                    <a:pt x="2125" y="2079"/>
                    <a:pt x="2120" y="2070"/>
                  </a:cubicBezTo>
                  <a:close/>
                  <a:moveTo>
                    <a:pt x="2323" y="2031"/>
                  </a:moveTo>
                  <a:cubicBezTo>
                    <a:pt x="2307" y="2019"/>
                    <a:pt x="2291" y="2001"/>
                    <a:pt x="2275" y="1987"/>
                  </a:cubicBezTo>
                  <a:cubicBezTo>
                    <a:pt x="2270" y="1986"/>
                    <a:pt x="2264" y="1980"/>
                    <a:pt x="2259" y="1978"/>
                  </a:cubicBezTo>
                  <a:cubicBezTo>
                    <a:pt x="2254" y="1970"/>
                    <a:pt x="2249" y="1972"/>
                    <a:pt x="2244" y="1964"/>
                  </a:cubicBezTo>
                  <a:cubicBezTo>
                    <a:pt x="2242" y="1961"/>
                    <a:pt x="2239" y="1962"/>
                    <a:pt x="2237" y="1959"/>
                  </a:cubicBezTo>
                  <a:cubicBezTo>
                    <a:pt x="2235" y="1961"/>
                    <a:pt x="2227" y="1955"/>
                    <a:pt x="2231" y="1962"/>
                  </a:cubicBezTo>
                  <a:cubicBezTo>
                    <a:pt x="2239" y="1962"/>
                    <a:pt x="2247" y="1974"/>
                    <a:pt x="2256" y="1978"/>
                  </a:cubicBezTo>
                  <a:cubicBezTo>
                    <a:pt x="2266" y="1991"/>
                    <a:pt x="2277" y="1991"/>
                    <a:pt x="2286" y="2006"/>
                  </a:cubicBezTo>
                  <a:cubicBezTo>
                    <a:pt x="2290" y="2004"/>
                    <a:pt x="2288" y="2009"/>
                    <a:pt x="2291" y="2008"/>
                  </a:cubicBezTo>
                  <a:cubicBezTo>
                    <a:pt x="2293" y="2010"/>
                    <a:pt x="2296" y="2013"/>
                    <a:pt x="2298" y="2016"/>
                  </a:cubicBezTo>
                  <a:cubicBezTo>
                    <a:pt x="2303" y="2024"/>
                    <a:pt x="2309" y="2026"/>
                    <a:pt x="2314" y="2031"/>
                  </a:cubicBezTo>
                  <a:cubicBezTo>
                    <a:pt x="2337" y="2057"/>
                    <a:pt x="2360" y="2083"/>
                    <a:pt x="2383" y="2110"/>
                  </a:cubicBezTo>
                  <a:cubicBezTo>
                    <a:pt x="2388" y="2118"/>
                    <a:pt x="2399" y="2136"/>
                    <a:pt x="2405" y="2145"/>
                  </a:cubicBezTo>
                  <a:cubicBezTo>
                    <a:pt x="2409" y="2150"/>
                    <a:pt x="2413" y="2155"/>
                    <a:pt x="2416" y="2160"/>
                  </a:cubicBezTo>
                  <a:cubicBezTo>
                    <a:pt x="2426" y="2160"/>
                    <a:pt x="2426" y="2160"/>
                    <a:pt x="2426" y="2160"/>
                  </a:cubicBezTo>
                  <a:cubicBezTo>
                    <a:pt x="2413" y="2140"/>
                    <a:pt x="2401" y="2120"/>
                    <a:pt x="2387" y="2101"/>
                  </a:cubicBezTo>
                  <a:cubicBezTo>
                    <a:pt x="2363" y="2071"/>
                    <a:pt x="2346" y="2059"/>
                    <a:pt x="2323" y="2031"/>
                  </a:cubicBezTo>
                  <a:close/>
                  <a:moveTo>
                    <a:pt x="2348" y="2103"/>
                  </a:moveTo>
                  <a:cubicBezTo>
                    <a:pt x="2336" y="2089"/>
                    <a:pt x="2324" y="2079"/>
                    <a:pt x="2318" y="2068"/>
                  </a:cubicBezTo>
                  <a:cubicBezTo>
                    <a:pt x="2266" y="2020"/>
                    <a:pt x="2251" y="2006"/>
                    <a:pt x="2236" y="1992"/>
                  </a:cubicBezTo>
                  <a:cubicBezTo>
                    <a:pt x="2205" y="1967"/>
                    <a:pt x="2197" y="1970"/>
                    <a:pt x="2189" y="1958"/>
                  </a:cubicBezTo>
                  <a:cubicBezTo>
                    <a:pt x="2146" y="1946"/>
                    <a:pt x="2163" y="1954"/>
                    <a:pt x="2173" y="1969"/>
                  </a:cubicBezTo>
                  <a:cubicBezTo>
                    <a:pt x="2197" y="1992"/>
                    <a:pt x="2201" y="1992"/>
                    <a:pt x="2199" y="1995"/>
                  </a:cubicBezTo>
                  <a:cubicBezTo>
                    <a:pt x="2215" y="2012"/>
                    <a:pt x="2224" y="2010"/>
                    <a:pt x="2224" y="2017"/>
                  </a:cubicBezTo>
                  <a:cubicBezTo>
                    <a:pt x="2299" y="2088"/>
                    <a:pt x="2305" y="2096"/>
                    <a:pt x="2324" y="2115"/>
                  </a:cubicBezTo>
                  <a:cubicBezTo>
                    <a:pt x="2368" y="2160"/>
                    <a:pt x="2368" y="2160"/>
                    <a:pt x="2368" y="2160"/>
                  </a:cubicBezTo>
                  <a:cubicBezTo>
                    <a:pt x="2281" y="2056"/>
                    <a:pt x="2269" y="2048"/>
                    <a:pt x="2258" y="2033"/>
                  </a:cubicBezTo>
                  <a:cubicBezTo>
                    <a:pt x="2233" y="2015"/>
                    <a:pt x="2234" y="2011"/>
                    <a:pt x="2228" y="2008"/>
                  </a:cubicBezTo>
                  <a:cubicBezTo>
                    <a:pt x="2184" y="1960"/>
                    <a:pt x="2186" y="1965"/>
                    <a:pt x="2189" y="1967"/>
                  </a:cubicBezTo>
                  <a:cubicBezTo>
                    <a:pt x="2237" y="2000"/>
                    <a:pt x="2254" y="2018"/>
                    <a:pt x="2271" y="2031"/>
                  </a:cubicBezTo>
                  <a:cubicBezTo>
                    <a:pt x="2316" y="2080"/>
                    <a:pt x="2322" y="2090"/>
                    <a:pt x="2334" y="2103"/>
                  </a:cubicBezTo>
                  <a:cubicBezTo>
                    <a:pt x="2337" y="2106"/>
                    <a:pt x="2340" y="2105"/>
                    <a:pt x="2340" y="2107"/>
                  </a:cubicBezTo>
                  <a:cubicBezTo>
                    <a:pt x="2370" y="2143"/>
                    <a:pt x="2376" y="2151"/>
                    <a:pt x="2382" y="2160"/>
                  </a:cubicBezTo>
                  <a:cubicBezTo>
                    <a:pt x="2360" y="2118"/>
                    <a:pt x="2355" y="2111"/>
                    <a:pt x="2348" y="2103"/>
                  </a:cubicBezTo>
                  <a:close/>
                  <a:moveTo>
                    <a:pt x="2287" y="2109"/>
                  </a:moveTo>
                  <a:cubicBezTo>
                    <a:pt x="2290" y="2104"/>
                    <a:pt x="2275" y="2097"/>
                    <a:pt x="2278" y="2092"/>
                  </a:cubicBezTo>
                  <a:cubicBezTo>
                    <a:pt x="2255" y="2071"/>
                    <a:pt x="2249" y="2065"/>
                    <a:pt x="2238" y="2057"/>
                  </a:cubicBezTo>
                  <a:cubicBezTo>
                    <a:pt x="2171" y="1981"/>
                    <a:pt x="2164" y="1971"/>
                    <a:pt x="2154" y="1960"/>
                  </a:cubicBezTo>
                  <a:cubicBezTo>
                    <a:pt x="2142" y="1931"/>
                    <a:pt x="2129" y="1927"/>
                    <a:pt x="2134" y="1925"/>
                  </a:cubicBezTo>
                  <a:cubicBezTo>
                    <a:pt x="2114" y="1892"/>
                    <a:pt x="2120" y="1880"/>
                    <a:pt x="2111" y="1884"/>
                  </a:cubicBezTo>
                  <a:cubicBezTo>
                    <a:pt x="2130" y="1947"/>
                    <a:pt x="2130" y="1956"/>
                    <a:pt x="2138" y="1965"/>
                  </a:cubicBezTo>
                  <a:cubicBezTo>
                    <a:pt x="2156" y="2001"/>
                    <a:pt x="2161" y="2009"/>
                    <a:pt x="2165" y="2016"/>
                  </a:cubicBezTo>
                  <a:cubicBezTo>
                    <a:pt x="2241" y="2106"/>
                    <a:pt x="2249" y="2115"/>
                    <a:pt x="2257" y="2124"/>
                  </a:cubicBezTo>
                  <a:cubicBezTo>
                    <a:pt x="2297" y="2157"/>
                    <a:pt x="2290" y="2154"/>
                    <a:pt x="2289" y="2151"/>
                  </a:cubicBezTo>
                  <a:cubicBezTo>
                    <a:pt x="2266" y="2122"/>
                    <a:pt x="2263" y="2119"/>
                    <a:pt x="2261" y="2115"/>
                  </a:cubicBezTo>
                  <a:cubicBezTo>
                    <a:pt x="2230" y="2077"/>
                    <a:pt x="2226" y="2072"/>
                    <a:pt x="2222" y="2068"/>
                  </a:cubicBezTo>
                  <a:cubicBezTo>
                    <a:pt x="2145" y="1970"/>
                    <a:pt x="2135" y="1952"/>
                    <a:pt x="2129" y="1932"/>
                  </a:cubicBezTo>
                  <a:cubicBezTo>
                    <a:pt x="2130" y="1930"/>
                    <a:pt x="2131" y="1933"/>
                    <a:pt x="2132" y="1935"/>
                  </a:cubicBezTo>
                  <a:cubicBezTo>
                    <a:pt x="2149" y="1960"/>
                    <a:pt x="2153" y="1970"/>
                    <a:pt x="2160" y="1980"/>
                  </a:cubicBezTo>
                  <a:cubicBezTo>
                    <a:pt x="2278" y="2109"/>
                    <a:pt x="2294" y="2127"/>
                    <a:pt x="2306" y="2137"/>
                  </a:cubicBezTo>
                  <a:cubicBezTo>
                    <a:pt x="2332" y="2156"/>
                    <a:pt x="2329" y="2152"/>
                    <a:pt x="2326" y="2148"/>
                  </a:cubicBezTo>
                  <a:close/>
                  <a:moveTo>
                    <a:pt x="2053" y="2152"/>
                  </a:moveTo>
                  <a:cubicBezTo>
                    <a:pt x="2050" y="2149"/>
                    <a:pt x="2047" y="2146"/>
                    <a:pt x="2044" y="2143"/>
                  </a:cubicBezTo>
                  <a:cubicBezTo>
                    <a:pt x="1998" y="2065"/>
                    <a:pt x="1997" y="2058"/>
                    <a:pt x="1990" y="2051"/>
                  </a:cubicBezTo>
                  <a:cubicBezTo>
                    <a:pt x="1985" y="2027"/>
                    <a:pt x="1976" y="2020"/>
                    <a:pt x="1977" y="2013"/>
                  </a:cubicBezTo>
                  <a:cubicBezTo>
                    <a:pt x="1954" y="1965"/>
                    <a:pt x="1949" y="1958"/>
                    <a:pt x="1946" y="1951"/>
                  </a:cubicBezTo>
                  <a:cubicBezTo>
                    <a:pt x="1914" y="1909"/>
                    <a:pt x="1916" y="1898"/>
                    <a:pt x="1909" y="1902"/>
                  </a:cubicBezTo>
                  <a:cubicBezTo>
                    <a:pt x="1964" y="2006"/>
                    <a:pt x="1964" y="2013"/>
                    <a:pt x="1969" y="2020"/>
                  </a:cubicBezTo>
                  <a:cubicBezTo>
                    <a:pt x="1975" y="2054"/>
                    <a:pt x="1980" y="2048"/>
                    <a:pt x="1973" y="2042"/>
                  </a:cubicBezTo>
                  <a:cubicBezTo>
                    <a:pt x="1958" y="1998"/>
                    <a:pt x="1946" y="1991"/>
                    <a:pt x="1946" y="1985"/>
                  </a:cubicBezTo>
                  <a:cubicBezTo>
                    <a:pt x="1938" y="1961"/>
                    <a:pt x="1933" y="1954"/>
                    <a:pt x="1932" y="1948"/>
                  </a:cubicBezTo>
                  <a:cubicBezTo>
                    <a:pt x="1894" y="1894"/>
                    <a:pt x="1887" y="1878"/>
                    <a:pt x="1871" y="1862"/>
                  </a:cubicBezTo>
                  <a:cubicBezTo>
                    <a:pt x="1891" y="1889"/>
                    <a:pt x="1892" y="1894"/>
                    <a:pt x="1892" y="1896"/>
                  </a:cubicBezTo>
                  <a:cubicBezTo>
                    <a:pt x="1909" y="1927"/>
                    <a:pt x="1919" y="1934"/>
                    <a:pt x="1920" y="1941"/>
                  </a:cubicBezTo>
                  <a:cubicBezTo>
                    <a:pt x="1933" y="1985"/>
                    <a:pt x="1947" y="1989"/>
                    <a:pt x="1941" y="1992"/>
                  </a:cubicBezTo>
                  <a:cubicBezTo>
                    <a:pt x="1959" y="2027"/>
                    <a:pt x="1955" y="2030"/>
                    <a:pt x="1960" y="2034"/>
                  </a:cubicBezTo>
                  <a:cubicBezTo>
                    <a:pt x="1971" y="2058"/>
                    <a:pt x="1975" y="2062"/>
                    <a:pt x="1973" y="2065"/>
                  </a:cubicBezTo>
                  <a:cubicBezTo>
                    <a:pt x="1988" y="2092"/>
                    <a:pt x="1993" y="2101"/>
                    <a:pt x="1997" y="2106"/>
                  </a:cubicBezTo>
                  <a:cubicBezTo>
                    <a:pt x="2007" y="2117"/>
                    <a:pt x="2003" y="2121"/>
                    <a:pt x="2008" y="2125"/>
                  </a:cubicBezTo>
                  <a:cubicBezTo>
                    <a:pt x="2032" y="2158"/>
                    <a:pt x="2033" y="2159"/>
                    <a:pt x="2033" y="2160"/>
                  </a:cubicBezTo>
                  <a:cubicBezTo>
                    <a:pt x="2054" y="2159"/>
                    <a:pt x="2055" y="2155"/>
                    <a:pt x="2053" y="2152"/>
                  </a:cubicBezTo>
                  <a:close/>
                  <a:moveTo>
                    <a:pt x="1986" y="2063"/>
                  </a:moveTo>
                  <a:cubicBezTo>
                    <a:pt x="1990" y="2061"/>
                    <a:pt x="1992" y="2073"/>
                    <a:pt x="1994" y="2076"/>
                  </a:cubicBezTo>
                  <a:cubicBezTo>
                    <a:pt x="1990" y="2078"/>
                    <a:pt x="1988" y="2066"/>
                    <a:pt x="1986" y="2063"/>
                  </a:cubicBezTo>
                  <a:close/>
                  <a:moveTo>
                    <a:pt x="1994" y="2082"/>
                  </a:moveTo>
                  <a:cubicBezTo>
                    <a:pt x="1998" y="2079"/>
                    <a:pt x="2001" y="2089"/>
                    <a:pt x="2001" y="2090"/>
                  </a:cubicBezTo>
                  <a:cubicBezTo>
                    <a:pt x="1997" y="2093"/>
                    <a:pt x="1994" y="2084"/>
                    <a:pt x="1994" y="2082"/>
                  </a:cubicBezTo>
                  <a:close/>
                  <a:moveTo>
                    <a:pt x="2131" y="2130"/>
                  </a:moveTo>
                  <a:cubicBezTo>
                    <a:pt x="2118" y="2116"/>
                    <a:pt x="2116" y="2103"/>
                    <a:pt x="2108" y="2093"/>
                  </a:cubicBezTo>
                  <a:cubicBezTo>
                    <a:pt x="2098" y="2069"/>
                    <a:pt x="2091" y="2065"/>
                    <a:pt x="2093" y="2062"/>
                  </a:cubicBezTo>
                  <a:cubicBezTo>
                    <a:pt x="2091" y="2052"/>
                    <a:pt x="2077" y="2048"/>
                    <a:pt x="2083" y="2045"/>
                  </a:cubicBezTo>
                  <a:cubicBezTo>
                    <a:pt x="2070" y="2022"/>
                    <a:pt x="2061" y="2018"/>
                    <a:pt x="2065" y="2014"/>
                  </a:cubicBezTo>
                  <a:cubicBezTo>
                    <a:pt x="2029" y="1967"/>
                    <a:pt x="2018" y="1954"/>
                    <a:pt x="2008" y="1942"/>
                  </a:cubicBezTo>
                  <a:cubicBezTo>
                    <a:pt x="1967" y="1911"/>
                    <a:pt x="1963" y="1895"/>
                    <a:pt x="1958" y="1899"/>
                  </a:cubicBezTo>
                  <a:cubicBezTo>
                    <a:pt x="1975" y="1915"/>
                    <a:pt x="1972" y="1915"/>
                    <a:pt x="1974" y="1917"/>
                  </a:cubicBezTo>
                  <a:cubicBezTo>
                    <a:pt x="1982" y="1923"/>
                    <a:pt x="1981" y="1926"/>
                    <a:pt x="1983" y="1927"/>
                  </a:cubicBezTo>
                  <a:cubicBezTo>
                    <a:pt x="1994" y="1939"/>
                    <a:pt x="2002" y="1942"/>
                    <a:pt x="2003" y="1947"/>
                  </a:cubicBezTo>
                  <a:cubicBezTo>
                    <a:pt x="2037" y="1994"/>
                    <a:pt x="2046" y="1999"/>
                    <a:pt x="2043" y="2002"/>
                  </a:cubicBezTo>
                  <a:cubicBezTo>
                    <a:pt x="2081" y="2062"/>
                    <a:pt x="2085" y="2066"/>
                    <a:pt x="2081" y="2069"/>
                  </a:cubicBezTo>
                  <a:cubicBezTo>
                    <a:pt x="2099" y="2104"/>
                    <a:pt x="2108" y="2108"/>
                    <a:pt x="2106" y="2111"/>
                  </a:cubicBezTo>
                  <a:cubicBezTo>
                    <a:pt x="2133" y="2152"/>
                    <a:pt x="2137" y="2156"/>
                    <a:pt x="2140" y="2160"/>
                  </a:cubicBezTo>
                  <a:cubicBezTo>
                    <a:pt x="2134" y="2139"/>
                    <a:pt x="2135" y="2135"/>
                    <a:pt x="2131" y="2130"/>
                  </a:cubicBezTo>
                  <a:close/>
                  <a:moveTo>
                    <a:pt x="1953" y="2098"/>
                  </a:moveTo>
                  <a:cubicBezTo>
                    <a:pt x="1948" y="2092"/>
                    <a:pt x="1950" y="2087"/>
                    <a:pt x="1945" y="2082"/>
                  </a:cubicBezTo>
                  <a:cubicBezTo>
                    <a:pt x="1929" y="2043"/>
                    <a:pt x="1925" y="2038"/>
                    <a:pt x="1922" y="2033"/>
                  </a:cubicBezTo>
                  <a:cubicBezTo>
                    <a:pt x="1895" y="1982"/>
                    <a:pt x="1887" y="1965"/>
                    <a:pt x="1879" y="1948"/>
                  </a:cubicBezTo>
                  <a:cubicBezTo>
                    <a:pt x="1818" y="1881"/>
                    <a:pt x="1815" y="1878"/>
                    <a:pt x="1812" y="1874"/>
                  </a:cubicBezTo>
                  <a:cubicBezTo>
                    <a:pt x="1782" y="1840"/>
                    <a:pt x="1776" y="1833"/>
                    <a:pt x="1770" y="1826"/>
                  </a:cubicBezTo>
                  <a:cubicBezTo>
                    <a:pt x="1762" y="1799"/>
                    <a:pt x="1761" y="1796"/>
                    <a:pt x="1758" y="1793"/>
                  </a:cubicBezTo>
                  <a:cubicBezTo>
                    <a:pt x="1765" y="1828"/>
                    <a:pt x="1769" y="1831"/>
                    <a:pt x="1771" y="1834"/>
                  </a:cubicBezTo>
                  <a:cubicBezTo>
                    <a:pt x="1787" y="1872"/>
                    <a:pt x="1798" y="1884"/>
                    <a:pt x="1805" y="1897"/>
                  </a:cubicBezTo>
                  <a:cubicBezTo>
                    <a:pt x="1855" y="1977"/>
                    <a:pt x="1865" y="1982"/>
                    <a:pt x="1858" y="1987"/>
                  </a:cubicBezTo>
                  <a:cubicBezTo>
                    <a:pt x="1871" y="2021"/>
                    <a:pt x="1882" y="2026"/>
                    <a:pt x="1878" y="2030"/>
                  </a:cubicBezTo>
                  <a:cubicBezTo>
                    <a:pt x="1897" y="2067"/>
                    <a:pt x="1895" y="2071"/>
                    <a:pt x="1895" y="2076"/>
                  </a:cubicBezTo>
                  <a:cubicBezTo>
                    <a:pt x="1916" y="2110"/>
                    <a:pt x="1914" y="2113"/>
                    <a:pt x="1917" y="2117"/>
                  </a:cubicBezTo>
                  <a:cubicBezTo>
                    <a:pt x="1930" y="2144"/>
                    <a:pt x="1944" y="2148"/>
                    <a:pt x="1938" y="2151"/>
                  </a:cubicBezTo>
                  <a:cubicBezTo>
                    <a:pt x="1908" y="2125"/>
                    <a:pt x="1906" y="2119"/>
                    <a:pt x="1902" y="2119"/>
                  </a:cubicBezTo>
                  <a:cubicBezTo>
                    <a:pt x="1880" y="2084"/>
                    <a:pt x="1881" y="2073"/>
                    <a:pt x="1872" y="2062"/>
                  </a:cubicBezTo>
                  <a:cubicBezTo>
                    <a:pt x="1844" y="1984"/>
                    <a:pt x="1839" y="1972"/>
                    <a:pt x="1835" y="1960"/>
                  </a:cubicBezTo>
                  <a:cubicBezTo>
                    <a:pt x="1801" y="1900"/>
                    <a:pt x="1797" y="1896"/>
                    <a:pt x="1793" y="1893"/>
                  </a:cubicBezTo>
                  <a:cubicBezTo>
                    <a:pt x="1774" y="1859"/>
                    <a:pt x="1767" y="1846"/>
                    <a:pt x="1762" y="1833"/>
                  </a:cubicBezTo>
                  <a:cubicBezTo>
                    <a:pt x="1750" y="1801"/>
                    <a:pt x="1755" y="1799"/>
                    <a:pt x="1749" y="1798"/>
                  </a:cubicBezTo>
                  <a:cubicBezTo>
                    <a:pt x="1756" y="1854"/>
                    <a:pt x="1767" y="1859"/>
                    <a:pt x="1764" y="1863"/>
                  </a:cubicBezTo>
                  <a:cubicBezTo>
                    <a:pt x="1814" y="1937"/>
                    <a:pt x="1812" y="1939"/>
                    <a:pt x="1813" y="1942"/>
                  </a:cubicBezTo>
                  <a:cubicBezTo>
                    <a:pt x="1829" y="1975"/>
                    <a:pt x="1835" y="1983"/>
                    <a:pt x="1836" y="1991"/>
                  </a:cubicBezTo>
                  <a:cubicBezTo>
                    <a:pt x="1844" y="2024"/>
                    <a:pt x="1855" y="2034"/>
                    <a:pt x="1853" y="2043"/>
                  </a:cubicBezTo>
                  <a:cubicBezTo>
                    <a:pt x="1864" y="2071"/>
                    <a:pt x="1874" y="2079"/>
                    <a:pt x="1873" y="2086"/>
                  </a:cubicBezTo>
                  <a:cubicBezTo>
                    <a:pt x="1891" y="2122"/>
                    <a:pt x="1900" y="2126"/>
                    <a:pt x="1897" y="2130"/>
                  </a:cubicBezTo>
                  <a:cubicBezTo>
                    <a:pt x="1882" y="2116"/>
                    <a:pt x="1872" y="2115"/>
                    <a:pt x="1867" y="2106"/>
                  </a:cubicBezTo>
                  <a:cubicBezTo>
                    <a:pt x="1838" y="2045"/>
                    <a:pt x="1844" y="2043"/>
                    <a:pt x="1841" y="2039"/>
                  </a:cubicBezTo>
                  <a:cubicBezTo>
                    <a:pt x="1833" y="2016"/>
                    <a:pt x="1826" y="2012"/>
                    <a:pt x="1829" y="2009"/>
                  </a:cubicBezTo>
                  <a:cubicBezTo>
                    <a:pt x="1816" y="1976"/>
                    <a:pt x="1808" y="1972"/>
                    <a:pt x="1811" y="1970"/>
                  </a:cubicBezTo>
                  <a:cubicBezTo>
                    <a:pt x="1790" y="1923"/>
                    <a:pt x="1781" y="1915"/>
                    <a:pt x="1781" y="1909"/>
                  </a:cubicBezTo>
                  <a:cubicBezTo>
                    <a:pt x="1766" y="1879"/>
                    <a:pt x="1766" y="1877"/>
                    <a:pt x="1763" y="1878"/>
                  </a:cubicBezTo>
                  <a:cubicBezTo>
                    <a:pt x="1742" y="1849"/>
                    <a:pt x="1740" y="1846"/>
                    <a:pt x="1733" y="1841"/>
                  </a:cubicBezTo>
                  <a:cubicBezTo>
                    <a:pt x="1715" y="1818"/>
                    <a:pt x="1714" y="1815"/>
                    <a:pt x="1714" y="1812"/>
                  </a:cubicBezTo>
                  <a:cubicBezTo>
                    <a:pt x="1727" y="1844"/>
                    <a:pt x="1742" y="1853"/>
                    <a:pt x="1743" y="1861"/>
                  </a:cubicBezTo>
                  <a:cubicBezTo>
                    <a:pt x="1757" y="1878"/>
                    <a:pt x="1754" y="1878"/>
                    <a:pt x="1760" y="1881"/>
                  </a:cubicBezTo>
                  <a:cubicBezTo>
                    <a:pt x="1776" y="1914"/>
                    <a:pt x="1774" y="1917"/>
                    <a:pt x="1778" y="1921"/>
                  </a:cubicBezTo>
                  <a:cubicBezTo>
                    <a:pt x="1797" y="1967"/>
                    <a:pt x="1804" y="1974"/>
                    <a:pt x="1803" y="1980"/>
                  </a:cubicBezTo>
                  <a:cubicBezTo>
                    <a:pt x="1816" y="2004"/>
                    <a:pt x="1818" y="2007"/>
                    <a:pt x="1818" y="2010"/>
                  </a:cubicBezTo>
                  <a:cubicBezTo>
                    <a:pt x="1839" y="2053"/>
                    <a:pt x="1837" y="2064"/>
                    <a:pt x="1844" y="2077"/>
                  </a:cubicBezTo>
                  <a:cubicBezTo>
                    <a:pt x="1851" y="2111"/>
                    <a:pt x="1845" y="2108"/>
                    <a:pt x="1840" y="2104"/>
                  </a:cubicBezTo>
                  <a:cubicBezTo>
                    <a:pt x="1828" y="2075"/>
                    <a:pt x="1822" y="2070"/>
                    <a:pt x="1824" y="2066"/>
                  </a:cubicBezTo>
                  <a:cubicBezTo>
                    <a:pt x="1808" y="2022"/>
                    <a:pt x="1804" y="2018"/>
                    <a:pt x="1804" y="2014"/>
                  </a:cubicBezTo>
                  <a:cubicBezTo>
                    <a:pt x="1785" y="1965"/>
                    <a:pt x="1784" y="1956"/>
                    <a:pt x="1777" y="1947"/>
                  </a:cubicBezTo>
                  <a:cubicBezTo>
                    <a:pt x="1709" y="1843"/>
                    <a:pt x="1702" y="1835"/>
                    <a:pt x="1696" y="1827"/>
                  </a:cubicBezTo>
                  <a:cubicBezTo>
                    <a:pt x="1678" y="1809"/>
                    <a:pt x="1683" y="1819"/>
                    <a:pt x="1694" y="1829"/>
                  </a:cubicBezTo>
                  <a:cubicBezTo>
                    <a:pt x="1774" y="1968"/>
                    <a:pt x="1780" y="1973"/>
                    <a:pt x="1778" y="1978"/>
                  </a:cubicBezTo>
                  <a:cubicBezTo>
                    <a:pt x="1798" y="2025"/>
                    <a:pt x="1796" y="2029"/>
                    <a:pt x="1801" y="2034"/>
                  </a:cubicBezTo>
                  <a:cubicBezTo>
                    <a:pt x="1816" y="2074"/>
                    <a:pt x="1818" y="2079"/>
                    <a:pt x="1818" y="2083"/>
                  </a:cubicBezTo>
                  <a:cubicBezTo>
                    <a:pt x="1807" y="2079"/>
                    <a:pt x="1798" y="2072"/>
                    <a:pt x="1800" y="2066"/>
                  </a:cubicBezTo>
                  <a:cubicBezTo>
                    <a:pt x="1777" y="2022"/>
                    <a:pt x="1771" y="2013"/>
                    <a:pt x="1772" y="2004"/>
                  </a:cubicBezTo>
                  <a:cubicBezTo>
                    <a:pt x="1744" y="1951"/>
                    <a:pt x="1749" y="1948"/>
                    <a:pt x="1747" y="1945"/>
                  </a:cubicBezTo>
                  <a:cubicBezTo>
                    <a:pt x="1686" y="1847"/>
                    <a:pt x="1680" y="1838"/>
                    <a:pt x="1674" y="1829"/>
                  </a:cubicBezTo>
                  <a:cubicBezTo>
                    <a:pt x="1622" y="1769"/>
                    <a:pt x="1618" y="1765"/>
                    <a:pt x="1615" y="1765"/>
                  </a:cubicBezTo>
                  <a:cubicBezTo>
                    <a:pt x="1609" y="1758"/>
                    <a:pt x="1612" y="1765"/>
                    <a:pt x="1613" y="1766"/>
                  </a:cubicBezTo>
                  <a:cubicBezTo>
                    <a:pt x="1624" y="1783"/>
                    <a:pt x="1626" y="1781"/>
                    <a:pt x="1628" y="1783"/>
                  </a:cubicBezTo>
                  <a:cubicBezTo>
                    <a:pt x="1674" y="1842"/>
                    <a:pt x="1678" y="1848"/>
                    <a:pt x="1682" y="1854"/>
                  </a:cubicBezTo>
                  <a:cubicBezTo>
                    <a:pt x="1701" y="1881"/>
                    <a:pt x="1707" y="1894"/>
                    <a:pt x="1715" y="1906"/>
                  </a:cubicBezTo>
                  <a:cubicBezTo>
                    <a:pt x="1727" y="1930"/>
                    <a:pt x="1729" y="1936"/>
                    <a:pt x="1736" y="1943"/>
                  </a:cubicBezTo>
                  <a:cubicBezTo>
                    <a:pt x="1744" y="1966"/>
                    <a:pt x="1743" y="1968"/>
                    <a:pt x="1747" y="1968"/>
                  </a:cubicBezTo>
                  <a:cubicBezTo>
                    <a:pt x="1770" y="2038"/>
                    <a:pt x="1776" y="2044"/>
                    <a:pt x="1778" y="2051"/>
                  </a:cubicBezTo>
                  <a:cubicBezTo>
                    <a:pt x="1771" y="2070"/>
                    <a:pt x="1774" y="2059"/>
                    <a:pt x="1769" y="2056"/>
                  </a:cubicBezTo>
                  <a:cubicBezTo>
                    <a:pt x="1747" y="2020"/>
                    <a:pt x="1752" y="2016"/>
                    <a:pt x="1745" y="2010"/>
                  </a:cubicBezTo>
                  <a:cubicBezTo>
                    <a:pt x="1715" y="1936"/>
                    <a:pt x="1713" y="1925"/>
                    <a:pt x="1702" y="1914"/>
                  </a:cubicBezTo>
                  <a:cubicBezTo>
                    <a:pt x="1630" y="1803"/>
                    <a:pt x="1634" y="1800"/>
                    <a:pt x="1628" y="1797"/>
                  </a:cubicBezTo>
                  <a:cubicBezTo>
                    <a:pt x="1600" y="1765"/>
                    <a:pt x="1599" y="1763"/>
                    <a:pt x="1597" y="1761"/>
                  </a:cubicBezTo>
                  <a:cubicBezTo>
                    <a:pt x="1566" y="1730"/>
                    <a:pt x="1561" y="1720"/>
                    <a:pt x="1556" y="1724"/>
                  </a:cubicBezTo>
                  <a:cubicBezTo>
                    <a:pt x="1586" y="1755"/>
                    <a:pt x="1586" y="1757"/>
                    <a:pt x="1586" y="1758"/>
                  </a:cubicBezTo>
                  <a:cubicBezTo>
                    <a:pt x="1615" y="1791"/>
                    <a:pt x="1614" y="1796"/>
                    <a:pt x="1620" y="1801"/>
                  </a:cubicBezTo>
                  <a:cubicBezTo>
                    <a:pt x="1654" y="1845"/>
                    <a:pt x="1656" y="1849"/>
                    <a:pt x="1658" y="1854"/>
                  </a:cubicBezTo>
                  <a:cubicBezTo>
                    <a:pt x="1689" y="1898"/>
                    <a:pt x="1690" y="1916"/>
                    <a:pt x="1706" y="1935"/>
                  </a:cubicBezTo>
                  <a:cubicBezTo>
                    <a:pt x="1722" y="1975"/>
                    <a:pt x="1720" y="1980"/>
                    <a:pt x="1727" y="1986"/>
                  </a:cubicBezTo>
                  <a:cubicBezTo>
                    <a:pt x="1749" y="2039"/>
                    <a:pt x="1747" y="2042"/>
                    <a:pt x="1751" y="2046"/>
                  </a:cubicBezTo>
                  <a:cubicBezTo>
                    <a:pt x="1731" y="2045"/>
                    <a:pt x="1736" y="2043"/>
                    <a:pt x="1736" y="2042"/>
                  </a:cubicBezTo>
                  <a:cubicBezTo>
                    <a:pt x="1729" y="2030"/>
                    <a:pt x="1722" y="2030"/>
                    <a:pt x="1721" y="2025"/>
                  </a:cubicBezTo>
                  <a:cubicBezTo>
                    <a:pt x="1705" y="1989"/>
                    <a:pt x="1703" y="1986"/>
                    <a:pt x="1701" y="1982"/>
                  </a:cubicBezTo>
                  <a:cubicBezTo>
                    <a:pt x="1678" y="1917"/>
                    <a:pt x="1672" y="1914"/>
                    <a:pt x="1673" y="1911"/>
                  </a:cubicBezTo>
                  <a:cubicBezTo>
                    <a:pt x="1649" y="1865"/>
                    <a:pt x="1643" y="1851"/>
                    <a:pt x="1635" y="1837"/>
                  </a:cubicBezTo>
                  <a:cubicBezTo>
                    <a:pt x="1559" y="1756"/>
                    <a:pt x="1556" y="1741"/>
                    <a:pt x="1551" y="1745"/>
                  </a:cubicBezTo>
                  <a:cubicBezTo>
                    <a:pt x="1597" y="1790"/>
                    <a:pt x="1595" y="1802"/>
                    <a:pt x="1601" y="1806"/>
                  </a:cubicBezTo>
                  <a:cubicBezTo>
                    <a:pt x="1633" y="1854"/>
                    <a:pt x="1637" y="1856"/>
                    <a:pt x="1640" y="1859"/>
                  </a:cubicBezTo>
                  <a:cubicBezTo>
                    <a:pt x="1659" y="1900"/>
                    <a:pt x="1663" y="1912"/>
                    <a:pt x="1668" y="1924"/>
                  </a:cubicBezTo>
                  <a:cubicBezTo>
                    <a:pt x="1678" y="1954"/>
                    <a:pt x="1685" y="1958"/>
                    <a:pt x="1682" y="1961"/>
                  </a:cubicBezTo>
                  <a:cubicBezTo>
                    <a:pt x="1703" y="2007"/>
                    <a:pt x="1705" y="2010"/>
                    <a:pt x="1705" y="2013"/>
                  </a:cubicBezTo>
                  <a:cubicBezTo>
                    <a:pt x="1678" y="2001"/>
                    <a:pt x="1677" y="1990"/>
                    <a:pt x="1672" y="1979"/>
                  </a:cubicBezTo>
                  <a:cubicBezTo>
                    <a:pt x="1652" y="1934"/>
                    <a:pt x="1653" y="1923"/>
                    <a:pt x="1645" y="1912"/>
                  </a:cubicBezTo>
                  <a:cubicBezTo>
                    <a:pt x="1599" y="1833"/>
                    <a:pt x="1593" y="1822"/>
                    <a:pt x="1586" y="1811"/>
                  </a:cubicBezTo>
                  <a:cubicBezTo>
                    <a:pt x="1536" y="1756"/>
                    <a:pt x="1532" y="1745"/>
                    <a:pt x="1528" y="1751"/>
                  </a:cubicBezTo>
                  <a:cubicBezTo>
                    <a:pt x="1611" y="1868"/>
                    <a:pt x="1622" y="1877"/>
                    <a:pt x="1621" y="1884"/>
                  </a:cubicBezTo>
                  <a:cubicBezTo>
                    <a:pt x="1657" y="1966"/>
                    <a:pt x="1659" y="1973"/>
                    <a:pt x="1661" y="1980"/>
                  </a:cubicBezTo>
                  <a:cubicBezTo>
                    <a:pt x="1659" y="1992"/>
                    <a:pt x="1650" y="1988"/>
                    <a:pt x="1654" y="1985"/>
                  </a:cubicBezTo>
                  <a:cubicBezTo>
                    <a:pt x="1639" y="1948"/>
                    <a:pt x="1637" y="1945"/>
                    <a:pt x="1637" y="1942"/>
                  </a:cubicBezTo>
                  <a:cubicBezTo>
                    <a:pt x="1617" y="1901"/>
                    <a:pt x="1611" y="1897"/>
                    <a:pt x="1611" y="1893"/>
                  </a:cubicBezTo>
                  <a:cubicBezTo>
                    <a:pt x="1598" y="1864"/>
                    <a:pt x="1591" y="1859"/>
                    <a:pt x="1592" y="1854"/>
                  </a:cubicBezTo>
                  <a:cubicBezTo>
                    <a:pt x="1557" y="1807"/>
                    <a:pt x="1547" y="1795"/>
                    <a:pt x="1534" y="1775"/>
                  </a:cubicBezTo>
                  <a:cubicBezTo>
                    <a:pt x="1499" y="1716"/>
                    <a:pt x="1487" y="1716"/>
                    <a:pt x="1490" y="1709"/>
                  </a:cubicBezTo>
                  <a:cubicBezTo>
                    <a:pt x="1471" y="1695"/>
                    <a:pt x="1481" y="1700"/>
                    <a:pt x="1478" y="1705"/>
                  </a:cubicBezTo>
                  <a:cubicBezTo>
                    <a:pt x="1495" y="1729"/>
                    <a:pt x="1497" y="1739"/>
                    <a:pt x="1509" y="1750"/>
                  </a:cubicBezTo>
                  <a:cubicBezTo>
                    <a:pt x="1567" y="1831"/>
                    <a:pt x="1575" y="1850"/>
                    <a:pt x="1591" y="1870"/>
                  </a:cubicBezTo>
                  <a:cubicBezTo>
                    <a:pt x="1604" y="1903"/>
                    <a:pt x="1608" y="1908"/>
                    <a:pt x="1611" y="1913"/>
                  </a:cubicBezTo>
                  <a:cubicBezTo>
                    <a:pt x="1624" y="1938"/>
                    <a:pt x="1630" y="1948"/>
                    <a:pt x="1633" y="1958"/>
                  </a:cubicBezTo>
                  <a:cubicBezTo>
                    <a:pt x="1642" y="1982"/>
                    <a:pt x="1642" y="1986"/>
                    <a:pt x="1639" y="1984"/>
                  </a:cubicBezTo>
                  <a:cubicBezTo>
                    <a:pt x="1625" y="1963"/>
                    <a:pt x="1617" y="1957"/>
                    <a:pt x="1613" y="1952"/>
                  </a:cubicBezTo>
                  <a:cubicBezTo>
                    <a:pt x="1560" y="1857"/>
                    <a:pt x="1565" y="1850"/>
                    <a:pt x="1558" y="1849"/>
                  </a:cubicBezTo>
                  <a:cubicBezTo>
                    <a:pt x="1547" y="1828"/>
                    <a:pt x="1545" y="1823"/>
                    <a:pt x="1542" y="1817"/>
                  </a:cubicBezTo>
                  <a:cubicBezTo>
                    <a:pt x="1489" y="1732"/>
                    <a:pt x="1485" y="1727"/>
                    <a:pt x="1482" y="1722"/>
                  </a:cubicBezTo>
                  <a:cubicBezTo>
                    <a:pt x="1513" y="1785"/>
                    <a:pt x="1517" y="1796"/>
                    <a:pt x="1524" y="1807"/>
                  </a:cubicBezTo>
                  <a:cubicBezTo>
                    <a:pt x="1541" y="1834"/>
                    <a:pt x="1545" y="1836"/>
                    <a:pt x="1544" y="1839"/>
                  </a:cubicBezTo>
                  <a:cubicBezTo>
                    <a:pt x="1569" y="1882"/>
                    <a:pt x="1568" y="1884"/>
                    <a:pt x="1571" y="1887"/>
                  </a:cubicBezTo>
                  <a:cubicBezTo>
                    <a:pt x="1586" y="1924"/>
                    <a:pt x="1598" y="1930"/>
                    <a:pt x="1593" y="1935"/>
                  </a:cubicBezTo>
                  <a:cubicBezTo>
                    <a:pt x="1607" y="1957"/>
                    <a:pt x="1611" y="1963"/>
                    <a:pt x="1611" y="1969"/>
                  </a:cubicBezTo>
                  <a:cubicBezTo>
                    <a:pt x="1597" y="1946"/>
                    <a:pt x="1587" y="1941"/>
                    <a:pt x="1585" y="1936"/>
                  </a:cubicBezTo>
                  <a:cubicBezTo>
                    <a:pt x="1566" y="1896"/>
                    <a:pt x="1559" y="1888"/>
                    <a:pt x="1558" y="1882"/>
                  </a:cubicBezTo>
                  <a:cubicBezTo>
                    <a:pt x="1519" y="1808"/>
                    <a:pt x="1519" y="1803"/>
                    <a:pt x="1509" y="1796"/>
                  </a:cubicBezTo>
                  <a:cubicBezTo>
                    <a:pt x="1461" y="1735"/>
                    <a:pt x="1463" y="1723"/>
                    <a:pt x="1453" y="1729"/>
                  </a:cubicBezTo>
                  <a:cubicBezTo>
                    <a:pt x="1493" y="1780"/>
                    <a:pt x="1495" y="1789"/>
                    <a:pt x="1510" y="1807"/>
                  </a:cubicBezTo>
                  <a:cubicBezTo>
                    <a:pt x="1534" y="1842"/>
                    <a:pt x="1531" y="1846"/>
                    <a:pt x="1537" y="1851"/>
                  </a:cubicBezTo>
                  <a:cubicBezTo>
                    <a:pt x="1567" y="1924"/>
                    <a:pt x="1569" y="1925"/>
                    <a:pt x="1571" y="1930"/>
                  </a:cubicBezTo>
                  <a:cubicBezTo>
                    <a:pt x="1564" y="1936"/>
                    <a:pt x="1565" y="1932"/>
                    <a:pt x="1559" y="1926"/>
                  </a:cubicBezTo>
                  <a:cubicBezTo>
                    <a:pt x="1546" y="1892"/>
                    <a:pt x="1538" y="1883"/>
                    <a:pt x="1535" y="1875"/>
                  </a:cubicBezTo>
                  <a:cubicBezTo>
                    <a:pt x="1519" y="1836"/>
                    <a:pt x="1508" y="1831"/>
                    <a:pt x="1510" y="1827"/>
                  </a:cubicBezTo>
                  <a:cubicBezTo>
                    <a:pt x="1469" y="1771"/>
                    <a:pt x="1465" y="1766"/>
                    <a:pt x="1461" y="1761"/>
                  </a:cubicBezTo>
                  <a:cubicBezTo>
                    <a:pt x="1444" y="1739"/>
                    <a:pt x="1431" y="1733"/>
                    <a:pt x="1428" y="1723"/>
                  </a:cubicBezTo>
                  <a:cubicBezTo>
                    <a:pt x="1425" y="1727"/>
                    <a:pt x="1434" y="1739"/>
                    <a:pt x="1453" y="1759"/>
                  </a:cubicBezTo>
                  <a:cubicBezTo>
                    <a:pt x="1523" y="1869"/>
                    <a:pt x="1526" y="1882"/>
                    <a:pt x="1534" y="1894"/>
                  </a:cubicBezTo>
                  <a:cubicBezTo>
                    <a:pt x="1549" y="1926"/>
                    <a:pt x="1556" y="1929"/>
                    <a:pt x="1550" y="1932"/>
                  </a:cubicBezTo>
                  <a:cubicBezTo>
                    <a:pt x="1542" y="1913"/>
                    <a:pt x="1534" y="1909"/>
                    <a:pt x="1533" y="1906"/>
                  </a:cubicBezTo>
                  <a:cubicBezTo>
                    <a:pt x="1495" y="1833"/>
                    <a:pt x="1476" y="1810"/>
                    <a:pt x="1459" y="1785"/>
                  </a:cubicBezTo>
                  <a:cubicBezTo>
                    <a:pt x="1417" y="1742"/>
                    <a:pt x="1414" y="1733"/>
                    <a:pt x="1410" y="1736"/>
                  </a:cubicBezTo>
                  <a:cubicBezTo>
                    <a:pt x="1394" y="1726"/>
                    <a:pt x="1394" y="1727"/>
                    <a:pt x="1402" y="1734"/>
                  </a:cubicBezTo>
                  <a:cubicBezTo>
                    <a:pt x="1439" y="1772"/>
                    <a:pt x="1445" y="1779"/>
                    <a:pt x="1451" y="1786"/>
                  </a:cubicBezTo>
                  <a:cubicBezTo>
                    <a:pt x="1508" y="1883"/>
                    <a:pt x="1516" y="1888"/>
                    <a:pt x="1515" y="1893"/>
                  </a:cubicBezTo>
                  <a:cubicBezTo>
                    <a:pt x="1504" y="1899"/>
                    <a:pt x="1504" y="1879"/>
                    <a:pt x="1491" y="1865"/>
                  </a:cubicBezTo>
                  <a:cubicBezTo>
                    <a:pt x="1444" y="1801"/>
                    <a:pt x="1434" y="1788"/>
                    <a:pt x="1426" y="1777"/>
                  </a:cubicBezTo>
                  <a:cubicBezTo>
                    <a:pt x="1377" y="1728"/>
                    <a:pt x="1370" y="1719"/>
                    <a:pt x="1362" y="1714"/>
                  </a:cubicBezTo>
                  <a:cubicBezTo>
                    <a:pt x="1346" y="1711"/>
                    <a:pt x="1356" y="1715"/>
                    <a:pt x="1366" y="1722"/>
                  </a:cubicBezTo>
                  <a:cubicBezTo>
                    <a:pt x="1407" y="1762"/>
                    <a:pt x="1407" y="1764"/>
                    <a:pt x="1408" y="1766"/>
                  </a:cubicBezTo>
                  <a:cubicBezTo>
                    <a:pt x="1428" y="1793"/>
                    <a:pt x="1434" y="1799"/>
                    <a:pt x="1437" y="1807"/>
                  </a:cubicBezTo>
                  <a:cubicBezTo>
                    <a:pt x="1487" y="1871"/>
                    <a:pt x="1483" y="1873"/>
                    <a:pt x="1487" y="1877"/>
                  </a:cubicBezTo>
                  <a:cubicBezTo>
                    <a:pt x="1476" y="1863"/>
                    <a:pt x="1472" y="1862"/>
                    <a:pt x="1468" y="1856"/>
                  </a:cubicBezTo>
                  <a:cubicBezTo>
                    <a:pt x="1427" y="1802"/>
                    <a:pt x="1420" y="1793"/>
                    <a:pt x="1413" y="1785"/>
                  </a:cubicBezTo>
                  <a:cubicBezTo>
                    <a:pt x="1367" y="1738"/>
                    <a:pt x="1363" y="1737"/>
                    <a:pt x="1359" y="1734"/>
                  </a:cubicBezTo>
                  <a:cubicBezTo>
                    <a:pt x="1354" y="1737"/>
                    <a:pt x="1364" y="1736"/>
                    <a:pt x="1360" y="1742"/>
                  </a:cubicBezTo>
                  <a:cubicBezTo>
                    <a:pt x="1397" y="1776"/>
                    <a:pt x="1401" y="1785"/>
                    <a:pt x="1407" y="1785"/>
                  </a:cubicBezTo>
                  <a:cubicBezTo>
                    <a:pt x="1423" y="1806"/>
                    <a:pt x="1419" y="1809"/>
                    <a:pt x="1425" y="1812"/>
                  </a:cubicBezTo>
                  <a:cubicBezTo>
                    <a:pt x="1406" y="1793"/>
                    <a:pt x="1402" y="1796"/>
                    <a:pt x="1399" y="1789"/>
                  </a:cubicBezTo>
                  <a:cubicBezTo>
                    <a:pt x="1348" y="1746"/>
                    <a:pt x="1344" y="1739"/>
                    <a:pt x="1339" y="1737"/>
                  </a:cubicBezTo>
                  <a:cubicBezTo>
                    <a:pt x="1363" y="1764"/>
                    <a:pt x="1373" y="1773"/>
                    <a:pt x="1384" y="1782"/>
                  </a:cubicBezTo>
                  <a:cubicBezTo>
                    <a:pt x="1426" y="1841"/>
                    <a:pt x="1439" y="1847"/>
                    <a:pt x="1436" y="1852"/>
                  </a:cubicBezTo>
                  <a:cubicBezTo>
                    <a:pt x="1387" y="1806"/>
                    <a:pt x="1370" y="1785"/>
                    <a:pt x="1346" y="1769"/>
                  </a:cubicBezTo>
                  <a:cubicBezTo>
                    <a:pt x="1360" y="1787"/>
                    <a:pt x="1371" y="1797"/>
                    <a:pt x="1382" y="1810"/>
                  </a:cubicBezTo>
                  <a:cubicBezTo>
                    <a:pt x="1406" y="1837"/>
                    <a:pt x="1399" y="1838"/>
                    <a:pt x="1397" y="1837"/>
                  </a:cubicBezTo>
                  <a:cubicBezTo>
                    <a:pt x="1375" y="1825"/>
                    <a:pt x="1370" y="1821"/>
                    <a:pt x="1364" y="1819"/>
                  </a:cubicBezTo>
                  <a:cubicBezTo>
                    <a:pt x="1320" y="1789"/>
                    <a:pt x="1322" y="1785"/>
                    <a:pt x="1315" y="1787"/>
                  </a:cubicBezTo>
                  <a:cubicBezTo>
                    <a:pt x="1340" y="1807"/>
                    <a:pt x="1342" y="1812"/>
                    <a:pt x="1345" y="1810"/>
                  </a:cubicBezTo>
                  <a:cubicBezTo>
                    <a:pt x="1368" y="1829"/>
                    <a:pt x="1363" y="1830"/>
                    <a:pt x="1362" y="1830"/>
                  </a:cubicBezTo>
                  <a:cubicBezTo>
                    <a:pt x="1356" y="1828"/>
                    <a:pt x="1352" y="1825"/>
                    <a:pt x="1351" y="1825"/>
                  </a:cubicBezTo>
                  <a:cubicBezTo>
                    <a:pt x="1327" y="1814"/>
                    <a:pt x="1316" y="1808"/>
                    <a:pt x="1305" y="1801"/>
                  </a:cubicBezTo>
                  <a:cubicBezTo>
                    <a:pt x="1262" y="1781"/>
                    <a:pt x="1259" y="1767"/>
                    <a:pt x="1256" y="1772"/>
                  </a:cubicBezTo>
                  <a:cubicBezTo>
                    <a:pt x="1310" y="1809"/>
                    <a:pt x="1312" y="1813"/>
                    <a:pt x="1315" y="1816"/>
                  </a:cubicBezTo>
                  <a:cubicBezTo>
                    <a:pt x="1348" y="1831"/>
                    <a:pt x="1354" y="1834"/>
                    <a:pt x="1360" y="1837"/>
                  </a:cubicBezTo>
                  <a:cubicBezTo>
                    <a:pt x="1335" y="1835"/>
                    <a:pt x="1324" y="1831"/>
                    <a:pt x="1313" y="1827"/>
                  </a:cubicBezTo>
                  <a:cubicBezTo>
                    <a:pt x="1261" y="1800"/>
                    <a:pt x="1258" y="1801"/>
                    <a:pt x="1256" y="1798"/>
                  </a:cubicBezTo>
                  <a:cubicBezTo>
                    <a:pt x="1273" y="1814"/>
                    <a:pt x="1277" y="1818"/>
                    <a:pt x="1281" y="1817"/>
                  </a:cubicBezTo>
                  <a:cubicBezTo>
                    <a:pt x="1357" y="1850"/>
                    <a:pt x="1373" y="1856"/>
                    <a:pt x="1389" y="1858"/>
                  </a:cubicBezTo>
                  <a:cubicBezTo>
                    <a:pt x="1405" y="1865"/>
                    <a:pt x="1410" y="1855"/>
                    <a:pt x="1414" y="1863"/>
                  </a:cubicBezTo>
                  <a:cubicBezTo>
                    <a:pt x="1444" y="1870"/>
                    <a:pt x="1451" y="1864"/>
                    <a:pt x="1456" y="1875"/>
                  </a:cubicBezTo>
                  <a:cubicBezTo>
                    <a:pt x="1436" y="1875"/>
                    <a:pt x="1434" y="1872"/>
                    <a:pt x="1432" y="1873"/>
                  </a:cubicBezTo>
                  <a:cubicBezTo>
                    <a:pt x="1374" y="1864"/>
                    <a:pt x="1366" y="1865"/>
                    <a:pt x="1358" y="1865"/>
                  </a:cubicBezTo>
                  <a:cubicBezTo>
                    <a:pt x="1291" y="1849"/>
                    <a:pt x="1274" y="1844"/>
                    <a:pt x="1258" y="1837"/>
                  </a:cubicBezTo>
                  <a:cubicBezTo>
                    <a:pt x="1235" y="1830"/>
                    <a:pt x="1245" y="1833"/>
                    <a:pt x="1254" y="1843"/>
                  </a:cubicBezTo>
                  <a:cubicBezTo>
                    <a:pt x="1297" y="1857"/>
                    <a:pt x="1302" y="1862"/>
                    <a:pt x="1309" y="1862"/>
                  </a:cubicBezTo>
                  <a:cubicBezTo>
                    <a:pt x="1370" y="1874"/>
                    <a:pt x="1373" y="1874"/>
                    <a:pt x="1376" y="1876"/>
                  </a:cubicBezTo>
                  <a:cubicBezTo>
                    <a:pt x="1408" y="1881"/>
                    <a:pt x="1411" y="1881"/>
                    <a:pt x="1414" y="1880"/>
                  </a:cubicBezTo>
                  <a:cubicBezTo>
                    <a:pt x="1453" y="1886"/>
                    <a:pt x="1460" y="1888"/>
                    <a:pt x="1468" y="1888"/>
                  </a:cubicBezTo>
                  <a:cubicBezTo>
                    <a:pt x="1485" y="1901"/>
                    <a:pt x="1482" y="1899"/>
                    <a:pt x="1480" y="1895"/>
                  </a:cubicBezTo>
                  <a:cubicBezTo>
                    <a:pt x="1446" y="1893"/>
                    <a:pt x="1439" y="1894"/>
                    <a:pt x="1433" y="1892"/>
                  </a:cubicBezTo>
                  <a:cubicBezTo>
                    <a:pt x="1389" y="1885"/>
                    <a:pt x="1383" y="1890"/>
                    <a:pt x="1377" y="1886"/>
                  </a:cubicBezTo>
                  <a:cubicBezTo>
                    <a:pt x="1312" y="1879"/>
                    <a:pt x="1305" y="1878"/>
                    <a:pt x="1298" y="1877"/>
                  </a:cubicBezTo>
                  <a:cubicBezTo>
                    <a:pt x="1251" y="1868"/>
                    <a:pt x="1244" y="1862"/>
                    <a:pt x="1238" y="1860"/>
                  </a:cubicBezTo>
                  <a:cubicBezTo>
                    <a:pt x="1194" y="1840"/>
                    <a:pt x="1191" y="1831"/>
                    <a:pt x="1187" y="1832"/>
                  </a:cubicBezTo>
                  <a:cubicBezTo>
                    <a:pt x="1191" y="1840"/>
                    <a:pt x="1193" y="1842"/>
                    <a:pt x="1196" y="1842"/>
                  </a:cubicBezTo>
                  <a:cubicBezTo>
                    <a:pt x="1235" y="1868"/>
                    <a:pt x="1231" y="1872"/>
                    <a:pt x="1237" y="1876"/>
                  </a:cubicBezTo>
                  <a:cubicBezTo>
                    <a:pt x="1277" y="1893"/>
                    <a:pt x="1287" y="1900"/>
                    <a:pt x="1297" y="1901"/>
                  </a:cubicBezTo>
                  <a:cubicBezTo>
                    <a:pt x="1344" y="1919"/>
                    <a:pt x="1345" y="1915"/>
                    <a:pt x="1347" y="1915"/>
                  </a:cubicBezTo>
                  <a:cubicBezTo>
                    <a:pt x="1368" y="1921"/>
                    <a:pt x="1378" y="1923"/>
                    <a:pt x="1388" y="1923"/>
                  </a:cubicBezTo>
                  <a:cubicBezTo>
                    <a:pt x="1424" y="1924"/>
                    <a:pt x="1429" y="1924"/>
                    <a:pt x="1434" y="1926"/>
                  </a:cubicBezTo>
                  <a:cubicBezTo>
                    <a:pt x="1471" y="1929"/>
                    <a:pt x="1476" y="1925"/>
                    <a:pt x="1482" y="1924"/>
                  </a:cubicBezTo>
                  <a:cubicBezTo>
                    <a:pt x="1534" y="1939"/>
                    <a:pt x="1537" y="1934"/>
                    <a:pt x="1540" y="1941"/>
                  </a:cubicBezTo>
                  <a:cubicBezTo>
                    <a:pt x="1500" y="1945"/>
                    <a:pt x="1498" y="1942"/>
                    <a:pt x="1495" y="1942"/>
                  </a:cubicBezTo>
                  <a:cubicBezTo>
                    <a:pt x="1459" y="1941"/>
                    <a:pt x="1454" y="1941"/>
                    <a:pt x="1449" y="1939"/>
                  </a:cubicBezTo>
                  <a:cubicBezTo>
                    <a:pt x="1431" y="1941"/>
                    <a:pt x="1428" y="1939"/>
                    <a:pt x="1426" y="1939"/>
                  </a:cubicBezTo>
                  <a:cubicBezTo>
                    <a:pt x="1378" y="1935"/>
                    <a:pt x="1368" y="1933"/>
                    <a:pt x="1358" y="1932"/>
                  </a:cubicBezTo>
                  <a:cubicBezTo>
                    <a:pt x="1308" y="1915"/>
                    <a:pt x="1302" y="1919"/>
                    <a:pt x="1298" y="1912"/>
                  </a:cubicBezTo>
                  <a:cubicBezTo>
                    <a:pt x="1255" y="1901"/>
                    <a:pt x="1252" y="1892"/>
                    <a:pt x="1248" y="1898"/>
                  </a:cubicBezTo>
                  <a:cubicBezTo>
                    <a:pt x="1315" y="1926"/>
                    <a:pt x="1322" y="1930"/>
                    <a:pt x="1329" y="1934"/>
                  </a:cubicBezTo>
                  <a:cubicBezTo>
                    <a:pt x="1363" y="1942"/>
                    <a:pt x="1366" y="1946"/>
                    <a:pt x="1370" y="1942"/>
                  </a:cubicBezTo>
                  <a:cubicBezTo>
                    <a:pt x="1405" y="1951"/>
                    <a:pt x="1409" y="1944"/>
                    <a:pt x="1412" y="1951"/>
                  </a:cubicBezTo>
                  <a:cubicBezTo>
                    <a:pt x="1436" y="1950"/>
                    <a:pt x="1440" y="1952"/>
                    <a:pt x="1443" y="1950"/>
                  </a:cubicBezTo>
                  <a:cubicBezTo>
                    <a:pt x="1503" y="1951"/>
                    <a:pt x="1509" y="1953"/>
                    <a:pt x="1516" y="1953"/>
                  </a:cubicBezTo>
                  <a:cubicBezTo>
                    <a:pt x="1533" y="1951"/>
                    <a:pt x="1535" y="1956"/>
                    <a:pt x="1538" y="1951"/>
                  </a:cubicBezTo>
                  <a:cubicBezTo>
                    <a:pt x="1563" y="1955"/>
                    <a:pt x="1566" y="1957"/>
                    <a:pt x="1570" y="1958"/>
                  </a:cubicBezTo>
                  <a:cubicBezTo>
                    <a:pt x="1559" y="1961"/>
                    <a:pt x="1554" y="1959"/>
                    <a:pt x="1548" y="1957"/>
                  </a:cubicBezTo>
                  <a:cubicBezTo>
                    <a:pt x="1508" y="1964"/>
                    <a:pt x="1503" y="1955"/>
                    <a:pt x="1497" y="1961"/>
                  </a:cubicBezTo>
                  <a:cubicBezTo>
                    <a:pt x="1474" y="1964"/>
                    <a:pt x="1469" y="1958"/>
                    <a:pt x="1463" y="1959"/>
                  </a:cubicBezTo>
                  <a:cubicBezTo>
                    <a:pt x="1409" y="1959"/>
                    <a:pt x="1407" y="1959"/>
                    <a:pt x="1404" y="1958"/>
                  </a:cubicBezTo>
                  <a:cubicBezTo>
                    <a:pt x="1376" y="1951"/>
                    <a:pt x="1373" y="1953"/>
                    <a:pt x="1371" y="1953"/>
                  </a:cubicBezTo>
                  <a:cubicBezTo>
                    <a:pt x="1342" y="1946"/>
                    <a:pt x="1340" y="1946"/>
                    <a:pt x="1337" y="1947"/>
                  </a:cubicBezTo>
                  <a:cubicBezTo>
                    <a:pt x="1306" y="1936"/>
                    <a:pt x="1300" y="1933"/>
                    <a:pt x="1295" y="1929"/>
                  </a:cubicBezTo>
                  <a:cubicBezTo>
                    <a:pt x="1311" y="1945"/>
                    <a:pt x="1321" y="1945"/>
                    <a:pt x="1330" y="1953"/>
                  </a:cubicBezTo>
                  <a:cubicBezTo>
                    <a:pt x="1406" y="1967"/>
                    <a:pt x="1412" y="1971"/>
                    <a:pt x="1417" y="1970"/>
                  </a:cubicBezTo>
                  <a:cubicBezTo>
                    <a:pt x="1439" y="1969"/>
                    <a:pt x="1441" y="1974"/>
                    <a:pt x="1444" y="1970"/>
                  </a:cubicBezTo>
                  <a:cubicBezTo>
                    <a:pt x="1465" y="1968"/>
                    <a:pt x="1468" y="1968"/>
                    <a:pt x="1471" y="1972"/>
                  </a:cubicBezTo>
                  <a:cubicBezTo>
                    <a:pt x="1495" y="1970"/>
                    <a:pt x="1501" y="1970"/>
                    <a:pt x="1507" y="1969"/>
                  </a:cubicBezTo>
                  <a:cubicBezTo>
                    <a:pt x="1590" y="1975"/>
                    <a:pt x="1601" y="1977"/>
                    <a:pt x="1613" y="1981"/>
                  </a:cubicBezTo>
                  <a:cubicBezTo>
                    <a:pt x="1550" y="1985"/>
                    <a:pt x="1546" y="1982"/>
                    <a:pt x="1542" y="1982"/>
                  </a:cubicBezTo>
                  <a:cubicBezTo>
                    <a:pt x="1459" y="1988"/>
                    <a:pt x="1455" y="1990"/>
                    <a:pt x="1452" y="1989"/>
                  </a:cubicBezTo>
                  <a:cubicBezTo>
                    <a:pt x="1436" y="1987"/>
                    <a:pt x="1432" y="1989"/>
                    <a:pt x="1428" y="1989"/>
                  </a:cubicBezTo>
                  <a:cubicBezTo>
                    <a:pt x="1385" y="1980"/>
                    <a:pt x="1377" y="1978"/>
                    <a:pt x="1369" y="1974"/>
                  </a:cubicBezTo>
                  <a:cubicBezTo>
                    <a:pt x="1327" y="1967"/>
                    <a:pt x="1332" y="1968"/>
                    <a:pt x="1337" y="1970"/>
                  </a:cubicBezTo>
                  <a:cubicBezTo>
                    <a:pt x="1394" y="1989"/>
                    <a:pt x="1400" y="1992"/>
                    <a:pt x="1407" y="1994"/>
                  </a:cubicBezTo>
                  <a:cubicBezTo>
                    <a:pt x="1442" y="2001"/>
                    <a:pt x="1447" y="1993"/>
                    <a:pt x="1451" y="1998"/>
                  </a:cubicBezTo>
                  <a:cubicBezTo>
                    <a:pt x="1487" y="1996"/>
                    <a:pt x="1495" y="1997"/>
                    <a:pt x="1504" y="1995"/>
                  </a:cubicBezTo>
                  <a:cubicBezTo>
                    <a:pt x="1559" y="1991"/>
                    <a:pt x="1563" y="1992"/>
                    <a:pt x="1568" y="1989"/>
                  </a:cubicBezTo>
                  <a:cubicBezTo>
                    <a:pt x="1606" y="1992"/>
                    <a:pt x="1610" y="1991"/>
                    <a:pt x="1613" y="1995"/>
                  </a:cubicBezTo>
                  <a:cubicBezTo>
                    <a:pt x="1597" y="1999"/>
                    <a:pt x="1593" y="1994"/>
                    <a:pt x="1589" y="1996"/>
                  </a:cubicBezTo>
                  <a:cubicBezTo>
                    <a:pt x="1540" y="1996"/>
                    <a:pt x="1530" y="2006"/>
                    <a:pt x="1522" y="2000"/>
                  </a:cubicBezTo>
                  <a:cubicBezTo>
                    <a:pt x="1435" y="2015"/>
                    <a:pt x="1427" y="2013"/>
                    <a:pt x="1419" y="2014"/>
                  </a:cubicBezTo>
                  <a:cubicBezTo>
                    <a:pt x="1387" y="2010"/>
                    <a:pt x="1380" y="2015"/>
                    <a:pt x="1373" y="2011"/>
                  </a:cubicBezTo>
                  <a:cubicBezTo>
                    <a:pt x="1321" y="2001"/>
                    <a:pt x="1314" y="1994"/>
                    <a:pt x="1306" y="1998"/>
                  </a:cubicBezTo>
                  <a:cubicBezTo>
                    <a:pt x="1360" y="2016"/>
                    <a:pt x="1363" y="2017"/>
                    <a:pt x="1366" y="2020"/>
                  </a:cubicBezTo>
                  <a:cubicBezTo>
                    <a:pt x="1460" y="2023"/>
                    <a:pt x="1472" y="2021"/>
                    <a:pt x="1484" y="2019"/>
                  </a:cubicBezTo>
                  <a:cubicBezTo>
                    <a:pt x="1525" y="2010"/>
                    <a:pt x="1531" y="2015"/>
                    <a:pt x="1537" y="2010"/>
                  </a:cubicBezTo>
                  <a:cubicBezTo>
                    <a:pt x="1568" y="2009"/>
                    <a:pt x="1580" y="2009"/>
                    <a:pt x="1593" y="2004"/>
                  </a:cubicBezTo>
                  <a:cubicBezTo>
                    <a:pt x="1659" y="2015"/>
                    <a:pt x="1655" y="2015"/>
                    <a:pt x="1652" y="2013"/>
                  </a:cubicBezTo>
                  <a:cubicBezTo>
                    <a:pt x="1627" y="2014"/>
                    <a:pt x="1624" y="2010"/>
                    <a:pt x="1620" y="2012"/>
                  </a:cubicBezTo>
                  <a:cubicBezTo>
                    <a:pt x="1560" y="2015"/>
                    <a:pt x="1558" y="2013"/>
                    <a:pt x="1555" y="2014"/>
                  </a:cubicBezTo>
                  <a:cubicBezTo>
                    <a:pt x="1496" y="2023"/>
                    <a:pt x="1475" y="2031"/>
                    <a:pt x="1455" y="2032"/>
                  </a:cubicBezTo>
                  <a:cubicBezTo>
                    <a:pt x="1436" y="2034"/>
                    <a:pt x="1431" y="2034"/>
                    <a:pt x="1425" y="2035"/>
                  </a:cubicBezTo>
                  <a:cubicBezTo>
                    <a:pt x="1408" y="2032"/>
                    <a:pt x="1405" y="2034"/>
                    <a:pt x="1402" y="2032"/>
                  </a:cubicBezTo>
                  <a:cubicBezTo>
                    <a:pt x="1354" y="2025"/>
                    <a:pt x="1344" y="2022"/>
                    <a:pt x="1334" y="2023"/>
                  </a:cubicBezTo>
                  <a:cubicBezTo>
                    <a:pt x="1379" y="2036"/>
                    <a:pt x="1386" y="2039"/>
                    <a:pt x="1393" y="2037"/>
                  </a:cubicBezTo>
                  <a:cubicBezTo>
                    <a:pt x="1421" y="2042"/>
                    <a:pt x="1429" y="2044"/>
                    <a:pt x="1437" y="2042"/>
                  </a:cubicBezTo>
                  <a:cubicBezTo>
                    <a:pt x="1470" y="2041"/>
                    <a:pt x="1479" y="2038"/>
                    <a:pt x="1487" y="2036"/>
                  </a:cubicBezTo>
                  <a:cubicBezTo>
                    <a:pt x="1527" y="2027"/>
                    <a:pt x="1530" y="2029"/>
                    <a:pt x="1534" y="2030"/>
                  </a:cubicBezTo>
                  <a:cubicBezTo>
                    <a:pt x="1579" y="2019"/>
                    <a:pt x="1581" y="2021"/>
                    <a:pt x="1584" y="2021"/>
                  </a:cubicBezTo>
                  <a:cubicBezTo>
                    <a:pt x="1624" y="2020"/>
                    <a:pt x="1628" y="2027"/>
                    <a:pt x="1633" y="2021"/>
                  </a:cubicBezTo>
                  <a:cubicBezTo>
                    <a:pt x="1660" y="2020"/>
                    <a:pt x="1662" y="2027"/>
                    <a:pt x="1666" y="2025"/>
                  </a:cubicBezTo>
                  <a:cubicBezTo>
                    <a:pt x="1674" y="2034"/>
                    <a:pt x="1666" y="2034"/>
                    <a:pt x="1659" y="2030"/>
                  </a:cubicBezTo>
                  <a:cubicBezTo>
                    <a:pt x="1620" y="2036"/>
                    <a:pt x="1616" y="2031"/>
                    <a:pt x="1612" y="2034"/>
                  </a:cubicBezTo>
                  <a:cubicBezTo>
                    <a:pt x="1572" y="2039"/>
                    <a:pt x="1567" y="2040"/>
                    <a:pt x="1563" y="2039"/>
                  </a:cubicBezTo>
                  <a:cubicBezTo>
                    <a:pt x="1523" y="2047"/>
                    <a:pt x="1514" y="2051"/>
                    <a:pt x="1505" y="2053"/>
                  </a:cubicBezTo>
                  <a:cubicBezTo>
                    <a:pt x="1459" y="2061"/>
                    <a:pt x="1457" y="2057"/>
                    <a:pt x="1455" y="2059"/>
                  </a:cubicBezTo>
                  <a:cubicBezTo>
                    <a:pt x="1413" y="2061"/>
                    <a:pt x="1408" y="2058"/>
                    <a:pt x="1404" y="2060"/>
                  </a:cubicBezTo>
                  <a:cubicBezTo>
                    <a:pt x="1384" y="2058"/>
                    <a:pt x="1379" y="2058"/>
                    <a:pt x="1375" y="2056"/>
                  </a:cubicBezTo>
                  <a:cubicBezTo>
                    <a:pt x="1369" y="2062"/>
                    <a:pt x="1374" y="2062"/>
                    <a:pt x="1379" y="2064"/>
                  </a:cubicBezTo>
                  <a:cubicBezTo>
                    <a:pt x="1401" y="2067"/>
                    <a:pt x="1404" y="2067"/>
                    <a:pt x="1406" y="2066"/>
                  </a:cubicBezTo>
                  <a:cubicBezTo>
                    <a:pt x="1450" y="2069"/>
                    <a:pt x="1452" y="2068"/>
                    <a:pt x="1454" y="2068"/>
                  </a:cubicBezTo>
                  <a:cubicBezTo>
                    <a:pt x="1479" y="2066"/>
                    <a:pt x="1481" y="2068"/>
                    <a:pt x="1484" y="2065"/>
                  </a:cubicBezTo>
                  <a:cubicBezTo>
                    <a:pt x="1510" y="2057"/>
                    <a:pt x="1515" y="2064"/>
                    <a:pt x="1520" y="2060"/>
                  </a:cubicBezTo>
                  <a:cubicBezTo>
                    <a:pt x="1573" y="2046"/>
                    <a:pt x="1583" y="2047"/>
                    <a:pt x="1593" y="2042"/>
                  </a:cubicBezTo>
                  <a:cubicBezTo>
                    <a:pt x="1612" y="2043"/>
                    <a:pt x="1614" y="2045"/>
                    <a:pt x="1617" y="2042"/>
                  </a:cubicBezTo>
                  <a:cubicBezTo>
                    <a:pt x="1655" y="2040"/>
                    <a:pt x="1659" y="2040"/>
                    <a:pt x="1663" y="2042"/>
                  </a:cubicBezTo>
                  <a:cubicBezTo>
                    <a:pt x="1683" y="2045"/>
                    <a:pt x="1686" y="2043"/>
                    <a:pt x="1684" y="2046"/>
                  </a:cubicBezTo>
                  <a:cubicBezTo>
                    <a:pt x="1632" y="2050"/>
                    <a:pt x="1619" y="2059"/>
                    <a:pt x="1606" y="2056"/>
                  </a:cubicBezTo>
                  <a:cubicBezTo>
                    <a:pt x="1581" y="2061"/>
                    <a:pt x="1574" y="2065"/>
                    <a:pt x="1567" y="2065"/>
                  </a:cubicBezTo>
                  <a:cubicBezTo>
                    <a:pt x="1520" y="2079"/>
                    <a:pt x="1514" y="2076"/>
                    <a:pt x="1507" y="2079"/>
                  </a:cubicBezTo>
                  <a:cubicBezTo>
                    <a:pt x="1442" y="2084"/>
                    <a:pt x="1436" y="2084"/>
                    <a:pt x="1430" y="2083"/>
                  </a:cubicBezTo>
                  <a:cubicBezTo>
                    <a:pt x="1403" y="2082"/>
                    <a:pt x="1396" y="2084"/>
                    <a:pt x="1390" y="2081"/>
                  </a:cubicBezTo>
                  <a:cubicBezTo>
                    <a:pt x="1375" y="2083"/>
                    <a:pt x="1378" y="2083"/>
                    <a:pt x="1380" y="2086"/>
                  </a:cubicBezTo>
                  <a:cubicBezTo>
                    <a:pt x="1410" y="2091"/>
                    <a:pt x="1416" y="2088"/>
                    <a:pt x="1422" y="2090"/>
                  </a:cubicBezTo>
                  <a:cubicBezTo>
                    <a:pt x="1444" y="2093"/>
                    <a:pt x="1449" y="2090"/>
                    <a:pt x="1454" y="2091"/>
                  </a:cubicBezTo>
                  <a:cubicBezTo>
                    <a:pt x="1474" y="2092"/>
                    <a:pt x="1476" y="2090"/>
                    <a:pt x="1479" y="2090"/>
                  </a:cubicBezTo>
                  <a:cubicBezTo>
                    <a:pt x="1499" y="2092"/>
                    <a:pt x="1502" y="2086"/>
                    <a:pt x="1505" y="2090"/>
                  </a:cubicBezTo>
                  <a:cubicBezTo>
                    <a:pt x="1530" y="2088"/>
                    <a:pt x="1523" y="2089"/>
                    <a:pt x="1519" y="2089"/>
                  </a:cubicBezTo>
                  <a:cubicBezTo>
                    <a:pt x="1499" y="2094"/>
                    <a:pt x="1496" y="2093"/>
                    <a:pt x="1494" y="2094"/>
                  </a:cubicBezTo>
                  <a:cubicBezTo>
                    <a:pt x="1424" y="2102"/>
                    <a:pt x="1408" y="2102"/>
                    <a:pt x="1392" y="2099"/>
                  </a:cubicBezTo>
                  <a:cubicBezTo>
                    <a:pt x="1350" y="2100"/>
                    <a:pt x="1347" y="2091"/>
                    <a:pt x="1342" y="2099"/>
                  </a:cubicBezTo>
                  <a:cubicBezTo>
                    <a:pt x="1393" y="2108"/>
                    <a:pt x="1398" y="2108"/>
                    <a:pt x="1403" y="2109"/>
                  </a:cubicBezTo>
                  <a:cubicBezTo>
                    <a:pt x="1445" y="2109"/>
                    <a:pt x="1447" y="2109"/>
                    <a:pt x="1450" y="2109"/>
                  </a:cubicBezTo>
                  <a:cubicBezTo>
                    <a:pt x="1483" y="2107"/>
                    <a:pt x="1486" y="2108"/>
                    <a:pt x="1489" y="2104"/>
                  </a:cubicBezTo>
                  <a:cubicBezTo>
                    <a:pt x="1507" y="2105"/>
                    <a:pt x="1510" y="2099"/>
                    <a:pt x="1512" y="2101"/>
                  </a:cubicBezTo>
                  <a:cubicBezTo>
                    <a:pt x="1571" y="2083"/>
                    <a:pt x="1581" y="2084"/>
                    <a:pt x="1593" y="2077"/>
                  </a:cubicBezTo>
                  <a:cubicBezTo>
                    <a:pt x="1647" y="2067"/>
                    <a:pt x="1652" y="2068"/>
                    <a:pt x="1658" y="2069"/>
                  </a:cubicBezTo>
                  <a:cubicBezTo>
                    <a:pt x="1693" y="2064"/>
                    <a:pt x="1696" y="2064"/>
                    <a:pt x="1698" y="2066"/>
                  </a:cubicBezTo>
                  <a:cubicBezTo>
                    <a:pt x="1717" y="2068"/>
                    <a:pt x="1725" y="2064"/>
                    <a:pt x="1721" y="2069"/>
                  </a:cubicBezTo>
                  <a:cubicBezTo>
                    <a:pt x="1669" y="2080"/>
                    <a:pt x="1665" y="2078"/>
                    <a:pt x="1660" y="2078"/>
                  </a:cubicBezTo>
                  <a:cubicBezTo>
                    <a:pt x="1614" y="2094"/>
                    <a:pt x="1604" y="2100"/>
                    <a:pt x="1596" y="2097"/>
                  </a:cubicBezTo>
                  <a:cubicBezTo>
                    <a:pt x="1557" y="2116"/>
                    <a:pt x="1553" y="2109"/>
                    <a:pt x="1548" y="2116"/>
                  </a:cubicBezTo>
                  <a:cubicBezTo>
                    <a:pt x="1445" y="2138"/>
                    <a:pt x="1438" y="2131"/>
                    <a:pt x="1429" y="2136"/>
                  </a:cubicBezTo>
                  <a:cubicBezTo>
                    <a:pt x="1420" y="2142"/>
                    <a:pt x="1430" y="2141"/>
                    <a:pt x="1440" y="2141"/>
                  </a:cubicBezTo>
                  <a:cubicBezTo>
                    <a:pt x="1461" y="2139"/>
                    <a:pt x="1466" y="2143"/>
                    <a:pt x="1471" y="2140"/>
                  </a:cubicBezTo>
                  <a:cubicBezTo>
                    <a:pt x="1507" y="2138"/>
                    <a:pt x="1513" y="2132"/>
                    <a:pt x="1518" y="2134"/>
                  </a:cubicBezTo>
                  <a:cubicBezTo>
                    <a:pt x="1553" y="2125"/>
                    <a:pt x="1558" y="2124"/>
                    <a:pt x="1563" y="2120"/>
                  </a:cubicBezTo>
                  <a:cubicBezTo>
                    <a:pt x="1600" y="2106"/>
                    <a:pt x="1607" y="2107"/>
                    <a:pt x="1614" y="2105"/>
                  </a:cubicBezTo>
                  <a:cubicBezTo>
                    <a:pt x="1634" y="2100"/>
                    <a:pt x="1638" y="2093"/>
                    <a:pt x="1641" y="2096"/>
                  </a:cubicBezTo>
                  <a:cubicBezTo>
                    <a:pt x="1680" y="2089"/>
                    <a:pt x="1688" y="2081"/>
                    <a:pt x="1694" y="2084"/>
                  </a:cubicBezTo>
                  <a:cubicBezTo>
                    <a:pt x="1728" y="2085"/>
                    <a:pt x="1733" y="2076"/>
                    <a:pt x="1736" y="2079"/>
                  </a:cubicBezTo>
                  <a:cubicBezTo>
                    <a:pt x="1753" y="2083"/>
                    <a:pt x="1748" y="2081"/>
                    <a:pt x="1744" y="2081"/>
                  </a:cubicBezTo>
                  <a:cubicBezTo>
                    <a:pt x="1711" y="2083"/>
                    <a:pt x="1705" y="2088"/>
                    <a:pt x="1700" y="2087"/>
                  </a:cubicBezTo>
                  <a:cubicBezTo>
                    <a:pt x="1635" y="2103"/>
                    <a:pt x="1629" y="2113"/>
                    <a:pt x="1624" y="2110"/>
                  </a:cubicBezTo>
                  <a:cubicBezTo>
                    <a:pt x="1587" y="2121"/>
                    <a:pt x="1585" y="2125"/>
                    <a:pt x="1585" y="2127"/>
                  </a:cubicBezTo>
                  <a:cubicBezTo>
                    <a:pt x="1565" y="2138"/>
                    <a:pt x="1558" y="2127"/>
                    <a:pt x="1561" y="2134"/>
                  </a:cubicBezTo>
                  <a:cubicBezTo>
                    <a:pt x="1521" y="2145"/>
                    <a:pt x="1515" y="2142"/>
                    <a:pt x="1509" y="2147"/>
                  </a:cubicBezTo>
                  <a:cubicBezTo>
                    <a:pt x="1471" y="2146"/>
                    <a:pt x="1465" y="2153"/>
                    <a:pt x="1459" y="2153"/>
                  </a:cubicBezTo>
                  <a:cubicBezTo>
                    <a:pt x="1437" y="2149"/>
                    <a:pt x="1431" y="2158"/>
                    <a:pt x="1425" y="2151"/>
                  </a:cubicBezTo>
                  <a:cubicBezTo>
                    <a:pt x="1386" y="2149"/>
                    <a:pt x="1381" y="2142"/>
                    <a:pt x="1375" y="2146"/>
                  </a:cubicBezTo>
                  <a:cubicBezTo>
                    <a:pt x="1415" y="2158"/>
                    <a:pt x="1423" y="2160"/>
                    <a:pt x="1431" y="2160"/>
                  </a:cubicBezTo>
                  <a:cubicBezTo>
                    <a:pt x="1439" y="2160"/>
                    <a:pt x="1439" y="2160"/>
                    <a:pt x="1439" y="2160"/>
                  </a:cubicBezTo>
                  <a:cubicBezTo>
                    <a:pt x="1511" y="2153"/>
                    <a:pt x="1516" y="2158"/>
                    <a:pt x="1521" y="2151"/>
                  </a:cubicBezTo>
                  <a:cubicBezTo>
                    <a:pt x="1584" y="2138"/>
                    <a:pt x="1595" y="2130"/>
                    <a:pt x="1606" y="2129"/>
                  </a:cubicBezTo>
                  <a:cubicBezTo>
                    <a:pt x="1656" y="2105"/>
                    <a:pt x="1669" y="2110"/>
                    <a:pt x="1684" y="2102"/>
                  </a:cubicBezTo>
                  <a:cubicBezTo>
                    <a:pt x="1733" y="2089"/>
                    <a:pt x="1739" y="2095"/>
                    <a:pt x="1746" y="2090"/>
                  </a:cubicBezTo>
                  <a:cubicBezTo>
                    <a:pt x="1782" y="2095"/>
                    <a:pt x="1786" y="2094"/>
                    <a:pt x="1789" y="2093"/>
                  </a:cubicBezTo>
                  <a:cubicBezTo>
                    <a:pt x="1806" y="2099"/>
                    <a:pt x="1809" y="2098"/>
                    <a:pt x="1807" y="2101"/>
                  </a:cubicBezTo>
                  <a:cubicBezTo>
                    <a:pt x="1749" y="2109"/>
                    <a:pt x="1745" y="2110"/>
                    <a:pt x="1742" y="2109"/>
                  </a:cubicBezTo>
                  <a:cubicBezTo>
                    <a:pt x="1689" y="2129"/>
                    <a:pt x="1681" y="2128"/>
                    <a:pt x="1674" y="2133"/>
                  </a:cubicBezTo>
                  <a:cubicBezTo>
                    <a:pt x="1644" y="2142"/>
                    <a:pt x="1636" y="2149"/>
                    <a:pt x="1628" y="2150"/>
                  </a:cubicBezTo>
                  <a:cubicBezTo>
                    <a:pt x="1608" y="2159"/>
                    <a:pt x="1608" y="2159"/>
                    <a:pt x="1607" y="2160"/>
                  </a:cubicBezTo>
                  <a:cubicBezTo>
                    <a:pt x="1648" y="2152"/>
                    <a:pt x="1658" y="2153"/>
                    <a:pt x="1668" y="2147"/>
                  </a:cubicBezTo>
                  <a:cubicBezTo>
                    <a:pt x="1748" y="2114"/>
                    <a:pt x="1753" y="2122"/>
                    <a:pt x="1759" y="2114"/>
                  </a:cubicBezTo>
                  <a:cubicBezTo>
                    <a:pt x="1784" y="2117"/>
                    <a:pt x="1781" y="2113"/>
                    <a:pt x="1777" y="2119"/>
                  </a:cubicBezTo>
                  <a:cubicBezTo>
                    <a:pt x="1751" y="2124"/>
                    <a:pt x="1748" y="2122"/>
                    <a:pt x="1744" y="2124"/>
                  </a:cubicBezTo>
                  <a:cubicBezTo>
                    <a:pt x="1696" y="2142"/>
                    <a:pt x="1692" y="2145"/>
                    <a:pt x="1688" y="2147"/>
                  </a:cubicBezTo>
                  <a:cubicBezTo>
                    <a:pt x="1681" y="2160"/>
                    <a:pt x="1681" y="2160"/>
                    <a:pt x="1681" y="2160"/>
                  </a:cubicBezTo>
                  <a:cubicBezTo>
                    <a:pt x="1723" y="2146"/>
                    <a:pt x="1728" y="2138"/>
                    <a:pt x="1732" y="2140"/>
                  </a:cubicBezTo>
                  <a:cubicBezTo>
                    <a:pt x="1800" y="2126"/>
                    <a:pt x="1805" y="2122"/>
                    <a:pt x="1809" y="2122"/>
                  </a:cubicBezTo>
                  <a:cubicBezTo>
                    <a:pt x="1859" y="2130"/>
                    <a:pt x="1849" y="2135"/>
                    <a:pt x="1839" y="2134"/>
                  </a:cubicBezTo>
                  <a:cubicBezTo>
                    <a:pt x="1796" y="2143"/>
                    <a:pt x="1782" y="2143"/>
                    <a:pt x="1769" y="2149"/>
                  </a:cubicBezTo>
                  <a:cubicBezTo>
                    <a:pt x="1776" y="2157"/>
                    <a:pt x="1784" y="2154"/>
                    <a:pt x="1792" y="2152"/>
                  </a:cubicBezTo>
                  <a:cubicBezTo>
                    <a:pt x="1836" y="2146"/>
                    <a:pt x="1848" y="2144"/>
                    <a:pt x="1860" y="2141"/>
                  </a:cubicBezTo>
                  <a:cubicBezTo>
                    <a:pt x="1890" y="2149"/>
                    <a:pt x="1883" y="2141"/>
                    <a:pt x="1875" y="2148"/>
                  </a:cubicBezTo>
                  <a:cubicBezTo>
                    <a:pt x="1809" y="2160"/>
                    <a:pt x="1809" y="2160"/>
                    <a:pt x="1809" y="2160"/>
                  </a:cubicBezTo>
                  <a:cubicBezTo>
                    <a:pt x="1855" y="2162"/>
                    <a:pt x="1860" y="2158"/>
                    <a:pt x="1864" y="2158"/>
                  </a:cubicBezTo>
                  <a:cubicBezTo>
                    <a:pt x="1880" y="2157"/>
                    <a:pt x="1882" y="2157"/>
                    <a:pt x="1884" y="2158"/>
                  </a:cubicBezTo>
                  <a:cubicBezTo>
                    <a:pt x="1900" y="2158"/>
                    <a:pt x="1895" y="2159"/>
                    <a:pt x="1890" y="2159"/>
                  </a:cubicBezTo>
                  <a:cubicBezTo>
                    <a:pt x="1969" y="2159"/>
                    <a:pt x="1968" y="2157"/>
                    <a:pt x="1966" y="2156"/>
                  </a:cubicBezTo>
                  <a:cubicBezTo>
                    <a:pt x="1951" y="2145"/>
                    <a:pt x="1947" y="2142"/>
                    <a:pt x="1942" y="2136"/>
                  </a:cubicBezTo>
                  <a:cubicBezTo>
                    <a:pt x="1928" y="2102"/>
                    <a:pt x="1921" y="2099"/>
                    <a:pt x="1919" y="2096"/>
                  </a:cubicBezTo>
                  <a:cubicBezTo>
                    <a:pt x="1906" y="2068"/>
                    <a:pt x="1903" y="2061"/>
                    <a:pt x="1900" y="2054"/>
                  </a:cubicBezTo>
                  <a:cubicBezTo>
                    <a:pt x="1884" y="2012"/>
                    <a:pt x="1880" y="2009"/>
                    <a:pt x="1880" y="2005"/>
                  </a:cubicBezTo>
                  <a:cubicBezTo>
                    <a:pt x="1870" y="1972"/>
                    <a:pt x="1863" y="1965"/>
                    <a:pt x="1863" y="1959"/>
                  </a:cubicBezTo>
                  <a:cubicBezTo>
                    <a:pt x="1799" y="1870"/>
                    <a:pt x="1800" y="1871"/>
                    <a:pt x="1801" y="1871"/>
                  </a:cubicBezTo>
                  <a:cubicBezTo>
                    <a:pt x="1846" y="1921"/>
                    <a:pt x="1856" y="1927"/>
                    <a:pt x="1867" y="1947"/>
                  </a:cubicBezTo>
                  <a:cubicBezTo>
                    <a:pt x="1895" y="2002"/>
                    <a:pt x="1899" y="2005"/>
                    <a:pt x="1901" y="2010"/>
                  </a:cubicBezTo>
                  <a:cubicBezTo>
                    <a:pt x="1908" y="2028"/>
                    <a:pt x="1914" y="2036"/>
                    <a:pt x="1916" y="2043"/>
                  </a:cubicBezTo>
                  <a:cubicBezTo>
                    <a:pt x="1949" y="2106"/>
                    <a:pt x="1957" y="2126"/>
                    <a:pt x="1968" y="2145"/>
                  </a:cubicBezTo>
                  <a:cubicBezTo>
                    <a:pt x="1993" y="2160"/>
                    <a:pt x="1993" y="2160"/>
                    <a:pt x="1993" y="2160"/>
                  </a:cubicBezTo>
                  <a:close/>
                  <a:moveTo>
                    <a:pt x="1432" y="1827"/>
                  </a:moveTo>
                  <a:cubicBezTo>
                    <a:pt x="1438" y="1821"/>
                    <a:pt x="1439" y="1838"/>
                    <a:pt x="1448" y="1842"/>
                  </a:cubicBezTo>
                  <a:cubicBezTo>
                    <a:pt x="1439" y="1846"/>
                    <a:pt x="1440" y="1832"/>
                    <a:pt x="1432" y="1827"/>
                  </a:cubicBezTo>
                  <a:close/>
                  <a:moveTo>
                    <a:pt x="1447" y="1848"/>
                  </a:moveTo>
                  <a:cubicBezTo>
                    <a:pt x="1453" y="1846"/>
                    <a:pt x="1456" y="1858"/>
                    <a:pt x="1459" y="1861"/>
                  </a:cubicBezTo>
                  <a:cubicBezTo>
                    <a:pt x="1452" y="1862"/>
                    <a:pt x="1449" y="1851"/>
                    <a:pt x="1447" y="1848"/>
                  </a:cubicBezTo>
                  <a:close/>
                  <a:moveTo>
                    <a:pt x="1239" y="1868"/>
                  </a:moveTo>
                  <a:cubicBezTo>
                    <a:pt x="1242" y="1867"/>
                    <a:pt x="1245" y="1869"/>
                    <a:pt x="1248" y="1872"/>
                  </a:cubicBezTo>
                  <a:cubicBezTo>
                    <a:pt x="1244" y="1878"/>
                    <a:pt x="1242" y="1871"/>
                    <a:pt x="1239" y="1868"/>
                  </a:cubicBezTo>
                  <a:close/>
                  <a:moveTo>
                    <a:pt x="1501" y="1919"/>
                  </a:moveTo>
                  <a:cubicBezTo>
                    <a:pt x="1497" y="1914"/>
                    <a:pt x="1493" y="1919"/>
                    <a:pt x="1489" y="1916"/>
                  </a:cubicBezTo>
                  <a:cubicBezTo>
                    <a:pt x="1435" y="1912"/>
                    <a:pt x="1432" y="1913"/>
                    <a:pt x="1430" y="1915"/>
                  </a:cubicBezTo>
                  <a:cubicBezTo>
                    <a:pt x="1404" y="1915"/>
                    <a:pt x="1397" y="1912"/>
                    <a:pt x="1389" y="1914"/>
                  </a:cubicBezTo>
                  <a:cubicBezTo>
                    <a:pt x="1360" y="1907"/>
                    <a:pt x="1356" y="1911"/>
                    <a:pt x="1352" y="1908"/>
                  </a:cubicBezTo>
                  <a:cubicBezTo>
                    <a:pt x="1313" y="1898"/>
                    <a:pt x="1309" y="1899"/>
                    <a:pt x="1305" y="1897"/>
                  </a:cubicBezTo>
                  <a:cubicBezTo>
                    <a:pt x="1253" y="1869"/>
                    <a:pt x="1256" y="1878"/>
                    <a:pt x="1260" y="1876"/>
                  </a:cubicBezTo>
                  <a:cubicBezTo>
                    <a:pt x="1307" y="1885"/>
                    <a:pt x="1326" y="1890"/>
                    <a:pt x="1345" y="1894"/>
                  </a:cubicBezTo>
                  <a:cubicBezTo>
                    <a:pt x="1379" y="1897"/>
                    <a:pt x="1384" y="1895"/>
                    <a:pt x="1388" y="1900"/>
                  </a:cubicBezTo>
                  <a:cubicBezTo>
                    <a:pt x="1422" y="1900"/>
                    <a:pt x="1426" y="1904"/>
                    <a:pt x="1431" y="1902"/>
                  </a:cubicBezTo>
                  <a:cubicBezTo>
                    <a:pt x="1464" y="1906"/>
                    <a:pt x="1469" y="1906"/>
                    <a:pt x="1474" y="1905"/>
                  </a:cubicBezTo>
                  <a:cubicBezTo>
                    <a:pt x="1493" y="1908"/>
                    <a:pt x="1497" y="1915"/>
                    <a:pt x="1501" y="1913"/>
                  </a:cubicBezTo>
                  <a:cubicBezTo>
                    <a:pt x="1510" y="1920"/>
                    <a:pt x="1506" y="1919"/>
                    <a:pt x="1501" y="1919"/>
                  </a:cubicBezTo>
                  <a:close/>
                  <a:moveTo>
                    <a:pt x="1546" y="1944"/>
                  </a:moveTo>
                  <a:cubicBezTo>
                    <a:pt x="1543" y="1939"/>
                    <a:pt x="1552" y="1938"/>
                    <a:pt x="1554" y="1943"/>
                  </a:cubicBezTo>
                  <a:cubicBezTo>
                    <a:pt x="1551" y="1944"/>
                    <a:pt x="1548" y="1942"/>
                    <a:pt x="1546" y="1944"/>
                  </a:cubicBezTo>
                  <a:close/>
                  <a:moveTo>
                    <a:pt x="1684" y="2032"/>
                  </a:moveTo>
                  <a:cubicBezTo>
                    <a:pt x="1688" y="2028"/>
                    <a:pt x="1691" y="2030"/>
                    <a:pt x="1694" y="2034"/>
                  </a:cubicBezTo>
                  <a:cubicBezTo>
                    <a:pt x="1691" y="2035"/>
                    <a:pt x="1687" y="2036"/>
                    <a:pt x="1684" y="2032"/>
                  </a:cubicBezTo>
                  <a:close/>
                  <a:moveTo>
                    <a:pt x="2011" y="2148"/>
                  </a:moveTo>
                  <a:cubicBezTo>
                    <a:pt x="2005" y="2140"/>
                    <a:pt x="2001" y="2132"/>
                    <a:pt x="1993" y="2124"/>
                  </a:cubicBezTo>
                  <a:cubicBezTo>
                    <a:pt x="1988" y="2113"/>
                    <a:pt x="1982" y="2101"/>
                    <a:pt x="1972" y="2090"/>
                  </a:cubicBezTo>
                  <a:cubicBezTo>
                    <a:pt x="1957" y="2060"/>
                    <a:pt x="1940" y="2030"/>
                    <a:pt x="1925" y="2000"/>
                  </a:cubicBezTo>
                  <a:cubicBezTo>
                    <a:pt x="1911" y="1971"/>
                    <a:pt x="1890" y="1940"/>
                    <a:pt x="1873" y="1910"/>
                  </a:cubicBezTo>
                  <a:cubicBezTo>
                    <a:pt x="1861" y="1900"/>
                    <a:pt x="1858" y="1893"/>
                    <a:pt x="1848" y="1885"/>
                  </a:cubicBezTo>
                  <a:cubicBezTo>
                    <a:pt x="1850" y="1882"/>
                    <a:pt x="1846" y="1884"/>
                    <a:pt x="1844" y="1881"/>
                  </a:cubicBezTo>
                  <a:cubicBezTo>
                    <a:pt x="1846" y="1878"/>
                    <a:pt x="1842" y="1876"/>
                    <a:pt x="1839" y="1876"/>
                  </a:cubicBezTo>
                  <a:cubicBezTo>
                    <a:pt x="1837" y="1871"/>
                    <a:pt x="1834" y="1864"/>
                    <a:pt x="1827" y="1869"/>
                  </a:cubicBezTo>
                  <a:cubicBezTo>
                    <a:pt x="1834" y="1873"/>
                    <a:pt x="1843" y="1891"/>
                    <a:pt x="1853" y="1895"/>
                  </a:cubicBezTo>
                  <a:cubicBezTo>
                    <a:pt x="1850" y="1899"/>
                    <a:pt x="1860" y="1904"/>
                    <a:pt x="1862" y="1908"/>
                  </a:cubicBezTo>
                  <a:cubicBezTo>
                    <a:pt x="1864" y="1913"/>
                    <a:pt x="1866" y="1918"/>
                    <a:pt x="1872" y="1923"/>
                  </a:cubicBezTo>
                  <a:cubicBezTo>
                    <a:pt x="1875" y="1932"/>
                    <a:pt x="1884" y="1941"/>
                    <a:pt x="1887" y="1950"/>
                  </a:cubicBezTo>
                  <a:cubicBezTo>
                    <a:pt x="1897" y="1968"/>
                    <a:pt x="1909" y="1986"/>
                    <a:pt x="1917" y="2004"/>
                  </a:cubicBezTo>
                  <a:cubicBezTo>
                    <a:pt x="1924" y="2014"/>
                    <a:pt x="1923" y="2022"/>
                    <a:pt x="1932" y="2032"/>
                  </a:cubicBezTo>
                  <a:cubicBezTo>
                    <a:pt x="1931" y="2040"/>
                    <a:pt x="1944" y="2050"/>
                    <a:pt x="1945" y="2059"/>
                  </a:cubicBezTo>
                  <a:cubicBezTo>
                    <a:pt x="1954" y="2068"/>
                    <a:pt x="1951" y="2077"/>
                    <a:pt x="1960" y="2086"/>
                  </a:cubicBezTo>
                  <a:cubicBezTo>
                    <a:pt x="1963" y="2095"/>
                    <a:pt x="1969" y="2104"/>
                    <a:pt x="1978" y="2114"/>
                  </a:cubicBezTo>
                  <a:cubicBezTo>
                    <a:pt x="1979" y="2119"/>
                    <a:pt x="1985" y="2124"/>
                    <a:pt x="1986" y="2130"/>
                  </a:cubicBezTo>
                  <a:cubicBezTo>
                    <a:pt x="1989" y="2132"/>
                    <a:pt x="1991" y="2135"/>
                    <a:pt x="1993" y="2138"/>
                  </a:cubicBezTo>
                  <a:cubicBezTo>
                    <a:pt x="1988" y="2140"/>
                    <a:pt x="2001" y="2144"/>
                    <a:pt x="1996" y="2147"/>
                  </a:cubicBezTo>
                  <a:cubicBezTo>
                    <a:pt x="2002" y="2150"/>
                    <a:pt x="2006" y="2155"/>
                    <a:pt x="2009" y="2160"/>
                  </a:cubicBezTo>
                  <a:cubicBezTo>
                    <a:pt x="2020" y="2160"/>
                    <a:pt x="2020" y="2160"/>
                    <a:pt x="2020" y="2160"/>
                  </a:cubicBezTo>
                  <a:cubicBezTo>
                    <a:pt x="2018" y="2157"/>
                    <a:pt x="2016" y="2153"/>
                    <a:pt x="2011" y="2148"/>
                  </a:cubicBezTo>
                  <a:close/>
                  <a:moveTo>
                    <a:pt x="2059" y="2103"/>
                  </a:moveTo>
                  <a:cubicBezTo>
                    <a:pt x="2045" y="2089"/>
                    <a:pt x="2040" y="2075"/>
                    <a:pt x="2028" y="2061"/>
                  </a:cubicBezTo>
                  <a:cubicBezTo>
                    <a:pt x="2030" y="2059"/>
                    <a:pt x="2026" y="2056"/>
                    <a:pt x="2024" y="2053"/>
                  </a:cubicBezTo>
                  <a:cubicBezTo>
                    <a:pt x="2025" y="2051"/>
                    <a:pt x="2025" y="2048"/>
                    <a:pt x="2023" y="2045"/>
                  </a:cubicBezTo>
                  <a:cubicBezTo>
                    <a:pt x="2012" y="2031"/>
                    <a:pt x="2008" y="2018"/>
                    <a:pt x="1998" y="2004"/>
                  </a:cubicBezTo>
                  <a:cubicBezTo>
                    <a:pt x="2003" y="2001"/>
                    <a:pt x="1990" y="1997"/>
                    <a:pt x="1995" y="1994"/>
                  </a:cubicBezTo>
                  <a:cubicBezTo>
                    <a:pt x="1994" y="1990"/>
                    <a:pt x="1985" y="1986"/>
                    <a:pt x="1988" y="1983"/>
                  </a:cubicBezTo>
                  <a:cubicBezTo>
                    <a:pt x="1981" y="1978"/>
                    <a:pt x="1982" y="1965"/>
                    <a:pt x="1972" y="1965"/>
                  </a:cubicBezTo>
                  <a:cubicBezTo>
                    <a:pt x="1974" y="1970"/>
                    <a:pt x="1977" y="1973"/>
                    <a:pt x="1984" y="1981"/>
                  </a:cubicBezTo>
                  <a:cubicBezTo>
                    <a:pt x="1985" y="1984"/>
                    <a:pt x="1980" y="1987"/>
                    <a:pt x="1986" y="1990"/>
                  </a:cubicBezTo>
                  <a:cubicBezTo>
                    <a:pt x="1986" y="1994"/>
                    <a:pt x="1988" y="1997"/>
                    <a:pt x="1992" y="2000"/>
                  </a:cubicBezTo>
                  <a:cubicBezTo>
                    <a:pt x="1991" y="2007"/>
                    <a:pt x="1999" y="2014"/>
                    <a:pt x="1998" y="2021"/>
                  </a:cubicBezTo>
                  <a:cubicBezTo>
                    <a:pt x="2003" y="2024"/>
                    <a:pt x="1999" y="2027"/>
                    <a:pt x="2004" y="2030"/>
                  </a:cubicBezTo>
                  <a:cubicBezTo>
                    <a:pt x="2005" y="2034"/>
                    <a:pt x="2009" y="2038"/>
                    <a:pt x="2008" y="2041"/>
                  </a:cubicBezTo>
                  <a:cubicBezTo>
                    <a:pt x="2013" y="2045"/>
                    <a:pt x="2009" y="2048"/>
                    <a:pt x="2013" y="2051"/>
                  </a:cubicBezTo>
                  <a:cubicBezTo>
                    <a:pt x="2011" y="2054"/>
                    <a:pt x="2020" y="2059"/>
                    <a:pt x="2017" y="2062"/>
                  </a:cubicBezTo>
                  <a:cubicBezTo>
                    <a:pt x="2030" y="2076"/>
                    <a:pt x="2030" y="2083"/>
                    <a:pt x="2044" y="2099"/>
                  </a:cubicBezTo>
                  <a:cubicBezTo>
                    <a:pt x="2052" y="2115"/>
                    <a:pt x="2060" y="2122"/>
                    <a:pt x="2069" y="2138"/>
                  </a:cubicBezTo>
                  <a:cubicBezTo>
                    <a:pt x="2077" y="2146"/>
                    <a:pt x="2081" y="2153"/>
                    <a:pt x="2086" y="2160"/>
                  </a:cubicBezTo>
                  <a:cubicBezTo>
                    <a:pt x="2099" y="2160"/>
                    <a:pt x="2099" y="2160"/>
                    <a:pt x="2099" y="2160"/>
                  </a:cubicBezTo>
                  <a:cubicBezTo>
                    <a:pt x="2091" y="2148"/>
                    <a:pt x="2081" y="2135"/>
                    <a:pt x="2070" y="2123"/>
                  </a:cubicBezTo>
                  <a:cubicBezTo>
                    <a:pt x="2066" y="2113"/>
                    <a:pt x="2063" y="2112"/>
                    <a:pt x="2059" y="2103"/>
                  </a:cubicBezTo>
                  <a:close/>
                  <a:moveTo>
                    <a:pt x="2096" y="2123"/>
                  </a:moveTo>
                  <a:cubicBezTo>
                    <a:pt x="2093" y="2118"/>
                    <a:pt x="2089" y="2113"/>
                    <a:pt x="2090" y="2109"/>
                  </a:cubicBezTo>
                  <a:cubicBezTo>
                    <a:pt x="2080" y="2105"/>
                    <a:pt x="2076" y="2091"/>
                    <a:pt x="2070" y="2083"/>
                  </a:cubicBezTo>
                  <a:cubicBezTo>
                    <a:pt x="2062" y="2079"/>
                    <a:pt x="2070" y="2069"/>
                    <a:pt x="2063" y="2071"/>
                  </a:cubicBezTo>
                  <a:cubicBezTo>
                    <a:pt x="2062" y="2067"/>
                    <a:pt x="2055" y="2061"/>
                    <a:pt x="2056" y="2057"/>
                  </a:cubicBezTo>
                  <a:cubicBezTo>
                    <a:pt x="2045" y="2047"/>
                    <a:pt x="2049" y="2038"/>
                    <a:pt x="2036" y="2028"/>
                  </a:cubicBezTo>
                  <a:cubicBezTo>
                    <a:pt x="2039" y="2023"/>
                    <a:pt x="2029" y="2017"/>
                    <a:pt x="2031" y="2012"/>
                  </a:cubicBezTo>
                  <a:cubicBezTo>
                    <a:pt x="2025" y="2006"/>
                    <a:pt x="2027" y="2001"/>
                    <a:pt x="2020" y="1996"/>
                  </a:cubicBezTo>
                  <a:cubicBezTo>
                    <a:pt x="2015" y="1985"/>
                    <a:pt x="2007" y="1973"/>
                    <a:pt x="2002" y="1962"/>
                  </a:cubicBezTo>
                  <a:cubicBezTo>
                    <a:pt x="1990" y="1948"/>
                    <a:pt x="1981" y="1934"/>
                    <a:pt x="1971" y="1920"/>
                  </a:cubicBezTo>
                  <a:cubicBezTo>
                    <a:pt x="1960" y="1914"/>
                    <a:pt x="1950" y="1898"/>
                    <a:pt x="1939" y="1887"/>
                  </a:cubicBezTo>
                  <a:cubicBezTo>
                    <a:pt x="1934" y="1882"/>
                    <a:pt x="1929" y="1881"/>
                    <a:pt x="1924" y="1874"/>
                  </a:cubicBezTo>
                  <a:cubicBezTo>
                    <a:pt x="1922" y="1871"/>
                    <a:pt x="1920" y="1868"/>
                    <a:pt x="1917" y="1865"/>
                  </a:cubicBezTo>
                  <a:cubicBezTo>
                    <a:pt x="1914" y="1869"/>
                    <a:pt x="1912" y="1857"/>
                    <a:pt x="1908" y="1865"/>
                  </a:cubicBezTo>
                  <a:cubicBezTo>
                    <a:pt x="1916" y="1870"/>
                    <a:pt x="1924" y="1882"/>
                    <a:pt x="1936" y="1890"/>
                  </a:cubicBezTo>
                  <a:cubicBezTo>
                    <a:pt x="1944" y="1902"/>
                    <a:pt x="1950" y="1909"/>
                    <a:pt x="1962" y="1919"/>
                  </a:cubicBezTo>
                  <a:cubicBezTo>
                    <a:pt x="1971" y="1936"/>
                    <a:pt x="1987" y="1953"/>
                    <a:pt x="1997" y="1970"/>
                  </a:cubicBezTo>
                  <a:cubicBezTo>
                    <a:pt x="2002" y="1978"/>
                    <a:pt x="2003" y="1986"/>
                    <a:pt x="2011" y="1995"/>
                  </a:cubicBezTo>
                  <a:cubicBezTo>
                    <a:pt x="2011" y="2003"/>
                    <a:pt x="2022" y="2012"/>
                    <a:pt x="2021" y="2021"/>
                  </a:cubicBezTo>
                  <a:cubicBezTo>
                    <a:pt x="2037" y="2038"/>
                    <a:pt x="2041" y="2055"/>
                    <a:pt x="2052" y="2072"/>
                  </a:cubicBezTo>
                  <a:cubicBezTo>
                    <a:pt x="2061" y="2082"/>
                    <a:pt x="2066" y="2093"/>
                    <a:pt x="2070" y="2103"/>
                  </a:cubicBezTo>
                  <a:cubicBezTo>
                    <a:pt x="2075" y="2104"/>
                    <a:pt x="2072" y="2105"/>
                    <a:pt x="2076" y="2109"/>
                  </a:cubicBezTo>
                  <a:cubicBezTo>
                    <a:pt x="2079" y="2113"/>
                    <a:pt x="2083" y="2117"/>
                    <a:pt x="2083" y="2121"/>
                  </a:cubicBezTo>
                  <a:cubicBezTo>
                    <a:pt x="2091" y="2124"/>
                    <a:pt x="2089" y="2132"/>
                    <a:pt x="2097" y="2140"/>
                  </a:cubicBezTo>
                  <a:cubicBezTo>
                    <a:pt x="2103" y="2148"/>
                    <a:pt x="2107" y="2154"/>
                    <a:pt x="2112" y="2160"/>
                  </a:cubicBezTo>
                  <a:cubicBezTo>
                    <a:pt x="2124" y="2160"/>
                    <a:pt x="2124" y="2160"/>
                    <a:pt x="2124" y="2160"/>
                  </a:cubicBezTo>
                  <a:cubicBezTo>
                    <a:pt x="2120" y="2153"/>
                    <a:pt x="2115" y="2147"/>
                    <a:pt x="2106" y="2137"/>
                  </a:cubicBezTo>
                  <a:cubicBezTo>
                    <a:pt x="2104" y="2133"/>
                    <a:pt x="2102" y="2128"/>
                    <a:pt x="2096" y="2123"/>
                  </a:cubicBezTo>
                  <a:close/>
                  <a:moveTo>
                    <a:pt x="190" y="2107"/>
                  </a:moveTo>
                  <a:cubicBezTo>
                    <a:pt x="192" y="2102"/>
                    <a:pt x="195" y="2098"/>
                    <a:pt x="198" y="2093"/>
                  </a:cubicBezTo>
                  <a:cubicBezTo>
                    <a:pt x="213" y="2079"/>
                    <a:pt x="212" y="2071"/>
                    <a:pt x="216" y="2068"/>
                  </a:cubicBezTo>
                  <a:cubicBezTo>
                    <a:pt x="254" y="2018"/>
                    <a:pt x="255" y="2017"/>
                    <a:pt x="256" y="2015"/>
                  </a:cubicBezTo>
                  <a:cubicBezTo>
                    <a:pt x="274" y="1993"/>
                    <a:pt x="270" y="1985"/>
                    <a:pt x="278" y="1985"/>
                  </a:cubicBezTo>
                  <a:cubicBezTo>
                    <a:pt x="293" y="1956"/>
                    <a:pt x="295" y="1954"/>
                    <a:pt x="297" y="1953"/>
                  </a:cubicBezTo>
                  <a:cubicBezTo>
                    <a:pt x="328" y="1902"/>
                    <a:pt x="338" y="1884"/>
                    <a:pt x="346" y="1864"/>
                  </a:cubicBezTo>
                  <a:cubicBezTo>
                    <a:pt x="359" y="1830"/>
                    <a:pt x="360" y="1824"/>
                    <a:pt x="362" y="1819"/>
                  </a:cubicBezTo>
                  <a:cubicBezTo>
                    <a:pt x="363" y="1817"/>
                    <a:pt x="354" y="1821"/>
                    <a:pt x="354" y="1835"/>
                  </a:cubicBezTo>
                  <a:cubicBezTo>
                    <a:pt x="322" y="1898"/>
                    <a:pt x="317" y="1907"/>
                    <a:pt x="312" y="1917"/>
                  </a:cubicBezTo>
                  <a:cubicBezTo>
                    <a:pt x="296" y="1935"/>
                    <a:pt x="296" y="1938"/>
                    <a:pt x="294" y="1940"/>
                  </a:cubicBezTo>
                  <a:cubicBezTo>
                    <a:pt x="270" y="1973"/>
                    <a:pt x="267" y="1983"/>
                    <a:pt x="260" y="1990"/>
                  </a:cubicBezTo>
                  <a:cubicBezTo>
                    <a:pt x="242" y="2018"/>
                    <a:pt x="240" y="2019"/>
                    <a:pt x="241" y="2022"/>
                  </a:cubicBezTo>
                  <a:cubicBezTo>
                    <a:pt x="227" y="2043"/>
                    <a:pt x="222" y="2045"/>
                    <a:pt x="219" y="2048"/>
                  </a:cubicBezTo>
                  <a:cubicBezTo>
                    <a:pt x="203" y="2075"/>
                    <a:pt x="198" y="2077"/>
                    <a:pt x="195" y="2080"/>
                  </a:cubicBezTo>
                  <a:cubicBezTo>
                    <a:pt x="170" y="2118"/>
                    <a:pt x="172" y="2126"/>
                    <a:pt x="165" y="2126"/>
                  </a:cubicBezTo>
                  <a:cubicBezTo>
                    <a:pt x="150" y="2154"/>
                    <a:pt x="148" y="2156"/>
                    <a:pt x="147" y="2160"/>
                  </a:cubicBezTo>
                  <a:cubicBezTo>
                    <a:pt x="159" y="2156"/>
                    <a:pt x="161" y="2155"/>
                    <a:pt x="160" y="2150"/>
                  </a:cubicBezTo>
                  <a:cubicBezTo>
                    <a:pt x="187" y="2116"/>
                    <a:pt x="184" y="2108"/>
                    <a:pt x="190" y="2107"/>
                  </a:cubicBezTo>
                  <a:close/>
                  <a:moveTo>
                    <a:pt x="44" y="2148"/>
                  </a:moveTo>
                  <a:cubicBezTo>
                    <a:pt x="37" y="2147"/>
                    <a:pt x="34" y="2141"/>
                    <a:pt x="26" y="2140"/>
                  </a:cubicBezTo>
                  <a:cubicBezTo>
                    <a:pt x="24" y="2133"/>
                    <a:pt x="15" y="2134"/>
                    <a:pt x="12" y="2128"/>
                  </a:cubicBezTo>
                  <a:cubicBezTo>
                    <a:pt x="6" y="2128"/>
                    <a:pt x="4" y="2123"/>
                    <a:pt x="0" y="2120"/>
                  </a:cubicBezTo>
                  <a:cubicBezTo>
                    <a:pt x="0" y="2132"/>
                    <a:pt x="0" y="2132"/>
                    <a:pt x="0" y="2132"/>
                  </a:cubicBezTo>
                  <a:cubicBezTo>
                    <a:pt x="4" y="2134"/>
                    <a:pt x="7" y="2136"/>
                    <a:pt x="9" y="2139"/>
                  </a:cubicBezTo>
                  <a:cubicBezTo>
                    <a:pt x="15" y="2138"/>
                    <a:pt x="15" y="2145"/>
                    <a:pt x="20" y="2145"/>
                  </a:cubicBezTo>
                  <a:cubicBezTo>
                    <a:pt x="20" y="2151"/>
                    <a:pt x="29" y="2146"/>
                    <a:pt x="27" y="2153"/>
                  </a:cubicBezTo>
                  <a:cubicBezTo>
                    <a:pt x="31" y="2154"/>
                    <a:pt x="38" y="2157"/>
                    <a:pt x="41" y="2160"/>
                  </a:cubicBezTo>
                  <a:cubicBezTo>
                    <a:pt x="54" y="2160"/>
                    <a:pt x="54" y="2160"/>
                    <a:pt x="54" y="2160"/>
                  </a:cubicBezTo>
                  <a:cubicBezTo>
                    <a:pt x="50" y="2156"/>
                    <a:pt x="46" y="2153"/>
                    <a:pt x="44" y="2148"/>
                  </a:cubicBezTo>
                  <a:close/>
                  <a:moveTo>
                    <a:pt x="2454" y="2137"/>
                  </a:moveTo>
                  <a:cubicBezTo>
                    <a:pt x="2454" y="2132"/>
                    <a:pt x="2448" y="2134"/>
                    <a:pt x="2448" y="2128"/>
                  </a:cubicBezTo>
                  <a:cubicBezTo>
                    <a:pt x="2439" y="2119"/>
                    <a:pt x="2438" y="2111"/>
                    <a:pt x="2431" y="2102"/>
                  </a:cubicBezTo>
                  <a:cubicBezTo>
                    <a:pt x="2422" y="2094"/>
                    <a:pt x="2422" y="2086"/>
                    <a:pt x="2413" y="2078"/>
                  </a:cubicBezTo>
                  <a:cubicBezTo>
                    <a:pt x="2412" y="2075"/>
                    <a:pt x="2409" y="2073"/>
                    <a:pt x="2410" y="2071"/>
                  </a:cubicBezTo>
                  <a:cubicBezTo>
                    <a:pt x="2409" y="2070"/>
                    <a:pt x="2410" y="2067"/>
                    <a:pt x="2407" y="2068"/>
                  </a:cubicBezTo>
                  <a:cubicBezTo>
                    <a:pt x="2401" y="2063"/>
                    <a:pt x="2404" y="2060"/>
                    <a:pt x="2399" y="2055"/>
                  </a:cubicBezTo>
                  <a:cubicBezTo>
                    <a:pt x="2390" y="2047"/>
                    <a:pt x="2391" y="2042"/>
                    <a:pt x="2383" y="2037"/>
                  </a:cubicBezTo>
                  <a:cubicBezTo>
                    <a:pt x="2383" y="2033"/>
                    <a:pt x="2379" y="2032"/>
                    <a:pt x="2376" y="2029"/>
                  </a:cubicBezTo>
                  <a:cubicBezTo>
                    <a:pt x="2370" y="2021"/>
                    <a:pt x="2367" y="2014"/>
                    <a:pt x="2359" y="2009"/>
                  </a:cubicBezTo>
                  <a:cubicBezTo>
                    <a:pt x="2356" y="2005"/>
                    <a:pt x="2356" y="2001"/>
                    <a:pt x="2350" y="1996"/>
                  </a:cubicBezTo>
                  <a:cubicBezTo>
                    <a:pt x="2342" y="1991"/>
                    <a:pt x="2334" y="1981"/>
                    <a:pt x="2326" y="1971"/>
                  </a:cubicBezTo>
                  <a:cubicBezTo>
                    <a:pt x="2315" y="1963"/>
                    <a:pt x="2303" y="1951"/>
                    <a:pt x="2292" y="1946"/>
                  </a:cubicBezTo>
                  <a:cubicBezTo>
                    <a:pt x="2287" y="1940"/>
                    <a:pt x="2281" y="1939"/>
                    <a:pt x="2276" y="1934"/>
                  </a:cubicBezTo>
                  <a:cubicBezTo>
                    <a:pt x="2270" y="1928"/>
                    <a:pt x="2264" y="1924"/>
                    <a:pt x="2258" y="1924"/>
                  </a:cubicBezTo>
                  <a:cubicBezTo>
                    <a:pt x="2279" y="1941"/>
                    <a:pt x="2300" y="1958"/>
                    <a:pt x="2321" y="1976"/>
                  </a:cubicBezTo>
                  <a:cubicBezTo>
                    <a:pt x="2338" y="1996"/>
                    <a:pt x="2359" y="2016"/>
                    <a:pt x="2371" y="2036"/>
                  </a:cubicBezTo>
                  <a:cubicBezTo>
                    <a:pt x="2375" y="2041"/>
                    <a:pt x="2379" y="2048"/>
                    <a:pt x="2384" y="2048"/>
                  </a:cubicBezTo>
                  <a:cubicBezTo>
                    <a:pt x="2379" y="2052"/>
                    <a:pt x="2394" y="2057"/>
                    <a:pt x="2389" y="2061"/>
                  </a:cubicBezTo>
                  <a:cubicBezTo>
                    <a:pt x="2391" y="2065"/>
                    <a:pt x="2401" y="2070"/>
                    <a:pt x="2398" y="2073"/>
                  </a:cubicBezTo>
                  <a:cubicBezTo>
                    <a:pt x="2409" y="2085"/>
                    <a:pt x="2407" y="2087"/>
                    <a:pt x="2416" y="2098"/>
                  </a:cubicBezTo>
                  <a:cubicBezTo>
                    <a:pt x="2419" y="2106"/>
                    <a:pt x="2429" y="2115"/>
                    <a:pt x="2433" y="2124"/>
                  </a:cubicBezTo>
                  <a:cubicBezTo>
                    <a:pt x="2439" y="2128"/>
                    <a:pt x="2436" y="2132"/>
                    <a:pt x="2442" y="2137"/>
                  </a:cubicBezTo>
                  <a:cubicBezTo>
                    <a:pt x="2449" y="2142"/>
                    <a:pt x="2444" y="2146"/>
                    <a:pt x="2448" y="2151"/>
                  </a:cubicBezTo>
                  <a:cubicBezTo>
                    <a:pt x="2451" y="2154"/>
                    <a:pt x="2453" y="2157"/>
                    <a:pt x="2455" y="2160"/>
                  </a:cubicBezTo>
                  <a:cubicBezTo>
                    <a:pt x="2467" y="2160"/>
                    <a:pt x="2467" y="2160"/>
                    <a:pt x="2467" y="2160"/>
                  </a:cubicBezTo>
                  <a:cubicBezTo>
                    <a:pt x="2464" y="2156"/>
                    <a:pt x="2461" y="2152"/>
                    <a:pt x="2458" y="2149"/>
                  </a:cubicBezTo>
                  <a:cubicBezTo>
                    <a:pt x="2461" y="2145"/>
                    <a:pt x="2452" y="2141"/>
                    <a:pt x="2454" y="2137"/>
                  </a:cubicBezTo>
                  <a:close/>
                  <a:moveTo>
                    <a:pt x="21" y="2156"/>
                  </a:moveTo>
                  <a:cubicBezTo>
                    <a:pt x="21" y="2149"/>
                    <a:pt x="15" y="2150"/>
                    <a:pt x="11" y="2148"/>
                  </a:cubicBezTo>
                  <a:cubicBezTo>
                    <a:pt x="8" y="2146"/>
                    <a:pt x="6" y="2143"/>
                    <a:pt x="0" y="2144"/>
                  </a:cubicBezTo>
                  <a:cubicBezTo>
                    <a:pt x="0" y="2153"/>
                    <a:pt x="0" y="2153"/>
                    <a:pt x="0" y="2153"/>
                  </a:cubicBezTo>
                  <a:cubicBezTo>
                    <a:pt x="2" y="2154"/>
                    <a:pt x="4" y="2154"/>
                    <a:pt x="5" y="2155"/>
                  </a:cubicBezTo>
                  <a:cubicBezTo>
                    <a:pt x="6" y="2155"/>
                    <a:pt x="7" y="2156"/>
                    <a:pt x="8" y="2157"/>
                  </a:cubicBezTo>
                  <a:cubicBezTo>
                    <a:pt x="9" y="2157"/>
                    <a:pt x="10" y="2157"/>
                    <a:pt x="10" y="2159"/>
                  </a:cubicBezTo>
                  <a:cubicBezTo>
                    <a:pt x="11" y="2159"/>
                    <a:pt x="12" y="2159"/>
                    <a:pt x="13" y="2160"/>
                  </a:cubicBezTo>
                  <a:cubicBezTo>
                    <a:pt x="32" y="2160"/>
                    <a:pt x="32" y="2160"/>
                    <a:pt x="32" y="2160"/>
                  </a:cubicBezTo>
                  <a:cubicBezTo>
                    <a:pt x="32" y="2160"/>
                    <a:pt x="32" y="2160"/>
                    <a:pt x="32" y="2159"/>
                  </a:cubicBezTo>
                  <a:cubicBezTo>
                    <a:pt x="30" y="2156"/>
                    <a:pt x="25" y="2157"/>
                    <a:pt x="21" y="2156"/>
                  </a:cubicBezTo>
                  <a:close/>
                  <a:moveTo>
                    <a:pt x="121" y="2118"/>
                  </a:moveTo>
                  <a:cubicBezTo>
                    <a:pt x="131" y="2110"/>
                    <a:pt x="131" y="2093"/>
                    <a:pt x="143" y="2086"/>
                  </a:cubicBezTo>
                  <a:cubicBezTo>
                    <a:pt x="156" y="2064"/>
                    <a:pt x="158" y="2057"/>
                    <a:pt x="164" y="2054"/>
                  </a:cubicBezTo>
                  <a:cubicBezTo>
                    <a:pt x="198" y="2015"/>
                    <a:pt x="199" y="2011"/>
                    <a:pt x="200" y="2008"/>
                  </a:cubicBezTo>
                  <a:cubicBezTo>
                    <a:pt x="215" y="1986"/>
                    <a:pt x="222" y="1985"/>
                    <a:pt x="222" y="1978"/>
                  </a:cubicBezTo>
                  <a:cubicBezTo>
                    <a:pt x="247" y="1947"/>
                    <a:pt x="251" y="1943"/>
                    <a:pt x="255" y="1938"/>
                  </a:cubicBezTo>
                  <a:cubicBezTo>
                    <a:pt x="277" y="1905"/>
                    <a:pt x="283" y="1903"/>
                    <a:pt x="287" y="1899"/>
                  </a:cubicBezTo>
                  <a:cubicBezTo>
                    <a:pt x="309" y="1866"/>
                    <a:pt x="307" y="1856"/>
                    <a:pt x="314" y="1855"/>
                  </a:cubicBezTo>
                  <a:cubicBezTo>
                    <a:pt x="332" y="1818"/>
                    <a:pt x="334" y="1813"/>
                    <a:pt x="337" y="1808"/>
                  </a:cubicBezTo>
                  <a:cubicBezTo>
                    <a:pt x="349" y="1769"/>
                    <a:pt x="354" y="1769"/>
                    <a:pt x="352" y="1763"/>
                  </a:cubicBezTo>
                  <a:cubicBezTo>
                    <a:pt x="342" y="1775"/>
                    <a:pt x="345" y="1782"/>
                    <a:pt x="342" y="1783"/>
                  </a:cubicBezTo>
                  <a:cubicBezTo>
                    <a:pt x="313" y="1836"/>
                    <a:pt x="310" y="1849"/>
                    <a:pt x="301" y="1858"/>
                  </a:cubicBezTo>
                  <a:cubicBezTo>
                    <a:pt x="275" y="1895"/>
                    <a:pt x="273" y="1901"/>
                    <a:pt x="270" y="1907"/>
                  </a:cubicBezTo>
                  <a:cubicBezTo>
                    <a:pt x="226" y="1957"/>
                    <a:pt x="224" y="1964"/>
                    <a:pt x="220" y="1969"/>
                  </a:cubicBezTo>
                  <a:cubicBezTo>
                    <a:pt x="197" y="1993"/>
                    <a:pt x="200" y="2001"/>
                    <a:pt x="193" y="1999"/>
                  </a:cubicBezTo>
                  <a:cubicBezTo>
                    <a:pt x="173" y="2025"/>
                    <a:pt x="171" y="2027"/>
                    <a:pt x="169" y="2030"/>
                  </a:cubicBezTo>
                  <a:cubicBezTo>
                    <a:pt x="135" y="2084"/>
                    <a:pt x="129" y="2083"/>
                    <a:pt x="130" y="2087"/>
                  </a:cubicBezTo>
                  <a:cubicBezTo>
                    <a:pt x="113" y="2122"/>
                    <a:pt x="109" y="2127"/>
                    <a:pt x="107" y="2134"/>
                  </a:cubicBezTo>
                  <a:cubicBezTo>
                    <a:pt x="99" y="2148"/>
                    <a:pt x="98" y="2151"/>
                    <a:pt x="97" y="2148"/>
                  </a:cubicBezTo>
                  <a:cubicBezTo>
                    <a:pt x="116" y="2072"/>
                    <a:pt x="125" y="2066"/>
                    <a:pt x="130" y="2056"/>
                  </a:cubicBezTo>
                  <a:cubicBezTo>
                    <a:pt x="151" y="2022"/>
                    <a:pt x="152" y="2020"/>
                    <a:pt x="153" y="2018"/>
                  </a:cubicBezTo>
                  <a:cubicBezTo>
                    <a:pt x="170" y="1989"/>
                    <a:pt x="174" y="1991"/>
                    <a:pt x="175" y="1990"/>
                  </a:cubicBezTo>
                  <a:cubicBezTo>
                    <a:pt x="188" y="1973"/>
                    <a:pt x="192" y="1963"/>
                    <a:pt x="201" y="1957"/>
                  </a:cubicBezTo>
                  <a:cubicBezTo>
                    <a:pt x="233" y="1919"/>
                    <a:pt x="237" y="1916"/>
                    <a:pt x="240" y="1911"/>
                  </a:cubicBezTo>
                  <a:cubicBezTo>
                    <a:pt x="265" y="1878"/>
                    <a:pt x="271" y="1870"/>
                    <a:pt x="278" y="1862"/>
                  </a:cubicBezTo>
                  <a:cubicBezTo>
                    <a:pt x="304" y="1820"/>
                    <a:pt x="305" y="1818"/>
                    <a:pt x="305" y="1814"/>
                  </a:cubicBezTo>
                  <a:cubicBezTo>
                    <a:pt x="315" y="1793"/>
                    <a:pt x="320" y="1787"/>
                    <a:pt x="322" y="1778"/>
                  </a:cubicBezTo>
                  <a:cubicBezTo>
                    <a:pt x="331" y="1759"/>
                    <a:pt x="334" y="1754"/>
                    <a:pt x="333" y="1747"/>
                  </a:cubicBezTo>
                  <a:cubicBezTo>
                    <a:pt x="343" y="1711"/>
                    <a:pt x="352" y="1704"/>
                    <a:pt x="345" y="1700"/>
                  </a:cubicBezTo>
                  <a:cubicBezTo>
                    <a:pt x="334" y="1737"/>
                    <a:pt x="333" y="1740"/>
                    <a:pt x="330" y="1743"/>
                  </a:cubicBezTo>
                  <a:cubicBezTo>
                    <a:pt x="317" y="1776"/>
                    <a:pt x="316" y="1780"/>
                    <a:pt x="314" y="1783"/>
                  </a:cubicBezTo>
                  <a:cubicBezTo>
                    <a:pt x="293" y="1811"/>
                    <a:pt x="298" y="1820"/>
                    <a:pt x="295" y="1822"/>
                  </a:cubicBezTo>
                  <a:cubicBezTo>
                    <a:pt x="277" y="1840"/>
                    <a:pt x="282" y="1849"/>
                    <a:pt x="274" y="1847"/>
                  </a:cubicBezTo>
                  <a:cubicBezTo>
                    <a:pt x="242" y="1892"/>
                    <a:pt x="240" y="1895"/>
                    <a:pt x="239" y="1898"/>
                  </a:cubicBezTo>
                  <a:cubicBezTo>
                    <a:pt x="214" y="1923"/>
                    <a:pt x="217" y="1930"/>
                    <a:pt x="213" y="1930"/>
                  </a:cubicBezTo>
                  <a:cubicBezTo>
                    <a:pt x="196" y="1949"/>
                    <a:pt x="190" y="1949"/>
                    <a:pt x="190" y="1954"/>
                  </a:cubicBezTo>
                  <a:cubicBezTo>
                    <a:pt x="170" y="1984"/>
                    <a:pt x="165" y="1984"/>
                    <a:pt x="162" y="1986"/>
                  </a:cubicBezTo>
                  <a:cubicBezTo>
                    <a:pt x="145" y="2020"/>
                    <a:pt x="138" y="2020"/>
                    <a:pt x="136" y="2023"/>
                  </a:cubicBezTo>
                  <a:cubicBezTo>
                    <a:pt x="126" y="2053"/>
                    <a:pt x="119" y="2052"/>
                    <a:pt x="119" y="2057"/>
                  </a:cubicBezTo>
                  <a:cubicBezTo>
                    <a:pt x="104" y="2091"/>
                    <a:pt x="100" y="2096"/>
                    <a:pt x="98" y="2102"/>
                  </a:cubicBezTo>
                  <a:cubicBezTo>
                    <a:pt x="88" y="2126"/>
                    <a:pt x="85" y="2119"/>
                    <a:pt x="89" y="2105"/>
                  </a:cubicBezTo>
                  <a:cubicBezTo>
                    <a:pt x="115" y="2035"/>
                    <a:pt x="115" y="2028"/>
                    <a:pt x="116" y="2022"/>
                  </a:cubicBezTo>
                  <a:cubicBezTo>
                    <a:pt x="136" y="1984"/>
                    <a:pt x="145" y="1987"/>
                    <a:pt x="142" y="1979"/>
                  </a:cubicBezTo>
                  <a:cubicBezTo>
                    <a:pt x="155" y="1957"/>
                    <a:pt x="159" y="1956"/>
                    <a:pt x="162" y="1954"/>
                  </a:cubicBezTo>
                  <a:cubicBezTo>
                    <a:pt x="182" y="1926"/>
                    <a:pt x="182" y="1924"/>
                    <a:pt x="184" y="1924"/>
                  </a:cubicBezTo>
                  <a:cubicBezTo>
                    <a:pt x="199" y="1910"/>
                    <a:pt x="195" y="1901"/>
                    <a:pt x="202" y="1903"/>
                  </a:cubicBezTo>
                  <a:cubicBezTo>
                    <a:pt x="220" y="1880"/>
                    <a:pt x="223" y="1872"/>
                    <a:pt x="228" y="1866"/>
                  </a:cubicBezTo>
                  <a:cubicBezTo>
                    <a:pt x="244" y="1842"/>
                    <a:pt x="248" y="1836"/>
                    <a:pt x="251" y="1829"/>
                  </a:cubicBezTo>
                  <a:cubicBezTo>
                    <a:pt x="274" y="1801"/>
                    <a:pt x="271" y="1793"/>
                    <a:pt x="275" y="1793"/>
                  </a:cubicBezTo>
                  <a:cubicBezTo>
                    <a:pt x="288" y="1770"/>
                    <a:pt x="287" y="1765"/>
                    <a:pt x="288" y="1761"/>
                  </a:cubicBezTo>
                  <a:cubicBezTo>
                    <a:pt x="301" y="1739"/>
                    <a:pt x="297" y="1730"/>
                    <a:pt x="301" y="1730"/>
                  </a:cubicBezTo>
                  <a:cubicBezTo>
                    <a:pt x="300" y="1725"/>
                    <a:pt x="291" y="1741"/>
                    <a:pt x="286" y="1759"/>
                  </a:cubicBezTo>
                  <a:cubicBezTo>
                    <a:pt x="272" y="1785"/>
                    <a:pt x="271" y="1787"/>
                    <a:pt x="270" y="1789"/>
                  </a:cubicBezTo>
                  <a:cubicBezTo>
                    <a:pt x="252" y="1813"/>
                    <a:pt x="248" y="1821"/>
                    <a:pt x="245" y="1830"/>
                  </a:cubicBezTo>
                  <a:cubicBezTo>
                    <a:pt x="192" y="1895"/>
                    <a:pt x="192" y="1901"/>
                    <a:pt x="189" y="1904"/>
                  </a:cubicBezTo>
                  <a:cubicBezTo>
                    <a:pt x="170" y="1925"/>
                    <a:pt x="170" y="1927"/>
                    <a:pt x="169" y="1929"/>
                  </a:cubicBezTo>
                  <a:cubicBezTo>
                    <a:pt x="128" y="1987"/>
                    <a:pt x="123" y="1994"/>
                    <a:pt x="119" y="2002"/>
                  </a:cubicBezTo>
                  <a:cubicBezTo>
                    <a:pt x="99" y="2042"/>
                    <a:pt x="97" y="2047"/>
                    <a:pt x="94" y="2050"/>
                  </a:cubicBezTo>
                  <a:cubicBezTo>
                    <a:pt x="85" y="2090"/>
                    <a:pt x="77" y="2095"/>
                    <a:pt x="79" y="2108"/>
                  </a:cubicBezTo>
                  <a:cubicBezTo>
                    <a:pt x="67" y="2124"/>
                    <a:pt x="66" y="2120"/>
                    <a:pt x="68" y="2120"/>
                  </a:cubicBezTo>
                  <a:cubicBezTo>
                    <a:pt x="71" y="2079"/>
                    <a:pt x="77" y="2074"/>
                    <a:pt x="78" y="2064"/>
                  </a:cubicBezTo>
                  <a:cubicBezTo>
                    <a:pt x="94" y="2021"/>
                    <a:pt x="91" y="2015"/>
                    <a:pt x="94" y="2013"/>
                  </a:cubicBezTo>
                  <a:cubicBezTo>
                    <a:pt x="118" y="1960"/>
                    <a:pt x="123" y="1957"/>
                    <a:pt x="122" y="1948"/>
                  </a:cubicBezTo>
                  <a:cubicBezTo>
                    <a:pt x="143" y="1923"/>
                    <a:pt x="136" y="1913"/>
                    <a:pt x="144" y="1915"/>
                  </a:cubicBezTo>
                  <a:cubicBezTo>
                    <a:pt x="160" y="1887"/>
                    <a:pt x="162" y="1885"/>
                    <a:pt x="163" y="1881"/>
                  </a:cubicBezTo>
                  <a:cubicBezTo>
                    <a:pt x="180" y="1853"/>
                    <a:pt x="181" y="1849"/>
                    <a:pt x="187" y="1849"/>
                  </a:cubicBezTo>
                  <a:cubicBezTo>
                    <a:pt x="227" y="1788"/>
                    <a:pt x="236" y="1779"/>
                    <a:pt x="243" y="1766"/>
                  </a:cubicBezTo>
                  <a:cubicBezTo>
                    <a:pt x="267" y="1728"/>
                    <a:pt x="276" y="1726"/>
                    <a:pt x="276" y="1718"/>
                  </a:cubicBezTo>
                  <a:cubicBezTo>
                    <a:pt x="297" y="1676"/>
                    <a:pt x="303" y="1672"/>
                    <a:pt x="303" y="1664"/>
                  </a:cubicBezTo>
                  <a:cubicBezTo>
                    <a:pt x="313" y="1642"/>
                    <a:pt x="310" y="1635"/>
                    <a:pt x="314" y="1635"/>
                  </a:cubicBezTo>
                  <a:cubicBezTo>
                    <a:pt x="306" y="1646"/>
                    <a:pt x="302" y="1649"/>
                    <a:pt x="303" y="1657"/>
                  </a:cubicBezTo>
                  <a:cubicBezTo>
                    <a:pt x="281" y="1698"/>
                    <a:pt x="276" y="1708"/>
                    <a:pt x="270" y="1716"/>
                  </a:cubicBezTo>
                  <a:cubicBezTo>
                    <a:pt x="246" y="1755"/>
                    <a:pt x="237" y="1761"/>
                    <a:pt x="232" y="1772"/>
                  </a:cubicBezTo>
                  <a:cubicBezTo>
                    <a:pt x="205" y="1808"/>
                    <a:pt x="198" y="1816"/>
                    <a:pt x="192" y="1825"/>
                  </a:cubicBezTo>
                  <a:cubicBezTo>
                    <a:pt x="164" y="1869"/>
                    <a:pt x="162" y="1871"/>
                    <a:pt x="158" y="1871"/>
                  </a:cubicBezTo>
                  <a:cubicBezTo>
                    <a:pt x="129" y="1917"/>
                    <a:pt x="127" y="1930"/>
                    <a:pt x="119" y="1937"/>
                  </a:cubicBezTo>
                  <a:cubicBezTo>
                    <a:pt x="96" y="1989"/>
                    <a:pt x="92" y="1993"/>
                    <a:pt x="88" y="1998"/>
                  </a:cubicBezTo>
                  <a:cubicBezTo>
                    <a:pt x="80" y="2028"/>
                    <a:pt x="76" y="2028"/>
                    <a:pt x="78" y="2034"/>
                  </a:cubicBezTo>
                  <a:cubicBezTo>
                    <a:pt x="63" y="2073"/>
                    <a:pt x="65" y="2083"/>
                    <a:pt x="62" y="2087"/>
                  </a:cubicBezTo>
                  <a:cubicBezTo>
                    <a:pt x="53" y="2088"/>
                    <a:pt x="53" y="2086"/>
                    <a:pt x="55" y="2086"/>
                  </a:cubicBezTo>
                  <a:cubicBezTo>
                    <a:pt x="63" y="2046"/>
                    <a:pt x="63" y="2034"/>
                    <a:pt x="64" y="2024"/>
                  </a:cubicBezTo>
                  <a:cubicBezTo>
                    <a:pt x="87" y="1972"/>
                    <a:pt x="90" y="1964"/>
                    <a:pt x="94" y="1958"/>
                  </a:cubicBezTo>
                  <a:cubicBezTo>
                    <a:pt x="131" y="1888"/>
                    <a:pt x="137" y="1883"/>
                    <a:pt x="141" y="1876"/>
                  </a:cubicBezTo>
                  <a:cubicBezTo>
                    <a:pt x="172" y="1836"/>
                    <a:pt x="178" y="1829"/>
                    <a:pt x="183" y="1821"/>
                  </a:cubicBezTo>
                  <a:cubicBezTo>
                    <a:pt x="201" y="1794"/>
                    <a:pt x="206" y="1792"/>
                    <a:pt x="209" y="1788"/>
                  </a:cubicBezTo>
                  <a:cubicBezTo>
                    <a:pt x="226" y="1760"/>
                    <a:pt x="227" y="1754"/>
                    <a:pt x="233" y="1752"/>
                  </a:cubicBezTo>
                  <a:cubicBezTo>
                    <a:pt x="273" y="1687"/>
                    <a:pt x="280" y="1687"/>
                    <a:pt x="278" y="1679"/>
                  </a:cubicBezTo>
                  <a:cubicBezTo>
                    <a:pt x="278" y="1668"/>
                    <a:pt x="278" y="1676"/>
                    <a:pt x="274" y="1679"/>
                  </a:cubicBezTo>
                  <a:cubicBezTo>
                    <a:pt x="231" y="1743"/>
                    <a:pt x="221" y="1749"/>
                    <a:pt x="218" y="1762"/>
                  </a:cubicBezTo>
                  <a:cubicBezTo>
                    <a:pt x="205" y="1778"/>
                    <a:pt x="204" y="1784"/>
                    <a:pt x="198" y="1787"/>
                  </a:cubicBezTo>
                  <a:cubicBezTo>
                    <a:pt x="177" y="1819"/>
                    <a:pt x="171" y="1820"/>
                    <a:pt x="170" y="1826"/>
                  </a:cubicBezTo>
                  <a:cubicBezTo>
                    <a:pt x="149" y="1860"/>
                    <a:pt x="139" y="1859"/>
                    <a:pt x="140" y="1868"/>
                  </a:cubicBezTo>
                  <a:cubicBezTo>
                    <a:pt x="113" y="1902"/>
                    <a:pt x="110" y="1911"/>
                    <a:pt x="102" y="1916"/>
                  </a:cubicBezTo>
                  <a:cubicBezTo>
                    <a:pt x="93" y="1947"/>
                    <a:pt x="82" y="1948"/>
                    <a:pt x="83" y="1959"/>
                  </a:cubicBezTo>
                  <a:cubicBezTo>
                    <a:pt x="69" y="1984"/>
                    <a:pt x="67" y="1985"/>
                    <a:pt x="68" y="1989"/>
                  </a:cubicBezTo>
                  <a:cubicBezTo>
                    <a:pt x="55" y="2020"/>
                    <a:pt x="55" y="2026"/>
                    <a:pt x="56" y="2031"/>
                  </a:cubicBezTo>
                  <a:cubicBezTo>
                    <a:pt x="39" y="2054"/>
                    <a:pt x="48" y="2048"/>
                    <a:pt x="43" y="2043"/>
                  </a:cubicBezTo>
                  <a:cubicBezTo>
                    <a:pt x="61" y="1957"/>
                    <a:pt x="62" y="1947"/>
                    <a:pt x="64" y="1939"/>
                  </a:cubicBezTo>
                  <a:cubicBezTo>
                    <a:pt x="79" y="1911"/>
                    <a:pt x="76" y="1903"/>
                    <a:pt x="79" y="1900"/>
                  </a:cubicBezTo>
                  <a:cubicBezTo>
                    <a:pt x="94" y="1872"/>
                    <a:pt x="95" y="1867"/>
                    <a:pt x="99" y="1864"/>
                  </a:cubicBezTo>
                  <a:cubicBezTo>
                    <a:pt x="115" y="1833"/>
                    <a:pt x="117" y="1831"/>
                    <a:pt x="118" y="1830"/>
                  </a:cubicBezTo>
                  <a:cubicBezTo>
                    <a:pt x="127" y="1814"/>
                    <a:pt x="130" y="1811"/>
                    <a:pt x="132" y="1807"/>
                  </a:cubicBezTo>
                  <a:cubicBezTo>
                    <a:pt x="162" y="1770"/>
                    <a:pt x="168" y="1763"/>
                    <a:pt x="174" y="1758"/>
                  </a:cubicBezTo>
                  <a:cubicBezTo>
                    <a:pt x="204" y="1726"/>
                    <a:pt x="216" y="1713"/>
                    <a:pt x="229" y="1702"/>
                  </a:cubicBezTo>
                  <a:cubicBezTo>
                    <a:pt x="260" y="1672"/>
                    <a:pt x="260" y="1665"/>
                    <a:pt x="266" y="1664"/>
                  </a:cubicBezTo>
                  <a:cubicBezTo>
                    <a:pt x="284" y="1639"/>
                    <a:pt x="287" y="1637"/>
                    <a:pt x="288" y="1632"/>
                  </a:cubicBezTo>
                  <a:cubicBezTo>
                    <a:pt x="289" y="1626"/>
                    <a:pt x="286" y="1630"/>
                    <a:pt x="281" y="1633"/>
                  </a:cubicBezTo>
                  <a:cubicBezTo>
                    <a:pt x="269" y="1651"/>
                    <a:pt x="266" y="1655"/>
                    <a:pt x="261" y="1658"/>
                  </a:cubicBezTo>
                  <a:cubicBezTo>
                    <a:pt x="220" y="1703"/>
                    <a:pt x="210" y="1709"/>
                    <a:pt x="202" y="1717"/>
                  </a:cubicBezTo>
                  <a:cubicBezTo>
                    <a:pt x="152" y="1773"/>
                    <a:pt x="142" y="1779"/>
                    <a:pt x="137" y="1789"/>
                  </a:cubicBezTo>
                  <a:cubicBezTo>
                    <a:pt x="121" y="1805"/>
                    <a:pt x="122" y="1813"/>
                    <a:pt x="115" y="1815"/>
                  </a:cubicBezTo>
                  <a:cubicBezTo>
                    <a:pt x="84" y="1869"/>
                    <a:pt x="84" y="1881"/>
                    <a:pt x="76" y="1885"/>
                  </a:cubicBezTo>
                  <a:cubicBezTo>
                    <a:pt x="59" y="1931"/>
                    <a:pt x="51" y="1948"/>
                    <a:pt x="47" y="1968"/>
                  </a:cubicBezTo>
                  <a:cubicBezTo>
                    <a:pt x="39" y="2002"/>
                    <a:pt x="36" y="2006"/>
                    <a:pt x="37" y="2013"/>
                  </a:cubicBezTo>
                  <a:cubicBezTo>
                    <a:pt x="36" y="1979"/>
                    <a:pt x="36" y="1977"/>
                    <a:pt x="38" y="1969"/>
                  </a:cubicBezTo>
                  <a:cubicBezTo>
                    <a:pt x="50" y="1929"/>
                    <a:pt x="53" y="1924"/>
                    <a:pt x="54" y="1917"/>
                  </a:cubicBezTo>
                  <a:cubicBezTo>
                    <a:pt x="62" y="1897"/>
                    <a:pt x="63" y="1894"/>
                    <a:pt x="66" y="1893"/>
                  </a:cubicBezTo>
                  <a:cubicBezTo>
                    <a:pt x="76" y="1863"/>
                    <a:pt x="80" y="1863"/>
                    <a:pt x="81" y="1861"/>
                  </a:cubicBezTo>
                  <a:cubicBezTo>
                    <a:pt x="107" y="1821"/>
                    <a:pt x="109" y="1819"/>
                    <a:pt x="108" y="1815"/>
                  </a:cubicBezTo>
                  <a:cubicBezTo>
                    <a:pt x="131" y="1785"/>
                    <a:pt x="137" y="1774"/>
                    <a:pt x="144" y="1765"/>
                  </a:cubicBezTo>
                  <a:cubicBezTo>
                    <a:pt x="157" y="1753"/>
                    <a:pt x="157" y="1748"/>
                    <a:pt x="162" y="1746"/>
                  </a:cubicBezTo>
                  <a:cubicBezTo>
                    <a:pt x="220" y="1678"/>
                    <a:pt x="229" y="1674"/>
                    <a:pt x="233" y="1667"/>
                  </a:cubicBezTo>
                  <a:cubicBezTo>
                    <a:pt x="246" y="1655"/>
                    <a:pt x="247" y="1650"/>
                    <a:pt x="252" y="1648"/>
                  </a:cubicBezTo>
                  <a:cubicBezTo>
                    <a:pt x="279" y="1612"/>
                    <a:pt x="284" y="1610"/>
                    <a:pt x="284" y="1604"/>
                  </a:cubicBezTo>
                  <a:cubicBezTo>
                    <a:pt x="260" y="1629"/>
                    <a:pt x="257" y="1632"/>
                    <a:pt x="255" y="1637"/>
                  </a:cubicBezTo>
                  <a:cubicBezTo>
                    <a:pt x="239" y="1654"/>
                    <a:pt x="236" y="1656"/>
                    <a:pt x="235" y="1658"/>
                  </a:cubicBezTo>
                  <a:cubicBezTo>
                    <a:pt x="217" y="1674"/>
                    <a:pt x="215" y="1676"/>
                    <a:pt x="215" y="1679"/>
                  </a:cubicBezTo>
                  <a:cubicBezTo>
                    <a:pt x="149" y="1746"/>
                    <a:pt x="136" y="1762"/>
                    <a:pt x="123" y="1777"/>
                  </a:cubicBezTo>
                  <a:cubicBezTo>
                    <a:pt x="74" y="1857"/>
                    <a:pt x="71" y="1860"/>
                    <a:pt x="68" y="1864"/>
                  </a:cubicBezTo>
                  <a:cubicBezTo>
                    <a:pt x="51" y="1891"/>
                    <a:pt x="54" y="1897"/>
                    <a:pt x="51" y="1898"/>
                  </a:cubicBezTo>
                  <a:cubicBezTo>
                    <a:pt x="42" y="1925"/>
                    <a:pt x="41" y="1931"/>
                    <a:pt x="38" y="1936"/>
                  </a:cubicBezTo>
                  <a:cubicBezTo>
                    <a:pt x="24" y="1990"/>
                    <a:pt x="27" y="2000"/>
                    <a:pt x="21" y="2001"/>
                  </a:cubicBezTo>
                  <a:cubicBezTo>
                    <a:pt x="22" y="1975"/>
                    <a:pt x="19" y="1968"/>
                    <a:pt x="23" y="1968"/>
                  </a:cubicBezTo>
                  <a:cubicBezTo>
                    <a:pt x="48" y="1873"/>
                    <a:pt x="51" y="1866"/>
                    <a:pt x="52" y="1859"/>
                  </a:cubicBezTo>
                  <a:cubicBezTo>
                    <a:pt x="97" y="1787"/>
                    <a:pt x="94" y="1780"/>
                    <a:pt x="97" y="1779"/>
                  </a:cubicBezTo>
                  <a:cubicBezTo>
                    <a:pt x="120" y="1747"/>
                    <a:pt x="125" y="1742"/>
                    <a:pt x="129" y="1737"/>
                  </a:cubicBezTo>
                  <a:cubicBezTo>
                    <a:pt x="154" y="1711"/>
                    <a:pt x="166" y="1702"/>
                    <a:pt x="174" y="1690"/>
                  </a:cubicBezTo>
                  <a:cubicBezTo>
                    <a:pt x="214" y="1659"/>
                    <a:pt x="214" y="1649"/>
                    <a:pt x="223" y="1648"/>
                  </a:cubicBezTo>
                  <a:cubicBezTo>
                    <a:pt x="237" y="1639"/>
                    <a:pt x="226" y="1633"/>
                    <a:pt x="227" y="1639"/>
                  </a:cubicBezTo>
                  <a:cubicBezTo>
                    <a:pt x="200" y="1658"/>
                    <a:pt x="202" y="1664"/>
                    <a:pt x="196" y="1663"/>
                  </a:cubicBezTo>
                  <a:cubicBezTo>
                    <a:pt x="165" y="1693"/>
                    <a:pt x="154" y="1701"/>
                    <a:pt x="147" y="1712"/>
                  </a:cubicBezTo>
                  <a:cubicBezTo>
                    <a:pt x="114" y="1748"/>
                    <a:pt x="104" y="1750"/>
                    <a:pt x="104" y="1761"/>
                  </a:cubicBezTo>
                  <a:cubicBezTo>
                    <a:pt x="84" y="1789"/>
                    <a:pt x="78" y="1794"/>
                    <a:pt x="75" y="1802"/>
                  </a:cubicBezTo>
                  <a:cubicBezTo>
                    <a:pt x="57" y="1828"/>
                    <a:pt x="57" y="1835"/>
                    <a:pt x="55" y="1841"/>
                  </a:cubicBezTo>
                  <a:cubicBezTo>
                    <a:pt x="31" y="1902"/>
                    <a:pt x="21" y="1910"/>
                    <a:pt x="22" y="1926"/>
                  </a:cubicBezTo>
                  <a:cubicBezTo>
                    <a:pt x="14" y="1948"/>
                    <a:pt x="12" y="1950"/>
                    <a:pt x="11" y="1953"/>
                  </a:cubicBezTo>
                  <a:cubicBezTo>
                    <a:pt x="14" y="1913"/>
                    <a:pt x="11" y="1906"/>
                    <a:pt x="14" y="1905"/>
                  </a:cubicBezTo>
                  <a:cubicBezTo>
                    <a:pt x="29" y="1846"/>
                    <a:pt x="30" y="1844"/>
                    <a:pt x="31" y="1840"/>
                  </a:cubicBezTo>
                  <a:cubicBezTo>
                    <a:pt x="50" y="1795"/>
                    <a:pt x="58" y="1783"/>
                    <a:pt x="64" y="1770"/>
                  </a:cubicBezTo>
                  <a:cubicBezTo>
                    <a:pt x="100" y="1720"/>
                    <a:pt x="103" y="1717"/>
                    <a:pt x="105" y="1713"/>
                  </a:cubicBezTo>
                  <a:cubicBezTo>
                    <a:pt x="115" y="1700"/>
                    <a:pt x="119" y="1702"/>
                    <a:pt x="120" y="1701"/>
                  </a:cubicBezTo>
                  <a:cubicBezTo>
                    <a:pt x="138" y="1677"/>
                    <a:pt x="153" y="1664"/>
                    <a:pt x="164" y="1647"/>
                  </a:cubicBezTo>
                  <a:cubicBezTo>
                    <a:pt x="200" y="1597"/>
                    <a:pt x="198" y="1589"/>
                    <a:pt x="204" y="1588"/>
                  </a:cubicBezTo>
                  <a:cubicBezTo>
                    <a:pt x="215" y="1556"/>
                    <a:pt x="218" y="1554"/>
                    <a:pt x="216" y="1550"/>
                  </a:cubicBezTo>
                  <a:cubicBezTo>
                    <a:pt x="204" y="1568"/>
                    <a:pt x="204" y="1577"/>
                    <a:pt x="199" y="1582"/>
                  </a:cubicBezTo>
                  <a:cubicBezTo>
                    <a:pt x="151" y="1649"/>
                    <a:pt x="147" y="1660"/>
                    <a:pt x="137" y="1665"/>
                  </a:cubicBezTo>
                  <a:cubicBezTo>
                    <a:pt x="106" y="1703"/>
                    <a:pt x="103" y="1703"/>
                    <a:pt x="103" y="1706"/>
                  </a:cubicBezTo>
                  <a:cubicBezTo>
                    <a:pt x="71" y="1744"/>
                    <a:pt x="63" y="1750"/>
                    <a:pt x="61" y="1762"/>
                  </a:cubicBezTo>
                  <a:cubicBezTo>
                    <a:pt x="37" y="1797"/>
                    <a:pt x="33" y="1807"/>
                    <a:pt x="32" y="1821"/>
                  </a:cubicBezTo>
                  <a:cubicBezTo>
                    <a:pt x="23" y="1846"/>
                    <a:pt x="17" y="1846"/>
                    <a:pt x="17" y="1850"/>
                  </a:cubicBezTo>
                  <a:cubicBezTo>
                    <a:pt x="3" y="1895"/>
                    <a:pt x="5" y="1907"/>
                    <a:pt x="0" y="1912"/>
                  </a:cubicBezTo>
                  <a:cubicBezTo>
                    <a:pt x="4" y="2002"/>
                    <a:pt x="10" y="2004"/>
                    <a:pt x="15" y="2008"/>
                  </a:cubicBezTo>
                  <a:cubicBezTo>
                    <a:pt x="13" y="2023"/>
                    <a:pt x="9" y="2018"/>
                    <a:pt x="6" y="2013"/>
                  </a:cubicBezTo>
                  <a:cubicBezTo>
                    <a:pt x="2" y="2039"/>
                    <a:pt x="5" y="2041"/>
                    <a:pt x="8" y="2043"/>
                  </a:cubicBezTo>
                  <a:cubicBezTo>
                    <a:pt x="21" y="2058"/>
                    <a:pt x="24" y="2059"/>
                    <a:pt x="25" y="2062"/>
                  </a:cubicBezTo>
                  <a:cubicBezTo>
                    <a:pt x="29" y="2076"/>
                    <a:pt x="19" y="2066"/>
                    <a:pt x="9" y="2056"/>
                  </a:cubicBezTo>
                  <a:cubicBezTo>
                    <a:pt x="9" y="2084"/>
                    <a:pt x="20" y="2091"/>
                    <a:pt x="30" y="2098"/>
                  </a:cubicBezTo>
                  <a:cubicBezTo>
                    <a:pt x="51" y="2120"/>
                    <a:pt x="53" y="2124"/>
                    <a:pt x="54" y="2129"/>
                  </a:cubicBezTo>
                  <a:cubicBezTo>
                    <a:pt x="56" y="2137"/>
                    <a:pt x="56" y="2132"/>
                    <a:pt x="54" y="2129"/>
                  </a:cubicBezTo>
                  <a:cubicBezTo>
                    <a:pt x="32" y="2111"/>
                    <a:pt x="26" y="2111"/>
                    <a:pt x="24" y="2107"/>
                  </a:cubicBezTo>
                  <a:cubicBezTo>
                    <a:pt x="0" y="2102"/>
                    <a:pt x="0" y="2102"/>
                    <a:pt x="0" y="2102"/>
                  </a:cubicBezTo>
                  <a:cubicBezTo>
                    <a:pt x="24" y="2124"/>
                    <a:pt x="29" y="2122"/>
                    <a:pt x="32" y="2124"/>
                  </a:cubicBezTo>
                  <a:cubicBezTo>
                    <a:pt x="58" y="2149"/>
                    <a:pt x="61" y="2156"/>
                    <a:pt x="67" y="2159"/>
                  </a:cubicBezTo>
                  <a:cubicBezTo>
                    <a:pt x="109" y="2158"/>
                    <a:pt x="108" y="2152"/>
                    <a:pt x="110" y="2150"/>
                  </a:cubicBezTo>
                  <a:close/>
                  <a:moveTo>
                    <a:pt x="0" y="1895"/>
                  </a:moveTo>
                  <a:cubicBezTo>
                    <a:pt x="1" y="1891"/>
                    <a:pt x="5" y="1889"/>
                    <a:pt x="4" y="1884"/>
                  </a:cubicBezTo>
                  <a:cubicBezTo>
                    <a:pt x="7" y="1863"/>
                    <a:pt x="8" y="1861"/>
                    <a:pt x="9" y="1859"/>
                  </a:cubicBezTo>
                  <a:cubicBezTo>
                    <a:pt x="31" y="1797"/>
                    <a:pt x="29" y="1794"/>
                    <a:pt x="30" y="1792"/>
                  </a:cubicBezTo>
                  <a:cubicBezTo>
                    <a:pt x="35" y="1779"/>
                    <a:pt x="39" y="1780"/>
                    <a:pt x="38" y="1774"/>
                  </a:cubicBezTo>
                  <a:cubicBezTo>
                    <a:pt x="61" y="1726"/>
                    <a:pt x="64" y="1723"/>
                    <a:pt x="67" y="1720"/>
                  </a:cubicBezTo>
                  <a:cubicBezTo>
                    <a:pt x="81" y="1696"/>
                    <a:pt x="84" y="1694"/>
                    <a:pt x="84" y="1688"/>
                  </a:cubicBezTo>
                  <a:cubicBezTo>
                    <a:pt x="108" y="1666"/>
                    <a:pt x="106" y="1654"/>
                    <a:pt x="114" y="1651"/>
                  </a:cubicBezTo>
                  <a:cubicBezTo>
                    <a:pt x="130" y="1622"/>
                    <a:pt x="138" y="1619"/>
                    <a:pt x="140" y="1610"/>
                  </a:cubicBezTo>
                  <a:cubicBezTo>
                    <a:pt x="158" y="1583"/>
                    <a:pt x="162" y="1576"/>
                    <a:pt x="165" y="1569"/>
                  </a:cubicBezTo>
                  <a:cubicBezTo>
                    <a:pt x="172" y="1533"/>
                    <a:pt x="176" y="1529"/>
                    <a:pt x="177" y="1522"/>
                  </a:cubicBezTo>
                  <a:cubicBezTo>
                    <a:pt x="174" y="1494"/>
                    <a:pt x="171" y="1507"/>
                    <a:pt x="173" y="1522"/>
                  </a:cubicBezTo>
                  <a:cubicBezTo>
                    <a:pt x="148" y="1581"/>
                    <a:pt x="148" y="1591"/>
                    <a:pt x="141" y="1594"/>
                  </a:cubicBezTo>
                  <a:cubicBezTo>
                    <a:pt x="122" y="1626"/>
                    <a:pt x="114" y="1638"/>
                    <a:pt x="103" y="1647"/>
                  </a:cubicBezTo>
                  <a:cubicBezTo>
                    <a:pt x="88" y="1672"/>
                    <a:pt x="81" y="1676"/>
                    <a:pt x="79" y="1684"/>
                  </a:cubicBezTo>
                  <a:cubicBezTo>
                    <a:pt x="59" y="1712"/>
                    <a:pt x="59" y="1713"/>
                    <a:pt x="57" y="1714"/>
                  </a:cubicBezTo>
                  <a:cubicBezTo>
                    <a:pt x="64" y="1702"/>
                    <a:pt x="63" y="1698"/>
                    <a:pt x="65" y="1696"/>
                  </a:cubicBezTo>
                  <a:cubicBezTo>
                    <a:pt x="81" y="1672"/>
                    <a:pt x="83" y="1668"/>
                    <a:pt x="84" y="1662"/>
                  </a:cubicBezTo>
                  <a:cubicBezTo>
                    <a:pt x="105" y="1627"/>
                    <a:pt x="109" y="1617"/>
                    <a:pt x="113" y="1607"/>
                  </a:cubicBezTo>
                  <a:cubicBezTo>
                    <a:pt x="144" y="1542"/>
                    <a:pt x="142" y="1527"/>
                    <a:pt x="146" y="1517"/>
                  </a:cubicBezTo>
                  <a:cubicBezTo>
                    <a:pt x="145" y="1431"/>
                    <a:pt x="146" y="1424"/>
                    <a:pt x="142" y="1422"/>
                  </a:cubicBezTo>
                  <a:cubicBezTo>
                    <a:pt x="141" y="1492"/>
                    <a:pt x="140" y="1506"/>
                    <a:pt x="140" y="1522"/>
                  </a:cubicBezTo>
                  <a:cubicBezTo>
                    <a:pt x="124" y="1563"/>
                    <a:pt x="127" y="1570"/>
                    <a:pt x="124" y="1572"/>
                  </a:cubicBezTo>
                  <a:cubicBezTo>
                    <a:pt x="110" y="1591"/>
                    <a:pt x="114" y="1599"/>
                    <a:pt x="108" y="1599"/>
                  </a:cubicBezTo>
                  <a:cubicBezTo>
                    <a:pt x="77" y="1660"/>
                    <a:pt x="75" y="1667"/>
                    <a:pt x="70" y="1671"/>
                  </a:cubicBezTo>
                  <a:cubicBezTo>
                    <a:pt x="49" y="1713"/>
                    <a:pt x="45" y="1719"/>
                    <a:pt x="41" y="1724"/>
                  </a:cubicBezTo>
                  <a:cubicBezTo>
                    <a:pt x="14" y="1785"/>
                    <a:pt x="8" y="1784"/>
                    <a:pt x="10" y="1789"/>
                  </a:cubicBezTo>
                  <a:cubicBezTo>
                    <a:pt x="0" y="1906"/>
                    <a:pt x="0" y="1906"/>
                    <a:pt x="0" y="1906"/>
                  </a:cubicBezTo>
                  <a:close/>
                  <a:moveTo>
                    <a:pt x="46" y="1732"/>
                  </a:moveTo>
                  <a:cubicBezTo>
                    <a:pt x="48" y="1730"/>
                    <a:pt x="50" y="1726"/>
                    <a:pt x="52" y="1723"/>
                  </a:cubicBezTo>
                  <a:cubicBezTo>
                    <a:pt x="59" y="1726"/>
                    <a:pt x="47" y="1729"/>
                    <a:pt x="50" y="1734"/>
                  </a:cubicBezTo>
                  <a:cubicBezTo>
                    <a:pt x="47" y="1736"/>
                    <a:pt x="46" y="1740"/>
                    <a:pt x="44" y="1743"/>
                  </a:cubicBezTo>
                  <a:cubicBezTo>
                    <a:pt x="37" y="1740"/>
                    <a:pt x="48" y="1738"/>
                    <a:pt x="46" y="1732"/>
                  </a:cubicBezTo>
                  <a:close/>
                  <a:moveTo>
                    <a:pt x="34" y="1759"/>
                  </a:moveTo>
                  <a:cubicBezTo>
                    <a:pt x="36" y="1755"/>
                    <a:pt x="38" y="1750"/>
                    <a:pt x="40" y="1746"/>
                  </a:cubicBezTo>
                  <a:cubicBezTo>
                    <a:pt x="45" y="1747"/>
                    <a:pt x="36" y="1752"/>
                    <a:pt x="39" y="1759"/>
                  </a:cubicBezTo>
                  <a:cubicBezTo>
                    <a:pt x="35" y="1762"/>
                    <a:pt x="32" y="1767"/>
                    <a:pt x="31" y="1773"/>
                  </a:cubicBezTo>
                  <a:cubicBezTo>
                    <a:pt x="26" y="1771"/>
                    <a:pt x="32" y="1762"/>
                    <a:pt x="34" y="1759"/>
                  </a:cubicBezTo>
                  <a:close/>
                  <a:moveTo>
                    <a:pt x="17" y="1798"/>
                  </a:moveTo>
                  <a:cubicBezTo>
                    <a:pt x="21" y="1792"/>
                    <a:pt x="18" y="1801"/>
                    <a:pt x="18" y="1804"/>
                  </a:cubicBezTo>
                  <a:cubicBezTo>
                    <a:pt x="14" y="1803"/>
                    <a:pt x="17" y="1800"/>
                    <a:pt x="17" y="1798"/>
                  </a:cubicBezTo>
                  <a:close/>
                  <a:moveTo>
                    <a:pt x="2519" y="2156"/>
                  </a:moveTo>
                  <a:cubicBezTo>
                    <a:pt x="2512" y="2155"/>
                    <a:pt x="2519" y="2151"/>
                    <a:pt x="2513" y="2146"/>
                  </a:cubicBezTo>
                  <a:cubicBezTo>
                    <a:pt x="2506" y="2135"/>
                    <a:pt x="2508" y="2133"/>
                    <a:pt x="2500" y="2124"/>
                  </a:cubicBezTo>
                  <a:cubicBezTo>
                    <a:pt x="2503" y="2120"/>
                    <a:pt x="2494" y="2116"/>
                    <a:pt x="2496" y="2112"/>
                  </a:cubicBezTo>
                  <a:cubicBezTo>
                    <a:pt x="2492" y="2108"/>
                    <a:pt x="2487" y="2104"/>
                    <a:pt x="2487" y="2100"/>
                  </a:cubicBezTo>
                  <a:cubicBezTo>
                    <a:pt x="2481" y="2091"/>
                    <a:pt x="2476" y="2082"/>
                    <a:pt x="2470" y="2074"/>
                  </a:cubicBezTo>
                  <a:cubicBezTo>
                    <a:pt x="2465" y="2068"/>
                    <a:pt x="2460" y="2062"/>
                    <a:pt x="2455" y="2056"/>
                  </a:cubicBezTo>
                  <a:cubicBezTo>
                    <a:pt x="2437" y="2043"/>
                    <a:pt x="2420" y="2021"/>
                    <a:pt x="2402" y="2009"/>
                  </a:cubicBezTo>
                  <a:cubicBezTo>
                    <a:pt x="2394" y="1999"/>
                    <a:pt x="2384" y="1996"/>
                    <a:pt x="2376" y="1986"/>
                  </a:cubicBezTo>
                  <a:cubicBezTo>
                    <a:pt x="2372" y="1980"/>
                    <a:pt x="2367" y="1984"/>
                    <a:pt x="2363" y="1977"/>
                  </a:cubicBezTo>
                  <a:cubicBezTo>
                    <a:pt x="2358" y="1972"/>
                    <a:pt x="2354" y="1968"/>
                    <a:pt x="2349" y="1968"/>
                  </a:cubicBezTo>
                  <a:cubicBezTo>
                    <a:pt x="2355" y="1975"/>
                    <a:pt x="2359" y="1974"/>
                    <a:pt x="2361" y="1981"/>
                  </a:cubicBezTo>
                  <a:cubicBezTo>
                    <a:pt x="2371" y="1984"/>
                    <a:pt x="2380" y="1998"/>
                    <a:pt x="2390" y="2005"/>
                  </a:cubicBezTo>
                  <a:cubicBezTo>
                    <a:pt x="2395" y="2013"/>
                    <a:pt x="2400" y="2013"/>
                    <a:pt x="2405" y="2018"/>
                  </a:cubicBezTo>
                  <a:cubicBezTo>
                    <a:pt x="2407" y="2021"/>
                    <a:pt x="2409" y="2025"/>
                    <a:pt x="2412" y="2023"/>
                  </a:cubicBezTo>
                  <a:cubicBezTo>
                    <a:pt x="2416" y="2025"/>
                    <a:pt x="2412" y="2033"/>
                    <a:pt x="2418" y="2030"/>
                  </a:cubicBezTo>
                  <a:cubicBezTo>
                    <a:pt x="2417" y="2035"/>
                    <a:pt x="2425" y="2036"/>
                    <a:pt x="2429" y="2043"/>
                  </a:cubicBezTo>
                  <a:cubicBezTo>
                    <a:pt x="2434" y="2050"/>
                    <a:pt x="2439" y="2054"/>
                    <a:pt x="2444" y="2056"/>
                  </a:cubicBezTo>
                  <a:cubicBezTo>
                    <a:pt x="2442" y="2059"/>
                    <a:pt x="2446" y="2061"/>
                    <a:pt x="2448" y="2061"/>
                  </a:cubicBezTo>
                  <a:cubicBezTo>
                    <a:pt x="2446" y="2064"/>
                    <a:pt x="2450" y="2066"/>
                    <a:pt x="2452" y="2066"/>
                  </a:cubicBezTo>
                  <a:cubicBezTo>
                    <a:pt x="2454" y="2072"/>
                    <a:pt x="2456" y="2073"/>
                    <a:pt x="2462" y="2078"/>
                  </a:cubicBezTo>
                  <a:cubicBezTo>
                    <a:pt x="2466" y="2087"/>
                    <a:pt x="2472" y="2096"/>
                    <a:pt x="2481" y="2105"/>
                  </a:cubicBezTo>
                  <a:cubicBezTo>
                    <a:pt x="2484" y="2111"/>
                    <a:pt x="2485" y="2117"/>
                    <a:pt x="2487" y="2123"/>
                  </a:cubicBezTo>
                  <a:cubicBezTo>
                    <a:pt x="2492" y="2119"/>
                    <a:pt x="2487" y="2128"/>
                    <a:pt x="2493" y="2129"/>
                  </a:cubicBezTo>
                  <a:cubicBezTo>
                    <a:pt x="2493" y="2135"/>
                    <a:pt x="2495" y="2131"/>
                    <a:pt x="2499" y="2136"/>
                  </a:cubicBezTo>
                  <a:cubicBezTo>
                    <a:pt x="2497" y="2141"/>
                    <a:pt x="2505" y="2148"/>
                    <a:pt x="2505" y="2153"/>
                  </a:cubicBezTo>
                  <a:cubicBezTo>
                    <a:pt x="2505" y="2159"/>
                    <a:pt x="2507" y="2155"/>
                    <a:pt x="2511" y="2160"/>
                  </a:cubicBezTo>
                  <a:cubicBezTo>
                    <a:pt x="2519" y="2160"/>
                    <a:pt x="2519" y="2160"/>
                    <a:pt x="2519" y="2160"/>
                  </a:cubicBezTo>
                  <a:cubicBezTo>
                    <a:pt x="2518" y="2158"/>
                    <a:pt x="2518" y="2157"/>
                    <a:pt x="2519" y="2156"/>
                  </a:cubicBezTo>
                  <a:close/>
                  <a:moveTo>
                    <a:pt x="2461" y="2096"/>
                  </a:moveTo>
                  <a:cubicBezTo>
                    <a:pt x="2439" y="2071"/>
                    <a:pt x="2416" y="2045"/>
                    <a:pt x="2394" y="2019"/>
                  </a:cubicBezTo>
                  <a:cubicBezTo>
                    <a:pt x="2381" y="2012"/>
                    <a:pt x="2375" y="1992"/>
                    <a:pt x="2360" y="1994"/>
                  </a:cubicBezTo>
                  <a:cubicBezTo>
                    <a:pt x="2367" y="1997"/>
                    <a:pt x="2374" y="2009"/>
                    <a:pt x="2382" y="2012"/>
                  </a:cubicBezTo>
                  <a:cubicBezTo>
                    <a:pt x="2390" y="2027"/>
                    <a:pt x="2398" y="2029"/>
                    <a:pt x="2406" y="2043"/>
                  </a:cubicBezTo>
                  <a:cubicBezTo>
                    <a:pt x="2412" y="2046"/>
                    <a:pt x="2412" y="2053"/>
                    <a:pt x="2420" y="2060"/>
                  </a:cubicBezTo>
                  <a:cubicBezTo>
                    <a:pt x="2428" y="2069"/>
                    <a:pt x="2425" y="2067"/>
                    <a:pt x="2432" y="2076"/>
                  </a:cubicBezTo>
                  <a:cubicBezTo>
                    <a:pt x="2442" y="2082"/>
                    <a:pt x="2445" y="2096"/>
                    <a:pt x="2455" y="2102"/>
                  </a:cubicBezTo>
                  <a:cubicBezTo>
                    <a:pt x="2454" y="2107"/>
                    <a:pt x="2457" y="2111"/>
                    <a:pt x="2461" y="2116"/>
                  </a:cubicBezTo>
                  <a:cubicBezTo>
                    <a:pt x="2460" y="2121"/>
                    <a:pt x="2469" y="2127"/>
                    <a:pt x="2467" y="2132"/>
                  </a:cubicBezTo>
                  <a:cubicBezTo>
                    <a:pt x="2474" y="2141"/>
                    <a:pt x="2480" y="2151"/>
                    <a:pt x="2485" y="2160"/>
                  </a:cubicBezTo>
                  <a:cubicBezTo>
                    <a:pt x="2496" y="2160"/>
                    <a:pt x="2496" y="2160"/>
                    <a:pt x="2496" y="2160"/>
                  </a:cubicBezTo>
                  <a:cubicBezTo>
                    <a:pt x="2494" y="2157"/>
                    <a:pt x="2493" y="2154"/>
                    <a:pt x="2492" y="2151"/>
                  </a:cubicBezTo>
                  <a:cubicBezTo>
                    <a:pt x="2476" y="2132"/>
                    <a:pt x="2472" y="2114"/>
                    <a:pt x="2461" y="2096"/>
                  </a:cubicBezTo>
                  <a:close/>
                  <a:moveTo>
                    <a:pt x="149" y="2121"/>
                  </a:moveTo>
                  <a:cubicBezTo>
                    <a:pt x="149" y="2115"/>
                    <a:pt x="153" y="2113"/>
                    <a:pt x="155" y="2109"/>
                  </a:cubicBezTo>
                  <a:cubicBezTo>
                    <a:pt x="179" y="2064"/>
                    <a:pt x="184" y="2064"/>
                    <a:pt x="184" y="2059"/>
                  </a:cubicBezTo>
                  <a:cubicBezTo>
                    <a:pt x="201" y="2038"/>
                    <a:pt x="201" y="2032"/>
                    <a:pt x="204" y="2029"/>
                  </a:cubicBezTo>
                  <a:cubicBezTo>
                    <a:pt x="232" y="2004"/>
                    <a:pt x="230" y="1993"/>
                    <a:pt x="239" y="1992"/>
                  </a:cubicBezTo>
                  <a:cubicBezTo>
                    <a:pt x="257" y="1965"/>
                    <a:pt x="261" y="1963"/>
                    <a:pt x="260" y="1958"/>
                  </a:cubicBezTo>
                  <a:cubicBezTo>
                    <a:pt x="276" y="1940"/>
                    <a:pt x="278" y="1938"/>
                    <a:pt x="281" y="1936"/>
                  </a:cubicBezTo>
                  <a:cubicBezTo>
                    <a:pt x="304" y="1898"/>
                    <a:pt x="315" y="1888"/>
                    <a:pt x="320" y="1875"/>
                  </a:cubicBezTo>
                  <a:cubicBezTo>
                    <a:pt x="343" y="1838"/>
                    <a:pt x="344" y="1834"/>
                    <a:pt x="343" y="1829"/>
                  </a:cubicBezTo>
                  <a:cubicBezTo>
                    <a:pt x="360" y="1792"/>
                    <a:pt x="356" y="1780"/>
                    <a:pt x="364" y="1778"/>
                  </a:cubicBezTo>
                  <a:cubicBezTo>
                    <a:pt x="368" y="1705"/>
                    <a:pt x="374" y="1716"/>
                    <a:pt x="370" y="1718"/>
                  </a:cubicBezTo>
                  <a:cubicBezTo>
                    <a:pt x="364" y="1756"/>
                    <a:pt x="362" y="1760"/>
                    <a:pt x="360" y="1765"/>
                  </a:cubicBezTo>
                  <a:cubicBezTo>
                    <a:pt x="344" y="1810"/>
                    <a:pt x="345" y="1817"/>
                    <a:pt x="340" y="1819"/>
                  </a:cubicBezTo>
                  <a:cubicBezTo>
                    <a:pt x="320" y="1860"/>
                    <a:pt x="317" y="1864"/>
                    <a:pt x="315" y="1868"/>
                  </a:cubicBezTo>
                  <a:cubicBezTo>
                    <a:pt x="280" y="1917"/>
                    <a:pt x="281" y="1913"/>
                    <a:pt x="277" y="1917"/>
                  </a:cubicBezTo>
                  <a:cubicBezTo>
                    <a:pt x="259" y="1943"/>
                    <a:pt x="260" y="1948"/>
                    <a:pt x="255" y="1949"/>
                  </a:cubicBezTo>
                  <a:cubicBezTo>
                    <a:pt x="243" y="1969"/>
                    <a:pt x="241" y="1971"/>
                    <a:pt x="240" y="1974"/>
                  </a:cubicBezTo>
                  <a:cubicBezTo>
                    <a:pt x="216" y="2003"/>
                    <a:pt x="214" y="2010"/>
                    <a:pt x="207" y="2014"/>
                  </a:cubicBezTo>
                  <a:cubicBezTo>
                    <a:pt x="189" y="2041"/>
                    <a:pt x="181" y="2039"/>
                    <a:pt x="184" y="2046"/>
                  </a:cubicBezTo>
                  <a:cubicBezTo>
                    <a:pt x="160" y="2087"/>
                    <a:pt x="152" y="2090"/>
                    <a:pt x="150" y="2096"/>
                  </a:cubicBezTo>
                  <a:cubicBezTo>
                    <a:pt x="129" y="2140"/>
                    <a:pt x="122" y="2143"/>
                    <a:pt x="121" y="2151"/>
                  </a:cubicBezTo>
                  <a:cubicBezTo>
                    <a:pt x="127" y="2156"/>
                    <a:pt x="129" y="2153"/>
                    <a:pt x="132" y="2150"/>
                  </a:cubicBezTo>
                  <a:cubicBezTo>
                    <a:pt x="143" y="2124"/>
                    <a:pt x="146" y="2123"/>
                    <a:pt x="149" y="2121"/>
                  </a:cubicBezTo>
                  <a:close/>
                  <a:moveTo>
                    <a:pt x="390" y="1968"/>
                  </a:moveTo>
                  <a:cubicBezTo>
                    <a:pt x="393" y="1994"/>
                    <a:pt x="387" y="2012"/>
                    <a:pt x="386" y="2034"/>
                  </a:cubicBezTo>
                  <a:cubicBezTo>
                    <a:pt x="382" y="2035"/>
                    <a:pt x="385" y="2041"/>
                    <a:pt x="382" y="2043"/>
                  </a:cubicBezTo>
                  <a:cubicBezTo>
                    <a:pt x="379" y="2045"/>
                    <a:pt x="378" y="2049"/>
                    <a:pt x="379" y="2054"/>
                  </a:cubicBezTo>
                  <a:cubicBezTo>
                    <a:pt x="375" y="2055"/>
                    <a:pt x="378" y="2062"/>
                    <a:pt x="375" y="2063"/>
                  </a:cubicBezTo>
                  <a:cubicBezTo>
                    <a:pt x="372" y="2065"/>
                    <a:pt x="372" y="2070"/>
                    <a:pt x="371" y="2074"/>
                  </a:cubicBezTo>
                  <a:cubicBezTo>
                    <a:pt x="361" y="2081"/>
                    <a:pt x="360" y="2096"/>
                    <a:pt x="349" y="2102"/>
                  </a:cubicBezTo>
                  <a:cubicBezTo>
                    <a:pt x="343" y="2125"/>
                    <a:pt x="331" y="2142"/>
                    <a:pt x="320" y="2160"/>
                  </a:cubicBezTo>
                  <a:cubicBezTo>
                    <a:pt x="332" y="2160"/>
                    <a:pt x="332" y="2160"/>
                    <a:pt x="332" y="2160"/>
                  </a:cubicBezTo>
                  <a:cubicBezTo>
                    <a:pt x="334" y="2157"/>
                    <a:pt x="335" y="2153"/>
                    <a:pt x="337" y="2151"/>
                  </a:cubicBezTo>
                  <a:cubicBezTo>
                    <a:pt x="340" y="2141"/>
                    <a:pt x="347" y="2136"/>
                    <a:pt x="349" y="2126"/>
                  </a:cubicBezTo>
                  <a:cubicBezTo>
                    <a:pt x="352" y="2124"/>
                    <a:pt x="352" y="2118"/>
                    <a:pt x="354" y="2115"/>
                  </a:cubicBezTo>
                  <a:cubicBezTo>
                    <a:pt x="358" y="2112"/>
                    <a:pt x="360" y="2107"/>
                    <a:pt x="360" y="2101"/>
                  </a:cubicBezTo>
                  <a:cubicBezTo>
                    <a:pt x="367" y="2099"/>
                    <a:pt x="367" y="2091"/>
                    <a:pt x="372" y="2087"/>
                  </a:cubicBezTo>
                  <a:cubicBezTo>
                    <a:pt x="377" y="2082"/>
                    <a:pt x="377" y="2074"/>
                    <a:pt x="382" y="2069"/>
                  </a:cubicBezTo>
                  <a:cubicBezTo>
                    <a:pt x="382" y="2061"/>
                    <a:pt x="386" y="2057"/>
                    <a:pt x="387" y="2049"/>
                  </a:cubicBezTo>
                  <a:cubicBezTo>
                    <a:pt x="392" y="2044"/>
                    <a:pt x="390" y="2034"/>
                    <a:pt x="394" y="2029"/>
                  </a:cubicBezTo>
                  <a:cubicBezTo>
                    <a:pt x="395" y="2016"/>
                    <a:pt x="395" y="2004"/>
                    <a:pt x="396" y="1992"/>
                  </a:cubicBezTo>
                  <a:cubicBezTo>
                    <a:pt x="396" y="1987"/>
                    <a:pt x="395" y="1983"/>
                    <a:pt x="395" y="1979"/>
                  </a:cubicBezTo>
                  <a:cubicBezTo>
                    <a:pt x="394" y="1975"/>
                    <a:pt x="397" y="1965"/>
                    <a:pt x="390" y="1968"/>
                  </a:cubicBezTo>
                  <a:close/>
                  <a:moveTo>
                    <a:pt x="323" y="2128"/>
                  </a:moveTo>
                  <a:cubicBezTo>
                    <a:pt x="323" y="2125"/>
                    <a:pt x="323" y="2123"/>
                    <a:pt x="327" y="2123"/>
                  </a:cubicBezTo>
                  <a:cubicBezTo>
                    <a:pt x="347" y="2067"/>
                    <a:pt x="355" y="2069"/>
                    <a:pt x="353" y="2062"/>
                  </a:cubicBezTo>
                  <a:cubicBezTo>
                    <a:pt x="367" y="2015"/>
                    <a:pt x="370" y="2008"/>
                    <a:pt x="373" y="2000"/>
                  </a:cubicBezTo>
                  <a:cubicBezTo>
                    <a:pt x="384" y="1955"/>
                    <a:pt x="386" y="1943"/>
                    <a:pt x="387" y="1920"/>
                  </a:cubicBezTo>
                  <a:cubicBezTo>
                    <a:pt x="390" y="1846"/>
                    <a:pt x="389" y="1840"/>
                    <a:pt x="392" y="1837"/>
                  </a:cubicBezTo>
                  <a:cubicBezTo>
                    <a:pt x="386" y="1793"/>
                    <a:pt x="390" y="1791"/>
                    <a:pt x="388" y="1785"/>
                  </a:cubicBezTo>
                  <a:cubicBezTo>
                    <a:pt x="378" y="1844"/>
                    <a:pt x="379" y="1849"/>
                    <a:pt x="378" y="1853"/>
                  </a:cubicBezTo>
                  <a:cubicBezTo>
                    <a:pt x="364" y="1895"/>
                    <a:pt x="367" y="1908"/>
                    <a:pt x="360" y="1913"/>
                  </a:cubicBezTo>
                  <a:cubicBezTo>
                    <a:pt x="342" y="1952"/>
                    <a:pt x="339" y="1955"/>
                    <a:pt x="337" y="1959"/>
                  </a:cubicBezTo>
                  <a:cubicBezTo>
                    <a:pt x="320" y="1982"/>
                    <a:pt x="325" y="1992"/>
                    <a:pt x="317" y="1991"/>
                  </a:cubicBezTo>
                  <a:cubicBezTo>
                    <a:pt x="303" y="2014"/>
                    <a:pt x="301" y="2014"/>
                    <a:pt x="302" y="2018"/>
                  </a:cubicBezTo>
                  <a:cubicBezTo>
                    <a:pt x="268" y="2075"/>
                    <a:pt x="259" y="2078"/>
                    <a:pt x="259" y="2089"/>
                  </a:cubicBezTo>
                  <a:cubicBezTo>
                    <a:pt x="241" y="2121"/>
                    <a:pt x="236" y="2121"/>
                    <a:pt x="235" y="2125"/>
                  </a:cubicBezTo>
                  <a:cubicBezTo>
                    <a:pt x="219" y="2148"/>
                    <a:pt x="218" y="2155"/>
                    <a:pt x="214" y="2160"/>
                  </a:cubicBezTo>
                  <a:cubicBezTo>
                    <a:pt x="237" y="2137"/>
                    <a:pt x="241" y="2133"/>
                    <a:pt x="244" y="2129"/>
                  </a:cubicBezTo>
                  <a:cubicBezTo>
                    <a:pt x="278" y="2075"/>
                    <a:pt x="275" y="2068"/>
                    <a:pt x="279" y="2068"/>
                  </a:cubicBezTo>
                  <a:cubicBezTo>
                    <a:pt x="291" y="2051"/>
                    <a:pt x="293" y="2049"/>
                    <a:pt x="293" y="2045"/>
                  </a:cubicBezTo>
                  <a:cubicBezTo>
                    <a:pt x="314" y="2010"/>
                    <a:pt x="321" y="2009"/>
                    <a:pt x="320" y="2001"/>
                  </a:cubicBezTo>
                  <a:cubicBezTo>
                    <a:pt x="351" y="1966"/>
                    <a:pt x="342" y="1970"/>
                    <a:pt x="345" y="1973"/>
                  </a:cubicBezTo>
                  <a:cubicBezTo>
                    <a:pt x="326" y="2008"/>
                    <a:pt x="325" y="2022"/>
                    <a:pt x="318" y="2032"/>
                  </a:cubicBezTo>
                  <a:cubicBezTo>
                    <a:pt x="303" y="2059"/>
                    <a:pt x="301" y="2061"/>
                    <a:pt x="298" y="2062"/>
                  </a:cubicBezTo>
                  <a:cubicBezTo>
                    <a:pt x="271" y="2114"/>
                    <a:pt x="265" y="2112"/>
                    <a:pt x="265" y="2117"/>
                  </a:cubicBezTo>
                  <a:cubicBezTo>
                    <a:pt x="246" y="2142"/>
                    <a:pt x="246" y="2150"/>
                    <a:pt x="241" y="2153"/>
                  </a:cubicBezTo>
                  <a:cubicBezTo>
                    <a:pt x="251" y="2156"/>
                    <a:pt x="253" y="2152"/>
                    <a:pt x="256" y="2148"/>
                  </a:cubicBezTo>
                  <a:cubicBezTo>
                    <a:pt x="269" y="2125"/>
                    <a:pt x="273" y="2125"/>
                    <a:pt x="272" y="2121"/>
                  </a:cubicBezTo>
                  <a:cubicBezTo>
                    <a:pt x="308" y="2065"/>
                    <a:pt x="311" y="2064"/>
                    <a:pt x="311" y="2061"/>
                  </a:cubicBezTo>
                  <a:cubicBezTo>
                    <a:pt x="322" y="2047"/>
                    <a:pt x="319" y="2041"/>
                    <a:pt x="323" y="2041"/>
                  </a:cubicBezTo>
                  <a:cubicBezTo>
                    <a:pt x="334" y="2002"/>
                    <a:pt x="344" y="2004"/>
                    <a:pt x="342" y="1996"/>
                  </a:cubicBezTo>
                  <a:cubicBezTo>
                    <a:pt x="358" y="1960"/>
                    <a:pt x="355" y="1950"/>
                    <a:pt x="358" y="1946"/>
                  </a:cubicBezTo>
                  <a:cubicBezTo>
                    <a:pt x="390" y="1848"/>
                    <a:pt x="384" y="1857"/>
                    <a:pt x="385" y="1861"/>
                  </a:cubicBezTo>
                  <a:cubicBezTo>
                    <a:pt x="380" y="1900"/>
                    <a:pt x="376" y="1903"/>
                    <a:pt x="375" y="1908"/>
                  </a:cubicBezTo>
                  <a:cubicBezTo>
                    <a:pt x="366" y="1961"/>
                    <a:pt x="359" y="1961"/>
                    <a:pt x="359" y="1968"/>
                  </a:cubicBezTo>
                  <a:cubicBezTo>
                    <a:pt x="340" y="2037"/>
                    <a:pt x="332" y="2042"/>
                    <a:pt x="330" y="2053"/>
                  </a:cubicBezTo>
                  <a:cubicBezTo>
                    <a:pt x="310" y="2096"/>
                    <a:pt x="307" y="2097"/>
                    <a:pt x="308" y="2101"/>
                  </a:cubicBezTo>
                  <a:cubicBezTo>
                    <a:pt x="291" y="2123"/>
                    <a:pt x="290" y="2128"/>
                    <a:pt x="288" y="2133"/>
                  </a:cubicBezTo>
                  <a:cubicBezTo>
                    <a:pt x="273" y="2146"/>
                    <a:pt x="275" y="2154"/>
                    <a:pt x="272" y="2158"/>
                  </a:cubicBezTo>
                  <a:cubicBezTo>
                    <a:pt x="282" y="2156"/>
                    <a:pt x="285" y="2152"/>
                    <a:pt x="287" y="2148"/>
                  </a:cubicBezTo>
                  <a:cubicBezTo>
                    <a:pt x="298" y="2139"/>
                    <a:pt x="291" y="2129"/>
                    <a:pt x="299" y="2132"/>
                  </a:cubicBezTo>
                  <a:cubicBezTo>
                    <a:pt x="314" y="2100"/>
                    <a:pt x="320" y="2101"/>
                    <a:pt x="318" y="2096"/>
                  </a:cubicBezTo>
                  <a:cubicBezTo>
                    <a:pt x="339" y="2051"/>
                    <a:pt x="342" y="2046"/>
                    <a:pt x="347" y="2041"/>
                  </a:cubicBezTo>
                  <a:cubicBezTo>
                    <a:pt x="369" y="1963"/>
                    <a:pt x="369" y="1958"/>
                    <a:pt x="369" y="1952"/>
                  </a:cubicBezTo>
                  <a:cubicBezTo>
                    <a:pt x="376" y="1921"/>
                    <a:pt x="382" y="1921"/>
                    <a:pt x="380" y="1914"/>
                  </a:cubicBezTo>
                  <a:cubicBezTo>
                    <a:pt x="378" y="1961"/>
                    <a:pt x="375" y="1971"/>
                    <a:pt x="374" y="1982"/>
                  </a:cubicBezTo>
                  <a:cubicBezTo>
                    <a:pt x="359" y="2021"/>
                    <a:pt x="355" y="2030"/>
                    <a:pt x="354" y="2041"/>
                  </a:cubicBezTo>
                  <a:cubicBezTo>
                    <a:pt x="335" y="2076"/>
                    <a:pt x="334" y="2088"/>
                    <a:pt x="329" y="2097"/>
                  </a:cubicBezTo>
                  <a:cubicBezTo>
                    <a:pt x="309" y="2131"/>
                    <a:pt x="305" y="2139"/>
                    <a:pt x="302" y="2149"/>
                  </a:cubicBezTo>
                  <a:cubicBezTo>
                    <a:pt x="305" y="2160"/>
                    <a:pt x="305" y="2160"/>
                    <a:pt x="305" y="2160"/>
                  </a:cubicBezTo>
                  <a:cubicBezTo>
                    <a:pt x="313" y="2141"/>
                    <a:pt x="316" y="2142"/>
                    <a:pt x="317" y="2139"/>
                  </a:cubicBezTo>
                  <a:close/>
                  <a:moveTo>
                    <a:pt x="2527" y="2111"/>
                  </a:moveTo>
                  <a:cubicBezTo>
                    <a:pt x="2506" y="2087"/>
                    <a:pt x="2489" y="2064"/>
                    <a:pt x="2464" y="2036"/>
                  </a:cubicBezTo>
                  <a:cubicBezTo>
                    <a:pt x="2445" y="2022"/>
                    <a:pt x="2427" y="2005"/>
                    <a:pt x="2408" y="1992"/>
                  </a:cubicBezTo>
                  <a:cubicBezTo>
                    <a:pt x="2404" y="1987"/>
                    <a:pt x="2399" y="1991"/>
                    <a:pt x="2395" y="1984"/>
                  </a:cubicBezTo>
                  <a:cubicBezTo>
                    <a:pt x="2389" y="1984"/>
                    <a:pt x="2385" y="1977"/>
                    <a:pt x="2380" y="1976"/>
                  </a:cubicBezTo>
                  <a:cubicBezTo>
                    <a:pt x="2378" y="1974"/>
                    <a:pt x="2376" y="1974"/>
                    <a:pt x="2374" y="1973"/>
                  </a:cubicBezTo>
                  <a:cubicBezTo>
                    <a:pt x="2371" y="1971"/>
                    <a:pt x="2369" y="1966"/>
                    <a:pt x="2366" y="1968"/>
                  </a:cubicBezTo>
                  <a:cubicBezTo>
                    <a:pt x="2364" y="1966"/>
                    <a:pt x="2362" y="1961"/>
                    <a:pt x="2359" y="1963"/>
                  </a:cubicBezTo>
                  <a:cubicBezTo>
                    <a:pt x="2357" y="1960"/>
                    <a:pt x="2353" y="1960"/>
                    <a:pt x="2354" y="1964"/>
                  </a:cubicBezTo>
                  <a:cubicBezTo>
                    <a:pt x="2358" y="1964"/>
                    <a:pt x="2362" y="1967"/>
                    <a:pt x="2366" y="1971"/>
                  </a:cubicBezTo>
                  <a:cubicBezTo>
                    <a:pt x="2370" y="1974"/>
                    <a:pt x="2375" y="1978"/>
                    <a:pt x="2379" y="1980"/>
                  </a:cubicBezTo>
                  <a:cubicBezTo>
                    <a:pt x="2388" y="1985"/>
                    <a:pt x="2396" y="1990"/>
                    <a:pt x="2404" y="1998"/>
                  </a:cubicBezTo>
                  <a:cubicBezTo>
                    <a:pt x="2412" y="2006"/>
                    <a:pt x="2423" y="2007"/>
                    <a:pt x="2426" y="2017"/>
                  </a:cubicBezTo>
                  <a:cubicBezTo>
                    <a:pt x="2431" y="2017"/>
                    <a:pt x="2435" y="2020"/>
                    <a:pt x="2440" y="2025"/>
                  </a:cubicBezTo>
                  <a:cubicBezTo>
                    <a:pt x="2444" y="2033"/>
                    <a:pt x="2449" y="2031"/>
                    <a:pt x="2453" y="2037"/>
                  </a:cubicBezTo>
                  <a:cubicBezTo>
                    <a:pt x="2463" y="2048"/>
                    <a:pt x="2473" y="2060"/>
                    <a:pt x="2483" y="2071"/>
                  </a:cubicBezTo>
                  <a:cubicBezTo>
                    <a:pt x="2488" y="2076"/>
                    <a:pt x="2485" y="2080"/>
                    <a:pt x="2491" y="2084"/>
                  </a:cubicBezTo>
                  <a:cubicBezTo>
                    <a:pt x="2496" y="2090"/>
                    <a:pt x="2501" y="2095"/>
                    <a:pt x="2506" y="2101"/>
                  </a:cubicBezTo>
                  <a:cubicBezTo>
                    <a:pt x="2513" y="2106"/>
                    <a:pt x="2512" y="2115"/>
                    <a:pt x="2519" y="2116"/>
                  </a:cubicBezTo>
                  <a:cubicBezTo>
                    <a:pt x="2522" y="2118"/>
                    <a:pt x="2520" y="2121"/>
                    <a:pt x="2523" y="2124"/>
                  </a:cubicBezTo>
                  <a:cubicBezTo>
                    <a:pt x="2525" y="2126"/>
                    <a:pt x="2529" y="2129"/>
                    <a:pt x="2527" y="2132"/>
                  </a:cubicBezTo>
                  <a:cubicBezTo>
                    <a:pt x="2531" y="2137"/>
                    <a:pt x="2541" y="2144"/>
                    <a:pt x="2536" y="2149"/>
                  </a:cubicBezTo>
                  <a:cubicBezTo>
                    <a:pt x="2542" y="2150"/>
                    <a:pt x="2541" y="2155"/>
                    <a:pt x="2545" y="2160"/>
                  </a:cubicBezTo>
                  <a:cubicBezTo>
                    <a:pt x="2556" y="2160"/>
                    <a:pt x="2556" y="2160"/>
                    <a:pt x="2556" y="2160"/>
                  </a:cubicBezTo>
                  <a:cubicBezTo>
                    <a:pt x="2555" y="2158"/>
                    <a:pt x="2554" y="2157"/>
                    <a:pt x="2553" y="2155"/>
                  </a:cubicBezTo>
                  <a:cubicBezTo>
                    <a:pt x="2547" y="2141"/>
                    <a:pt x="2535" y="2126"/>
                    <a:pt x="2527" y="2111"/>
                  </a:cubicBezTo>
                  <a:close/>
                  <a:moveTo>
                    <a:pt x="226" y="2085"/>
                  </a:moveTo>
                  <a:cubicBezTo>
                    <a:pt x="233" y="2081"/>
                    <a:pt x="235" y="2072"/>
                    <a:pt x="242" y="2068"/>
                  </a:cubicBezTo>
                  <a:cubicBezTo>
                    <a:pt x="273" y="2024"/>
                    <a:pt x="274" y="2014"/>
                    <a:pt x="282" y="2011"/>
                  </a:cubicBezTo>
                  <a:cubicBezTo>
                    <a:pt x="292" y="1994"/>
                    <a:pt x="294" y="1993"/>
                    <a:pt x="296" y="1992"/>
                  </a:cubicBezTo>
                  <a:cubicBezTo>
                    <a:pt x="302" y="1978"/>
                    <a:pt x="305" y="1975"/>
                    <a:pt x="310" y="1974"/>
                  </a:cubicBezTo>
                  <a:cubicBezTo>
                    <a:pt x="334" y="1927"/>
                    <a:pt x="334" y="1922"/>
                    <a:pt x="339" y="1921"/>
                  </a:cubicBezTo>
                  <a:cubicBezTo>
                    <a:pt x="358" y="1881"/>
                    <a:pt x="361" y="1874"/>
                    <a:pt x="363" y="1865"/>
                  </a:cubicBezTo>
                  <a:cubicBezTo>
                    <a:pt x="373" y="1829"/>
                    <a:pt x="372" y="1830"/>
                    <a:pt x="373" y="1821"/>
                  </a:cubicBezTo>
                  <a:cubicBezTo>
                    <a:pt x="374" y="1813"/>
                    <a:pt x="369" y="1822"/>
                    <a:pt x="368" y="1834"/>
                  </a:cubicBezTo>
                  <a:cubicBezTo>
                    <a:pt x="356" y="1874"/>
                    <a:pt x="351" y="1876"/>
                    <a:pt x="349" y="1881"/>
                  </a:cubicBezTo>
                  <a:cubicBezTo>
                    <a:pt x="322" y="1934"/>
                    <a:pt x="316" y="1944"/>
                    <a:pt x="310" y="1952"/>
                  </a:cubicBezTo>
                  <a:cubicBezTo>
                    <a:pt x="301" y="1972"/>
                    <a:pt x="293" y="1972"/>
                    <a:pt x="292" y="1979"/>
                  </a:cubicBezTo>
                  <a:cubicBezTo>
                    <a:pt x="250" y="2040"/>
                    <a:pt x="244" y="2048"/>
                    <a:pt x="237" y="2055"/>
                  </a:cubicBezTo>
                  <a:cubicBezTo>
                    <a:pt x="211" y="2090"/>
                    <a:pt x="214" y="2096"/>
                    <a:pt x="211" y="2096"/>
                  </a:cubicBezTo>
                  <a:cubicBezTo>
                    <a:pt x="190" y="2127"/>
                    <a:pt x="188" y="2132"/>
                    <a:pt x="186" y="2138"/>
                  </a:cubicBezTo>
                  <a:cubicBezTo>
                    <a:pt x="175" y="2154"/>
                    <a:pt x="171" y="2156"/>
                    <a:pt x="170" y="2160"/>
                  </a:cubicBezTo>
                  <a:cubicBezTo>
                    <a:pt x="186" y="2151"/>
                    <a:pt x="188" y="2148"/>
                    <a:pt x="191" y="214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84" name="Group 83" title="Text Container Shape"/>
          <p:cNvGrpSpPr/>
          <p:nvPr/>
        </p:nvGrpSpPr>
        <p:grpSpPr>
          <a:xfrm>
            <a:off x="5486400" y="466725"/>
            <a:ext cx="3662363" cy="5922963"/>
            <a:chOff x="5486400" y="466725"/>
            <a:chExt cx="3662363" cy="5922963"/>
          </a:xfrm>
        </p:grpSpPr>
        <p:sp>
          <p:nvSpPr>
            <p:cNvPr id="80" name="Freeform 53"/>
            <p:cNvSpPr/>
            <p:nvPr/>
          </p:nvSpPr>
          <p:spPr bwMode="auto">
            <a:xfrm>
              <a:off x="5486400" y="466725"/>
              <a:ext cx="3662363" cy="5922963"/>
            </a:xfrm>
            <a:custGeom>
              <a:avLst/>
              <a:gdLst/>
              <a:ahLst/>
              <a:cxnLst/>
              <a:rect l="0" t="0" r="r" b="b"/>
              <a:pathLst>
                <a:path w="1152" h="1865">
                  <a:moveTo>
                    <a:pt x="100" y="0"/>
                  </a:moveTo>
                  <a:cubicBezTo>
                    <a:pt x="45" y="0"/>
                    <a:pt x="0" y="45"/>
                    <a:pt x="0" y="100"/>
                  </a:cubicBezTo>
                  <a:cubicBezTo>
                    <a:pt x="0" y="1765"/>
                    <a:pt x="0" y="1765"/>
                    <a:pt x="0" y="1765"/>
                  </a:cubicBezTo>
                  <a:cubicBezTo>
                    <a:pt x="0" y="1820"/>
                    <a:pt x="45" y="1865"/>
                    <a:pt x="100" y="1865"/>
                  </a:cubicBezTo>
                  <a:cubicBezTo>
                    <a:pt x="1152" y="1865"/>
                    <a:pt x="1152" y="1865"/>
                    <a:pt x="1152" y="1865"/>
                  </a:cubicBezTo>
                  <a:cubicBezTo>
                    <a:pt x="1152" y="0"/>
                    <a:pt x="1152" y="0"/>
                    <a:pt x="1152" y="0"/>
                  </a:cubicBezTo>
                  <a:lnTo>
                    <a:pt x="100" y="0"/>
                  </a:lnTo>
                  <a:close/>
                </a:path>
              </a:pathLst>
            </a:custGeom>
            <a:solidFill>
              <a:schemeClr val="accent1">
                <a:lumMod val="75000"/>
              </a:schemeClr>
            </a:solidFill>
            <a:ln>
              <a:noFill/>
            </a:ln>
          </p:spPr>
        </p:sp>
        <p:cxnSp>
          <p:nvCxnSpPr>
            <p:cNvPr id="10" name="Straight Connector 9"/>
            <p:cNvCxnSpPr/>
            <p:nvPr/>
          </p:nvCxnSpPr>
          <p:spPr>
            <a:xfrm>
              <a:off x="6010049" y="4714230"/>
              <a:ext cx="52120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83" name="Freeform 57"/>
            <p:cNvSpPr/>
            <p:nvPr/>
          </p:nvSpPr>
          <p:spPr bwMode="auto">
            <a:xfrm>
              <a:off x="5673747" y="658813"/>
              <a:ext cx="3473450" cy="5538787"/>
            </a:xfrm>
            <a:custGeom>
              <a:avLst/>
              <a:gdLst/>
              <a:ahLst/>
              <a:cxnLst/>
              <a:rect l="0" t="0" r="r" b="b"/>
              <a:pathLst>
                <a:path w="1093" h="1745">
                  <a:moveTo>
                    <a:pt x="40" y="0"/>
                  </a:moveTo>
                  <a:cubicBezTo>
                    <a:pt x="18" y="0"/>
                    <a:pt x="0" y="18"/>
                    <a:pt x="0" y="40"/>
                  </a:cubicBezTo>
                  <a:cubicBezTo>
                    <a:pt x="0" y="1705"/>
                    <a:pt x="0" y="1705"/>
                    <a:pt x="0" y="1705"/>
                  </a:cubicBezTo>
                  <a:cubicBezTo>
                    <a:pt x="0" y="1726"/>
                    <a:pt x="18" y="1745"/>
                    <a:pt x="40" y="1745"/>
                  </a:cubicBezTo>
                  <a:cubicBezTo>
                    <a:pt x="1092" y="1745"/>
                    <a:pt x="1092" y="1745"/>
                    <a:pt x="1092" y="1745"/>
                  </a:cubicBezTo>
                  <a:cubicBezTo>
                    <a:pt x="1092" y="1733"/>
                    <a:pt x="1092" y="1733"/>
                    <a:pt x="1092" y="1733"/>
                  </a:cubicBezTo>
                  <a:cubicBezTo>
                    <a:pt x="792" y="1733"/>
                    <a:pt x="792" y="1733"/>
                    <a:pt x="792" y="1733"/>
                  </a:cubicBezTo>
                  <a:cubicBezTo>
                    <a:pt x="40" y="1733"/>
                    <a:pt x="40" y="1733"/>
                    <a:pt x="40" y="1733"/>
                  </a:cubicBezTo>
                  <a:cubicBezTo>
                    <a:pt x="25" y="1733"/>
                    <a:pt x="12" y="1720"/>
                    <a:pt x="12" y="1705"/>
                  </a:cubicBezTo>
                  <a:cubicBezTo>
                    <a:pt x="12" y="40"/>
                    <a:pt x="12" y="40"/>
                    <a:pt x="12" y="40"/>
                  </a:cubicBezTo>
                  <a:cubicBezTo>
                    <a:pt x="12" y="24"/>
                    <a:pt x="25" y="12"/>
                    <a:pt x="40" y="12"/>
                  </a:cubicBezTo>
                  <a:cubicBezTo>
                    <a:pt x="792" y="12"/>
                    <a:pt x="792" y="12"/>
                    <a:pt x="792" y="12"/>
                  </a:cubicBezTo>
                  <a:cubicBezTo>
                    <a:pt x="1093" y="12"/>
                    <a:pt x="1093" y="12"/>
                    <a:pt x="1093" y="12"/>
                  </a:cubicBezTo>
                  <a:cubicBezTo>
                    <a:pt x="1093" y="0"/>
                    <a:pt x="1093" y="0"/>
                    <a:pt x="1093" y="0"/>
                  </a:cubicBezTo>
                  <a:lnTo>
                    <a:pt x="40" y="0"/>
                  </a:lnTo>
                  <a:close/>
                </a:path>
              </a:pathLst>
            </a:custGeom>
            <a:solidFill>
              <a:schemeClr val="bg2"/>
            </a:solidFill>
            <a:ln>
              <a:noFill/>
            </a:ln>
          </p:spPr>
        </p:sp>
      </p:grpSp>
      <p:sp>
        <p:nvSpPr>
          <p:cNvPr id="4" name="Date Placeholder 3"/>
          <p:cNvSpPr>
            <a:spLocks noGrp="1"/>
          </p:cNvSpPr>
          <p:nvPr>
            <p:ph type="dt" sz="half" idx="10"/>
          </p:nvPr>
        </p:nvSpPr>
        <p:spPr>
          <a:xfrm>
            <a:off x="6729989" y="6442525"/>
            <a:ext cx="2057400" cy="365125"/>
          </a:xfrm>
        </p:spPr>
        <p:txBody>
          <a:bodyPr/>
          <a:lstStyle/>
          <a:p>
            <a:pPr>
              <a:defRPr/>
            </a:pPr>
            <a:endParaRPr lang="en-US"/>
          </a:p>
        </p:txBody>
      </p:sp>
      <p:sp>
        <p:nvSpPr>
          <p:cNvPr id="5" name="Footer Placeholder 4"/>
          <p:cNvSpPr>
            <a:spLocks noGrp="1"/>
          </p:cNvSpPr>
          <p:nvPr>
            <p:ph type="ftr" sz="quarter" idx="11"/>
          </p:nvPr>
        </p:nvSpPr>
        <p:spPr>
          <a:xfrm>
            <a:off x="3024158" y="6442525"/>
            <a:ext cx="3086100" cy="365125"/>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349824" y="6442525"/>
            <a:ext cx="2066534" cy="365125"/>
          </a:xfrm>
        </p:spPr>
        <p:txBody>
          <a:bodyPr anchor="ctr"/>
          <a:lstStyle>
            <a:lvl1pPr algn="l">
              <a:defRPr sz="900"/>
            </a:lvl1pPr>
          </a:lstStyle>
          <a:p>
            <a:fld id="{60A7F443-63B8-495B-B8FC-8F4318A488CD}" type="slidenum">
              <a:rPr lang="en-US" altLang="en-US" smtClean="0"/>
              <a:pPr/>
              <a:t>‹#›</a:t>
            </a:fld>
            <a:endParaRPr lang="en-US" altLang="en-US"/>
          </a:p>
        </p:txBody>
      </p:sp>
      <p:sp>
        <p:nvSpPr>
          <p:cNvPr id="68" name="Freeform 57"/>
          <p:cNvSpPr/>
          <p:nvPr/>
        </p:nvSpPr>
        <p:spPr bwMode="auto">
          <a:xfrm>
            <a:off x="3342085"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16" name="Freeform 192"/>
          <p:cNvSpPr/>
          <p:nvPr/>
        </p:nvSpPr>
        <p:spPr bwMode="auto">
          <a:xfrm>
            <a:off x="3299222" y="-5000626"/>
            <a:ext cx="1191" cy="3175"/>
          </a:xfrm>
          <a:custGeom>
            <a:avLst/>
            <a:gdLst/>
            <a:ahLst/>
            <a:cxnLst/>
            <a:rect l="0" t="0" r="r" b="b"/>
            <a:pathLst>
              <a:path w="2" h="3">
                <a:moveTo>
                  <a:pt x="0" y="0"/>
                </a:moveTo>
                <a:lnTo>
                  <a:pt x="2" y="2"/>
                </a:lnTo>
                <a:lnTo>
                  <a:pt x="0" y="3"/>
                </a:lnTo>
                <a:lnTo>
                  <a:pt x="0" y="0"/>
                </a:lnTo>
                <a:close/>
              </a:path>
            </a:pathLst>
          </a:custGeom>
          <a:solidFill>
            <a:srgbClr val="ADBC87"/>
          </a:solidFill>
          <a:ln w="0">
            <a:solidFill>
              <a:srgbClr val="ADBC87"/>
            </a:solidFill>
            <a:prstDash val="solid"/>
            <a:round/>
            <a:headEnd/>
            <a:tailEnd/>
          </a:ln>
        </p:spPr>
      </p:sp>
      <p:sp>
        <p:nvSpPr>
          <p:cNvPr id="2" name="Title 1"/>
          <p:cNvSpPr>
            <a:spLocks noGrp="1"/>
          </p:cNvSpPr>
          <p:nvPr>
            <p:ph type="ctrTitle"/>
          </p:nvPr>
        </p:nvSpPr>
        <p:spPr>
          <a:xfrm>
            <a:off x="5940564" y="1023868"/>
            <a:ext cx="2845259" cy="3349641"/>
          </a:xfrm>
        </p:spPr>
        <p:txBody>
          <a:bodyPr anchor="t">
            <a:normAutofit/>
          </a:bodyPr>
          <a:lstStyle>
            <a:lvl1pPr algn="l">
              <a:lnSpc>
                <a:spcPct val="105000"/>
              </a:lnSpc>
              <a:defRPr sz="33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5940564" y="4945377"/>
            <a:ext cx="2845259" cy="1037760"/>
          </a:xfrm>
        </p:spPr>
        <p:txBody>
          <a:bodyPr anchor="t">
            <a:normAutofit/>
          </a:bodyPr>
          <a:lstStyle>
            <a:lvl1pPr marL="0" indent="0" algn="l">
              <a:lnSpc>
                <a:spcPct val="130000"/>
              </a:lnSpc>
              <a:buNone/>
              <a:defRPr sz="1700" baseline="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9" name="Freeform 57"/>
          <p:cNvSpPr/>
          <p:nvPr/>
        </p:nvSpPr>
        <p:spPr bwMode="auto">
          <a:xfrm>
            <a:off x="3342085"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1" name="Freeform 192"/>
          <p:cNvSpPr/>
          <p:nvPr/>
        </p:nvSpPr>
        <p:spPr bwMode="auto">
          <a:xfrm>
            <a:off x="3299222" y="-5000626"/>
            <a:ext cx="1191" cy="3175"/>
          </a:xfrm>
          <a:custGeom>
            <a:avLst/>
            <a:gdLst/>
            <a:ahLst/>
            <a:cxnLst/>
            <a:rect l="0" t="0" r="r" b="b"/>
            <a:pathLst>
              <a:path w="2" h="3">
                <a:moveTo>
                  <a:pt x="0" y="0"/>
                </a:moveTo>
                <a:lnTo>
                  <a:pt x="2" y="2"/>
                </a:lnTo>
                <a:lnTo>
                  <a:pt x="0" y="3"/>
                </a:lnTo>
                <a:lnTo>
                  <a:pt x="0" y="0"/>
                </a:lnTo>
                <a:close/>
              </a:path>
            </a:pathLst>
          </a:custGeom>
          <a:solidFill>
            <a:srgbClr val="ADBC87"/>
          </a:solidFill>
          <a:ln w="0">
            <a:solidFill>
              <a:srgbClr val="ADBC87"/>
            </a:solidFill>
            <a:prstDash val="solid"/>
            <a:round/>
            <a:headEnd/>
            <a:tailEnd/>
          </a:ln>
        </p:spPr>
      </p:sp>
    </p:spTree>
    <p:extLst>
      <p:ext uri="{BB962C8B-B14F-4D97-AF65-F5344CB8AC3E}">
        <p14:creationId xmlns:p14="http://schemas.microsoft.com/office/powerpoint/2010/main" val="1293248466"/>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FFCA4A4-F126-4778-804A-035CB1B52D08}" type="slidenum">
              <a:rPr lang="en-US" altLang="en-US" smtClean="0"/>
              <a:pPr/>
              <a:t>‹#›</a:t>
            </a:fld>
            <a:endParaRPr lang="en-US" altLang="en-US"/>
          </a:p>
        </p:txBody>
      </p:sp>
    </p:spTree>
    <p:extLst>
      <p:ext uri="{BB962C8B-B14F-4D97-AF65-F5344CB8AC3E}">
        <p14:creationId xmlns:p14="http://schemas.microsoft.com/office/powerpoint/2010/main" val="3091123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3" name="Group 12" title="Feathers"/>
          <p:cNvGrpSpPr/>
          <p:nvPr/>
        </p:nvGrpSpPr>
        <p:grpSpPr>
          <a:xfrm>
            <a:off x="242422" y="723329"/>
            <a:ext cx="3173440" cy="5631971"/>
            <a:chOff x="400714" y="362425"/>
            <a:chExt cx="3495979" cy="6204388"/>
          </a:xfrm>
        </p:grpSpPr>
        <p:sp>
          <p:nvSpPr>
            <p:cNvPr id="14"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15" name="Freeform 14"/>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6573835" y="507037"/>
            <a:ext cx="1563624"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00275" y="524373"/>
            <a:ext cx="4087379"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958474" y="6296616"/>
            <a:ext cx="1879497" cy="365125"/>
          </a:xfrm>
        </p:spPr>
        <p:txBody>
          <a:bodyPr/>
          <a:lstStyle/>
          <a:p>
            <a:pPr>
              <a:defRPr/>
            </a:pPr>
            <a:endParaRPr lang="en-US"/>
          </a:p>
        </p:txBody>
      </p:sp>
      <p:sp>
        <p:nvSpPr>
          <p:cNvPr id="5" name="Footer Placeholder 4"/>
          <p:cNvSpPr>
            <a:spLocks noGrp="1"/>
          </p:cNvSpPr>
          <p:nvPr>
            <p:ph type="ftr" sz="quarter" idx="11"/>
          </p:nvPr>
        </p:nvSpPr>
        <p:spPr>
          <a:xfrm>
            <a:off x="2200275" y="6296616"/>
            <a:ext cx="4469683" cy="365125"/>
          </a:xfrm>
        </p:spPr>
        <p:txBody>
          <a:bodyPr/>
          <a:lstStyle/>
          <a:p>
            <a:pPr>
              <a:defRPr/>
            </a:pPr>
            <a:endParaRPr lang="en-US"/>
          </a:p>
        </p:txBody>
      </p:sp>
      <p:sp>
        <p:nvSpPr>
          <p:cNvPr id="6" name="Slide Number Placeholder 5"/>
          <p:cNvSpPr>
            <a:spLocks noGrp="1"/>
          </p:cNvSpPr>
          <p:nvPr>
            <p:ph type="sldNum" sz="quarter" idx="12"/>
          </p:nvPr>
        </p:nvSpPr>
        <p:spPr>
          <a:xfrm rot="5400000">
            <a:off x="5878074" y="2928735"/>
            <a:ext cx="5383267" cy="453202"/>
          </a:xfrm>
        </p:spPr>
        <p:txBody>
          <a:bodyPr/>
          <a:lstStyle>
            <a:lvl1pPr algn="l">
              <a:defRPr/>
            </a:lvl1pPr>
          </a:lstStyle>
          <a:p>
            <a:fld id="{22413EC5-09EF-4B6A-A602-9B344045D4B7}" type="slidenum">
              <a:rPr lang="en-US" altLang="en-US" smtClean="0"/>
              <a:pPr/>
              <a:t>‹#›</a:t>
            </a:fld>
            <a:endParaRPr lang="en-US" altLang="en-US"/>
          </a:p>
        </p:txBody>
      </p:sp>
      <p:cxnSp>
        <p:nvCxnSpPr>
          <p:cNvPr id="12" name="Straight Connector 11" title="Rule Line"/>
          <p:cNvCxnSpPr/>
          <p:nvPr/>
        </p:nvCxnSpPr>
        <p:spPr>
          <a:xfrm>
            <a:off x="6476240" y="571503"/>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1380266"/>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93788" y="284163"/>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05000"/>
            <a:ext cx="38100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05000"/>
            <a:ext cx="3810000" cy="4191000"/>
          </a:xfrm>
        </p:spPr>
        <p:txBody>
          <a:bodyPr rtlCol="0">
            <a:normAutofit/>
          </a:bodyPr>
          <a:lstStyle/>
          <a:p>
            <a:pPr lvl="0"/>
            <a:endParaRPr lang="en-US" noProof="0" dirty="0"/>
          </a:p>
        </p:txBody>
      </p:sp>
      <p:sp>
        <p:nvSpPr>
          <p:cNvPr id="5" name="Date Placeholder 4">
            <a:extLst>
              <a:ext uri="{FF2B5EF4-FFF2-40B4-BE49-F238E27FC236}">
                <a16:creationId xmlns:a16="http://schemas.microsoft.com/office/drawing/2014/main" id="{66C897D9-98D0-4AC2-A4C8-BA4FD2F8D91C}"/>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C33241E2-E1FE-4235-886B-F74C53F1CEB8}"/>
              </a:ext>
            </a:extLst>
          </p:cNvPr>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7" name="Rectangle 9" descr="Large confetti">
            <a:extLst>
              <a:ext uri="{FF2B5EF4-FFF2-40B4-BE49-F238E27FC236}">
                <a16:creationId xmlns:a16="http://schemas.microsoft.com/office/drawing/2014/main" id="{25D20277-1022-4E51-BA1E-C8393E9103D9}"/>
              </a:ext>
            </a:extLst>
          </p:cNvPr>
          <p:cNvSpPr>
            <a:spLocks noGrp="1" noChangeArrowheads="1"/>
          </p:cNvSpPr>
          <p:nvPr>
            <p:ph type="sldNum" sz="quarter" idx="12"/>
          </p:nvPr>
        </p:nvSpPr>
        <p:spPr/>
        <p:txBody>
          <a:bodyPr/>
          <a:lstStyle>
            <a:lvl1pPr>
              <a:defRPr/>
            </a:lvl1pPr>
          </a:lstStyle>
          <a:p>
            <a:fld id="{7A75E0AC-D5D2-4578-9D58-0224FD7865D7}" type="slidenum">
              <a:rPr lang="en-US" altLang="en-US"/>
              <a:pPr/>
              <a:t>‹#›</a:t>
            </a:fld>
            <a:endParaRPr lang="en-US" altLang="en-US"/>
          </a:p>
        </p:txBody>
      </p:sp>
    </p:spTree>
    <p:extLst>
      <p:ext uri="{BB962C8B-B14F-4D97-AF65-F5344CB8AC3E}">
        <p14:creationId xmlns:p14="http://schemas.microsoft.com/office/powerpoint/2010/main" val="2405649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6A8531C-79F6-4CEB-9498-90B0B4FD87DA}" type="slidenum">
              <a:rPr lang="en-US" altLang="en-US" smtClean="0"/>
              <a:pPr/>
              <a:t>‹#›</a:t>
            </a:fld>
            <a:endParaRPr lang="en-US" altLang="en-US"/>
          </a:p>
        </p:txBody>
      </p:sp>
    </p:spTree>
    <p:extLst>
      <p:ext uri="{BB962C8B-B14F-4D97-AF65-F5344CB8AC3E}">
        <p14:creationId xmlns:p14="http://schemas.microsoft.com/office/powerpoint/2010/main" val="2244086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Freeform 9"/>
          <p:cNvSpPr>
            <a:spLocks noEditPoints="1"/>
          </p:cNvSpPr>
          <p:nvPr/>
        </p:nvSpPr>
        <p:spPr bwMode="auto">
          <a:xfrm>
            <a:off x="1" y="1"/>
            <a:ext cx="9149366" cy="6858000"/>
          </a:xfrm>
          <a:custGeom>
            <a:avLst/>
            <a:gdLst/>
            <a:ahLst/>
            <a:cxnLst/>
            <a:rect l="0" t="0" r="r" b="b"/>
            <a:pathLst>
              <a:path w="2884" h="2161">
                <a:moveTo>
                  <a:pt x="80" y="1185"/>
                </a:moveTo>
                <a:cubicBezTo>
                  <a:pt x="85" y="1193"/>
                  <a:pt x="100" y="1190"/>
                  <a:pt x="106" y="1196"/>
                </a:cubicBezTo>
                <a:cubicBezTo>
                  <a:pt x="127" y="1200"/>
                  <a:pt x="141" y="1211"/>
                  <a:pt x="162" y="1215"/>
                </a:cubicBezTo>
                <a:cubicBezTo>
                  <a:pt x="166" y="1224"/>
                  <a:pt x="183" y="1219"/>
                  <a:pt x="188" y="1226"/>
                </a:cubicBezTo>
                <a:cubicBezTo>
                  <a:pt x="202" y="1225"/>
                  <a:pt x="212" y="1229"/>
                  <a:pt x="223" y="1231"/>
                </a:cubicBezTo>
                <a:cubicBezTo>
                  <a:pt x="242" y="1231"/>
                  <a:pt x="262" y="1230"/>
                  <a:pt x="281" y="1230"/>
                </a:cubicBezTo>
                <a:cubicBezTo>
                  <a:pt x="283" y="1225"/>
                  <a:pt x="295" y="1229"/>
                  <a:pt x="295" y="1223"/>
                </a:cubicBezTo>
                <a:cubicBezTo>
                  <a:pt x="267" y="1226"/>
                  <a:pt x="247" y="1221"/>
                  <a:pt x="220" y="1222"/>
                </a:cubicBezTo>
                <a:cubicBezTo>
                  <a:pt x="203" y="1220"/>
                  <a:pt x="191" y="1212"/>
                  <a:pt x="170" y="1212"/>
                </a:cubicBezTo>
                <a:cubicBezTo>
                  <a:pt x="166" y="1206"/>
                  <a:pt x="155" y="1207"/>
                  <a:pt x="150" y="1201"/>
                </a:cubicBezTo>
                <a:cubicBezTo>
                  <a:pt x="136" y="1204"/>
                  <a:pt x="137" y="1191"/>
                  <a:pt x="124" y="1193"/>
                </a:cubicBezTo>
                <a:cubicBezTo>
                  <a:pt x="119" y="1187"/>
                  <a:pt x="107" y="1189"/>
                  <a:pt x="103" y="1182"/>
                </a:cubicBezTo>
                <a:cubicBezTo>
                  <a:pt x="92" y="1182"/>
                  <a:pt x="85" y="1177"/>
                  <a:pt x="77" y="1174"/>
                </a:cubicBezTo>
                <a:cubicBezTo>
                  <a:pt x="63" y="1166"/>
                  <a:pt x="43" y="1164"/>
                  <a:pt x="30" y="1155"/>
                </a:cubicBezTo>
                <a:cubicBezTo>
                  <a:pt x="21" y="1154"/>
                  <a:pt x="17" y="1147"/>
                  <a:pt x="6" y="1147"/>
                </a:cubicBezTo>
                <a:cubicBezTo>
                  <a:pt x="5" y="1145"/>
                  <a:pt x="4" y="1144"/>
                  <a:pt x="2" y="1142"/>
                </a:cubicBezTo>
                <a:cubicBezTo>
                  <a:pt x="2" y="1154"/>
                  <a:pt x="2" y="1154"/>
                  <a:pt x="2" y="1154"/>
                </a:cubicBezTo>
                <a:cubicBezTo>
                  <a:pt x="16" y="1164"/>
                  <a:pt x="38" y="1166"/>
                  <a:pt x="51" y="1177"/>
                </a:cubicBezTo>
                <a:cubicBezTo>
                  <a:pt x="64" y="1176"/>
                  <a:pt x="66" y="1187"/>
                  <a:pt x="80" y="1185"/>
                </a:cubicBezTo>
                <a:close/>
                <a:moveTo>
                  <a:pt x="84" y="1223"/>
                </a:moveTo>
                <a:cubicBezTo>
                  <a:pt x="93" y="1227"/>
                  <a:pt x="105" y="1229"/>
                  <a:pt x="113" y="1234"/>
                </a:cubicBezTo>
                <a:cubicBezTo>
                  <a:pt x="114" y="1227"/>
                  <a:pt x="121" y="1237"/>
                  <a:pt x="125" y="1236"/>
                </a:cubicBezTo>
                <a:cubicBezTo>
                  <a:pt x="130" y="1238"/>
                  <a:pt x="137" y="1238"/>
                  <a:pt x="139" y="1242"/>
                </a:cubicBezTo>
                <a:cubicBezTo>
                  <a:pt x="144" y="1243"/>
                  <a:pt x="154" y="1238"/>
                  <a:pt x="154" y="1244"/>
                </a:cubicBezTo>
                <a:cubicBezTo>
                  <a:pt x="158" y="1246"/>
                  <a:pt x="169" y="1241"/>
                  <a:pt x="168" y="1247"/>
                </a:cubicBezTo>
                <a:cubicBezTo>
                  <a:pt x="173" y="1248"/>
                  <a:pt x="183" y="1243"/>
                  <a:pt x="183" y="1249"/>
                </a:cubicBezTo>
                <a:cubicBezTo>
                  <a:pt x="188" y="1251"/>
                  <a:pt x="200" y="1246"/>
                  <a:pt x="200" y="1252"/>
                </a:cubicBezTo>
                <a:cubicBezTo>
                  <a:pt x="214" y="1250"/>
                  <a:pt x="219" y="1257"/>
                  <a:pt x="232" y="1254"/>
                </a:cubicBezTo>
                <a:cubicBezTo>
                  <a:pt x="243" y="1256"/>
                  <a:pt x="255" y="1259"/>
                  <a:pt x="261" y="1250"/>
                </a:cubicBezTo>
                <a:cubicBezTo>
                  <a:pt x="215" y="1249"/>
                  <a:pt x="174" y="1241"/>
                  <a:pt x="136" y="1230"/>
                </a:cubicBezTo>
                <a:cubicBezTo>
                  <a:pt x="117" y="1225"/>
                  <a:pt x="97" y="1220"/>
                  <a:pt x="81" y="1211"/>
                </a:cubicBezTo>
                <a:cubicBezTo>
                  <a:pt x="62" y="1205"/>
                  <a:pt x="48" y="1194"/>
                  <a:pt x="25" y="1193"/>
                </a:cubicBezTo>
                <a:cubicBezTo>
                  <a:pt x="22" y="1187"/>
                  <a:pt x="14" y="1187"/>
                  <a:pt x="10" y="1181"/>
                </a:cubicBezTo>
                <a:cubicBezTo>
                  <a:pt x="7" y="1181"/>
                  <a:pt x="4" y="1182"/>
                  <a:pt x="2" y="1180"/>
                </a:cubicBezTo>
                <a:cubicBezTo>
                  <a:pt x="2" y="1191"/>
                  <a:pt x="2" y="1191"/>
                  <a:pt x="2" y="1191"/>
                </a:cubicBezTo>
                <a:cubicBezTo>
                  <a:pt x="9" y="1195"/>
                  <a:pt x="16" y="1199"/>
                  <a:pt x="22" y="1204"/>
                </a:cubicBezTo>
                <a:cubicBezTo>
                  <a:pt x="47" y="1206"/>
                  <a:pt x="66" y="1214"/>
                  <a:pt x="84" y="1223"/>
                </a:cubicBezTo>
                <a:close/>
                <a:moveTo>
                  <a:pt x="23" y="1132"/>
                </a:moveTo>
                <a:cubicBezTo>
                  <a:pt x="29" y="1136"/>
                  <a:pt x="39" y="1136"/>
                  <a:pt x="41" y="1143"/>
                </a:cubicBezTo>
                <a:cubicBezTo>
                  <a:pt x="56" y="1148"/>
                  <a:pt x="68" y="1157"/>
                  <a:pt x="82" y="1162"/>
                </a:cubicBezTo>
                <a:cubicBezTo>
                  <a:pt x="96" y="1168"/>
                  <a:pt x="109" y="1174"/>
                  <a:pt x="123" y="1179"/>
                </a:cubicBezTo>
                <a:cubicBezTo>
                  <a:pt x="130" y="1181"/>
                  <a:pt x="138" y="1183"/>
                  <a:pt x="147" y="1184"/>
                </a:cubicBezTo>
                <a:cubicBezTo>
                  <a:pt x="152" y="1185"/>
                  <a:pt x="165" y="1194"/>
                  <a:pt x="170" y="1186"/>
                </a:cubicBezTo>
                <a:cubicBezTo>
                  <a:pt x="159" y="1177"/>
                  <a:pt x="136" y="1182"/>
                  <a:pt x="129" y="1170"/>
                </a:cubicBezTo>
                <a:cubicBezTo>
                  <a:pt x="110" y="1170"/>
                  <a:pt x="103" y="1157"/>
                  <a:pt x="85" y="1156"/>
                </a:cubicBezTo>
                <a:cubicBezTo>
                  <a:pt x="76" y="1146"/>
                  <a:pt x="61" y="1141"/>
                  <a:pt x="50" y="1134"/>
                </a:cubicBezTo>
                <a:cubicBezTo>
                  <a:pt x="39" y="1125"/>
                  <a:pt x="22" y="1121"/>
                  <a:pt x="11" y="1112"/>
                </a:cubicBezTo>
                <a:cubicBezTo>
                  <a:pt x="8" y="1112"/>
                  <a:pt x="5" y="1110"/>
                  <a:pt x="2" y="1109"/>
                </a:cubicBezTo>
                <a:cubicBezTo>
                  <a:pt x="2" y="1123"/>
                  <a:pt x="2" y="1123"/>
                  <a:pt x="2" y="1123"/>
                </a:cubicBezTo>
                <a:cubicBezTo>
                  <a:pt x="2" y="1123"/>
                  <a:pt x="3" y="1123"/>
                  <a:pt x="3" y="1124"/>
                </a:cubicBezTo>
                <a:cubicBezTo>
                  <a:pt x="14" y="1122"/>
                  <a:pt x="17" y="1129"/>
                  <a:pt x="23" y="1132"/>
                </a:cubicBezTo>
                <a:close/>
                <a:moveTo>
                  <a:pt x="2" y="1589"/>
                </a:moveTo>
                <a:cubicBezTo>
                  <a:pt x="2" y="1601"/>
                  <a:pt x="2" y="1601"/>
                  <a:pt x="2" y="1601"/>
                </a:cubicBezTo>
                <a:cubicBezTo>
                  <a:pt x="3" y="1596"/>
                  <a:pt x="4" y="1592"/>
                  <a:pt x="5" y="1587"/>
                </a:cubicBezTo>
                <a:cubicBezTo>
                  <a:pt x="4" y="1588"/>
                  <a:pt x="3" y="1588"/>
                  <a:pt x="2" y="1589"/>
                </a:cubicBezTo>
                <a:close/>
                <a:moveTo>
                  <a:pt x="8" y="1094"/>
                </a:moveTo>
                <a:cubicBezTo>
                  <a:pt x="7" y="1103"/>
                  <a:pt x="24" y="1092"/>
                  <a:pt x="23" y="1100"/>
                </a:cubicBezTo>
                <a:cubicBezTo>
                  <a:pt x="30" y="1099"/>
                  <a:pt x="32" y="1104"/>
                  <a:pt x="37" y="1105"/>
                </a:cubicBezTo>
                <a:cubicBezTo>
                  <a:pt x="48" y="1107"/>
                  <a:pt x="54" y="1114"/>
                  <a:pt x="66" y="1113"/>
                </a:cubicBezTo>
                <a:cubicBezTo>
                  <a:pt x="73" y="1120"/>
                  <a:pt x="83" y="1124"/>
                  <a:pt x="93" y="1127"/>
                </a:cubicBezTo>
                <a:cubicBezTo>
                  <a:pt x="101" y="1133"/>
                  <a:pt x="117" y="1130"/>
                  <a:pt x="122" y="1138"/>
                </a:cubicBezTo>
                <a:cubicBezTo>
                  <a:pt x="135" y="1139"/>
                  <a:pt x="145" y="1141"/>
                  <a:pt x="151" y="1149"/>
                </a:cubicBezTo>
                <a:cubicBezTo>
                  <a:pt x="171" y="1149"/>
                  <a:pt x="185" y="1156"/>
                  <a:pt x="198" y="1156"/>
                </a:cubicBezTo>
                <a:cubicBezTo>
                  <a:pt x="215" y="1156"/>
                  <a:pt x="233" y="1155"/>
                  <a:pt x="250" y="1155"/>
                </a:cubicBezTo>
                <a:cubicBezTo>
                  <a:pt x="257" y="1153"/>
                  <a:pt x="263" y="1150"/>
                  <a:pt x="273" y="1151"/>
                </a:cubicBezTo>
                <a:cubicBezTo>
                  <a:pt x="276" y="1145"/>
                  <a:pt x="292" y="1152"/>
                  <a:pt x="293" y="1145"/>
                </a:cubicBezTo>
                <a:cubicBezTo>
                  <a:pt x="303" y="1146"/>
                  <a:pt x="306" y="1140"/>
                  <a:pt x="317" y="1142"/>
                </a:cubicBezTo>
                <a:cubicBezTo>
                  <a:pt x="319" y="1134"/>
                  <a:pt x="335" y="1141"/>
                  <a:pt x="334" y="1130"/>
                </a:cubicBezTo>
                <a:cubicBezTo>
                  <a:pt x="327" y="1123"/>
                  <a:pt x="324" y="1130"/>
                  <a:pt x="319" y="1133"/>
                </a:cubicBezTo>
                <a:cubicBezTo>
                  <a:pt x="309" y="1131"/>
                  <a:pt x="305" y="1137"/>
                  <a:pt x="299" y="1139"/>
                </a:cubicBezTo>
                <a:cubicBezTo>
                  <a:pt x="285" y="1141"/>
                  <a:pt x="270" y="1143"/>
                  <a:pt x="256" y="1146"/>
                </a:cubicBezTo>
                <a:cubicBezTo>
                  <a:pt x="236" y="1147"/>
                  <a:pt x="217" y="1147"/>
                  <a:pt x="198" y="1148"/>
                </a:cubicBezTo>
                <a:cubicBezTo>
                  <a:pt x="194" y="1144"/>
                  <a:pt x="188" y="1145"/>
                  <a:pt x="180" y="1145"/>
                </a:cubicBezTo>
                <a:cubicBezTo>
                  <a:pt x="180" y="1140"/>
                  <a:pt x="170" y="1144"/>
                  <a:pt x="169" y="1140"/>
                </a:cubicBezTo>
                <a:cubicBezTo>
                  <a:pt x="167" y="1135"/>
                  <a:pt x="155" y="1140"/>
                  <a:pt x="154" y="1134"/>
                </a:cubicBezTo>
                <a:cubicBezTo>
                  <a:pt x="141" y="1134"/>
                  <a:pt x="134" y="1127"/>
                  <a:pt x="122" y="1126"/>
                </a:cubicBezTo>
                <a:cubicBezTo>
                  <a:pt x="107" y="1114"/>
                  <a:pt x="78" y="1117"/>
                  <a:pt x="66" y="1102"/>
                </a:cubicBezTo>
                <a:cubicBezTo>
                  <a:pt x="52" y="1104"/>
                  <a:pt x="50" y="1093"/>
                  <a:pt x="37" y="1094"/>
                </a:cubicBezTo>
                <a:cubicBezTo>
                  <a:pt x="30" y="1088"/>
                  <a:pt x="17" y="1087"/>
                  <a:pt x="8" y="1083"/>
                </a:cubicBezTo>
                <a:cubicBezTo>
                  <a:pt x="6" y="1082"/>
                  <a:pt x="4" y="1080"/>
                  <a:pt x="2" y="1079"/>
                </a:cubicBezTo>
                <a:cubicBezTo>
                  <a:pt x="2" y="1093"/>
                  <a:pt x="2" y="1093"/>
                  <a:pt x="2" y="1093"/>
                </a:cubicBezTo>
                <a:cubicBezTo>
                  <a:pt x="4" y="1094"/>
                  <a:pt x="5" y="1095"/>
                  <a:pt x="8" y="1094"/>
                </a:cubicBezTo>
                <a:close/>
                <a:moveTo>
                  <a:pt x="33" y="1285"/>
                </a:moveTo>
                <a:cubicBezTo>
                  <a:pt x="39" y="1287"/>
                  <a:pt x="44" y="1290"/>
                  <a:pt x="51" y="1291"/>
                </a:cubicBezTo>
                <a:cubicBezTo>
                  <a:pt x="60" y="1289"/>
                  <a:pt x="57" y="1299"/>
                  <a:pt x="68" y="1296"/>
                </a:cubicBezTo>
                <a:cubicBezTo>
                  <a:pt x="69" y="1303"/>
                  <a:pt x="81" y="1298"/>
                  <a:pt x="83" y="1304"/>
                </a:cubicBezTo>
                <a:cubicBezTo>
                  <a:pt x="100" y="1303"/>
                  <a:pt x="111" y="1308"/>
                  <a:pt x="127" y="1309"/>
                </a:cubicBezTo>
                <a:cubicBezTo>
                  <a:pt x="138" y="1309"/>
                  <a:pt x="150" y="1308"/>
                  <a:pt x="161" y="1308"/>
                </a:cubicBezTo>
                <a:cubicBezTo>
                  <a:pt x="168" y="1309"/>
                  <a:pt x="167" y="1303"/>
                  <a:pt x="176" y="1305"/>
                </a:cubicBezTo>
                <a:cubicBezTo>
                  <a:pt x="181" y="1304"/>
                  <a:pt x="190" y="1307"/>
                  <a:pt x="187" y="1299"/>
                </a:cubicBezTo>
                <a:cubicBezTo>
                  <a:pt x="156" y="1304"/>
                  <a:pt x="122" y="1300"/>
                  <a:pt x="86" y="1295"/>
                </a:cubicBezTo>
                <a:cubicBezTo>
                  <a:pt x="81" y="1291"/>
                  <a:pt x="72" y="1290"/>
                  <a:pt x="68" y="1284"/>
                </a:cubicBezTo>
                <a:cubicBezTo>
                  <a:pt x="56" y="1287"/>
                  <a:pt x="54" y="1279"/>
                  <a:pt x="45" y="1279"/>
                </a:cubicBezTo>
                <a:cubicBezTo>
                  <a:pt x="41" y="1273"/>
                  <a:pt x="32" y="1273"/>
                  <a:pt x="24" y="1271"/>
                </a:cubicBezTo>
                <a:cubicBezTo>
                  <a:pt x="18" y="1268"/>
                  <a:pt x="13" y="1263"/>
                  <a:pt x="6" y="1260"/>
                </a:cubicBezTo>
                <a:cubicBezTo>
                  <a:pt x="5" y="1260"/>
                  <a:pt x="3" y="1260"/>
                  <a:pt x="2" y="1259"/>
                </a:cubicBezTo>
                <a:cubicBezTo>
                  <a:pt x="2" y="1272"/>
                  <a:pt x="2" y="1272"/>
                  <a:pt x="2" y="1272"/>
                </a:cubicBezTo>
                <a:cubicBezTo>
                  <a:pt x="7" y="1274"/>
                  <a:pt x="12" y="1276"/>
                  <a:pt x="18" y="1277"/>
                </a:cubicBezTo>
                <a:cubicBezTo>
                  <a:pt x="20" y="1283"/>
                  <a:pt x="32" y="1278"/>
                  <a:pt x="33" y="1285"/>
                </a:cubicBezTo>
                <a:close/>
                <a:moveTo>
                  <a:pt x="28" y="1439"/>
                </a:moveTo>
                <a:cubicBezTo>
                  <a:pt x="29" y="1442"/>
                  <a:pt x="33" y="1446"/>
                  <a:pt x="34" y="1442"/>
                </a:cubicBezTo>
                <a:cubicBezTo>
                  <a:pt x="29" y="1435"/>
                  <a:pt x="19" y="1432"/>
                  <a:pt x="11" y="1428"/>
                </a:cubicBezTo>
                <a:cubicBezTo>
                  <a:pt x="8" y="1426"/>
                  <a:pt x="5" y="1424"/>
                  <a:pt x="2" y="1423"/>
                </a:cubicBezTo>
                <a:cubicBezTo>
                  <a:pt x="2" y="1430"/>
                  <a:pt x="2" y="1430"/>
                  <a:pt x="2" y="1430"/>
                </a:cubicBezTo>
                <a:cubicBezTo>
                  <a:pt x="6" y="1433"/>
                  <a:pt x="9" y="1437"/>
                  <a:pt x="17" y="1436"/>
                </a:cubicBezTo>
                <a:cubicBezTo>
                  <a:pt x="21" y="1437"/>
                  <a:pt x="22" y="1440"/>
                  <a:pt x="28" y="1439"/>
                </a:cubicBezTo>
                <a:close/>
                <a:moveTo>
                  <a:pt x="27" y="1537"/>
                </a:moveTo>
                <a:cubicBezTo>
                  <a:pt x="26" y="1532"/>
                  <a:pt x="39" y="1530"/>
                  <a:pt x="36" y="1525"/>
                </a:cubicBezTo>
                <a:cubicBezTo>
                  <a:pt x="46" y="1518"/>
                  <a:pt x="49" y="1509"/>
                  <a:pt x="55" y="1501"/>
                </a:cubicBezTo>
                <a:cubicBezTo>
                  <a:pt x="64" y="1498"/>
                  <a:pt x="59" y="1492"/>
                  <a:pt x="68" y="1489"/>
                </a:cubicBezTo>
                <a:cubicBezTo>
                  <a:pt x="74" y="1485"/>
                  <a:pt x="78" y="1480"/>
                  <a:pt x="79" y="1475"/>
                </a:cubicBezTo>
                <a:cubicBezTo>
                  <a:pt x="61" y="1485"/>
                  <a:pt x="56" y="1498"/>
                  <a:pt x="43" y="1509"/>
                </a:cubicBezTo>
                <a:cubicBezTo>
                  <a:pt x="37" y="1515"/>
                  <a:pt x="33" y="1521"/>
                  <a:pt x="27" y="1527"/>
                </a:cubicBezTo>
                <a:cubicBezTo>
                  <a:pt x="22" y="1529"/>
                  <a:pt x="23" y="1533"/>
                  <a:pt x="19" y="1536"/>
                </a:cubicBezTo>
                <a:cubicBezTo>
                  <a:pt x="22" y="1540"/>
                  <a:pt x="13" y="1542"/>
                  <a:pt x="15" y="1546"/>
                </a:cubicBezTo>
                <a:cubicBezTo>
                  <a:pt x="9" y="1550"/>
                  <a:pt x="5" y="1556"/>
                  <a:pt x="2" y="1561"/>
                </a:cubicBezTo>
                <a:cubicBezTo>
                  <a:pt x="2" y="1571"/>
                  <a:pt x="2" y="1571"/>
                  <a:pt x="2" y="1571"/>
                </a:cubicBezTo>
                <a:cubicBezTo>
                  <a:pt x="8" y="1564"/>
                  <a:pt x="15" y="1556"/>
                  <a:pt x="21" y="1549"/>
                </a:cubicBezTo>
                <a:cubicBezTo>
                  <a:pt x="18" y="1544"/>
                  <a:pt x="28" y="1542"/>
                  <a:pt x="27" y="1537"/>
                </a:cubicBezTo>
                <a:close/>
                <a:moveTo>
                  <a:pt x="33" y="1071"/>
                </a:moveTo>
                <a:cubicBezTo>
                  <a:pt x="43" y="1068"/>
                  <a:pt x="45" y="1075"/>
                  <a:pt x="54" y="1073"/>
                </a:cubicBezTo>
                <a:cubicBezTo>
                  <a:pt x="58" y="1077"/>
                  <a:pt x="64" y="1078"/>
                  <a:pt x="71" y="1078"/>
                </a:cubicBezTo>
                <a:cubicBezTo>
                  <a:pt x="76" y="1082"/>
                  <a:pt x="79" y="1088"/>
                  <a:pt x="89" y="1087"/>
                </a:cubicBezTo>
                <a:cubicBezTo>
                  <a:pt x="93" y="1091"/>
                  <a:pt x="99" y="1092"/>
                  <a:pt x="106" y="1092"/>
                </a:cubicBezTo>
                <a:cubicBezTo>
                  <a:pt x="113" y="1093"/>
                  <a:pt x="115" y="1099"/>
                  <a:pt x="124" y="1097"/>
                </a:cubicBezTo>
                <a:cubicBezTo>
                  <a:pt x="127" y="1102"/>
                  <a:pt x="136" y="1100"/>
                  <a:pt x="142" y="1103"/>
                </a:cubicBezTo>
                <a:cubicBezTo>
                  <a:pt x="149" y="1104"/>
                  <a:pt x="158" y="1104"/>
                  <a:pt x="162" y="1108"/>
                </a:cubicBezTo>
                <a:cubicBezTo>
                  <a:pt x="192" y="1110"/>
                  <a:pt x="217" y="1118"/>
                  <a:pt x="246" y="1120"/>
                </a:cubicBezTo>
                <a:cubicBezTo>
                  <a:pt x="287" y="1119"/>
                  <a:pt x="299" y="1122"/>
                  <a:pt x="336" y="1118"/>
                </a:cubicBezTo>
                <a:cubicBezTo>
                  <a:pt x="340" y="1116"/>
                  <a:pt x="343" y="1115"/>
                  <a:pt x="345" y="1112"/>
                </a:cubicBezTo>
                <a:cubicBezTo>
                  <a:pt x="349" y="1110"/>
                  <a:pt x="360" y="1115"/>
                  <a:pt x="359" y="1109"/>
                </a:cubicBezTo>
                <a:cubicBezTo>
                  <a:pt x="369" y="1107"/>
                  <a:pt x="378" y="1106"/>
                  <a:pt x="379" y="1097"/>
                </a:cubicBezTo>
                <a:cubicBezTo>
                  <a:pt x="367" y="1096"/>
                  <a:pt x="365" y="1105"/>
                  <a:pt x="353" y="1106"/>
                </a:cubicBezTo>
                <a:cubicBezTo>
                  <a:pt x="334" y="1106"/>
                  <a:pt x="318" y="1110"/>
                  <a:pt x="301" y="1113"/>
                </a:cubicBezTo>
                <a:cubicBezTo>
                  <a:pt x="288" y="1110"/>
                  <a:pt x="269" y="1111"/>
                  <a:pt x="252" y="1111"/>
                </a:cubicBezTo>
                <a:cubicBezTo>
                  <a:pt x="245" y="1109"/>
                  <a:pt x="236" y="1108"/>
                  <a:pt x="226" y="1109"/>
                </a:cubicBezTo>
                <a:cubicBezTo>
                  <a:pt x="220" y="1107"/>
                  <a:pt x="215" y="1105"/>
                  <a:pt x="208" y="1104"/>
                </a:cubicBezTo>
                <a:cubicBezTo>
                  <a:pt x="201" y="1099"/>
                  <a:pt x="198" y="1107"/>
                  <a:pt x="194" y="1101"/>
                </a:cubicBezTo>
                <a:cubicBezTo>
                  <a:pt x="186" y="1101"/>
                  <a:pt x="180" y="1100"/>
                  <a:pt x="176" y="1096"/>
                </a:cubicBezTo>
                <a:cubicBezTo>
                  <a:pt x="170" y="1094"/>
                  <a:pt x="157" y="1100"/>
                  <a:pt x="156" y="1094"/>
                </a:cubicBezTo>
                <a:cubicBezTo>
                  <a:pt x="141" y="1093"/>
                  <a:pt x="132" y="1087"/>
                  <a:pt x="118" y="1086"/>
                </a:cubicBezTo>
                <a:cubicBezTo>
                  <a:pt x="110" y="1077"/>
                  <a:pt x="92" y="1079"/>
                  <a:pt x="83" y="1072"/>
                </a:cubicBezTo>
                <a:cubicBezTo>
                  <a:pt x="60" y="1064"/>
                  <a:pt x="34" y="1058"/>
                  <a:pt x="13" y="1048"/>
                </a:cubicBezTo>
                <a:cubicBezTo>
                  <a:pt x="9" y="1047"/>
                  <a:pt x="5" y="1046"/>
                  <a:pt x="2" y="1045"/>
                </a:cubicBezTo>
                <a:cubicBezTo>
                  <a:pt x="2" y="1057"/>
                  <a:pt x="2" y="1057"/>
                  <a:pt x="2" y="1057"/>
                </a:cubicBezTo>
                <a:cubicBezTo>
                  <a:pt x="8" y="1059"/>
                  <a:pt x="13" y="1061"/>
                  <a:pt x="19" y="1062"/>
                </a:cubicBezTo>
                <a:cubicBezTo>
                  <a:pt x="21" y="1068"/>
                  <a:pt x="32" y="1064"/>
                  <a:pt x="33" y="1071"/>
                </a:cubicBezTo>
                <a:close/>
                <a:moveTo>
                  <a:pt x="50" y="1253"/>
                </a:moveTo>
                <a:cubicBezTo>
                  <a:pt x="59" y="1254"/>
                  <a:pt x="66" y="1258"/>
                  <a:pt x="76" y="1258"/>
                </a:cubicBezTo>
                <a:cubicBezTo>
                  <a:pt x="90" y="1264"/>
                  <a:pt x="111" y="1263"/>
                  <a:pt x="126" y="1268"/>
                </a:cubicBezTo>
                <a:cubicBezTo>
                  <a:pt x="149" y="1267"/>
                  <a:pt x="151" y="1270"/>
                  <a:pt x="172" y="1270"/>
                </a:cubicBezTo>
                <a:cubicBezTo>
                  <a:pt x="180" y="1272"/>
                  <a:pt x="195" y="1266"/>
                  <a:pt x="198" y="1272"/>
                </a:cubicBezTo>
                <a:cubicBezTo>
                  <a:pt x="211" y="1272"/>
                  <a:pt x="209" y="1270"/>
                  <a:pt x="221" y="1272"/>
                </a:cubicBezTo>
                <a:cubicBezTo>
                  <a:pt x="234" y="1268"/>
                  <a:pt x="250" y="1267"/>
                  <a:pt x="265" y="1265"/>
                </a:cubicBezTo>
                <a:cubicBezTo>
                  <a:pt x="264" y="1257"/>
                  <a:pt x="283" y="1267"/>
                  <a:pt x="282" y="1259"/>
                </a:cubicBezTo>
                <a:cubicBezTo>
                  <a:pt x="291" y="1259"/>
                  <a:pt x="299" y="1258"/>
                  <a:pt x="302" y="1252"/>
                </a:cubicBezTo>
                <a:cubicBezTo>
                  <a:pt x="275" y="1252"/>
                  <a:pt x="256" y="1260"/>
                  <a:pt x="233" y="1263"/>
                </a:cubicBezTo>
                <a:cubicBezTo>
                  <a:pt x="216" y="1263"/>
                  <a:pt x="200" y="1264"/>
                  <a:pt x="183" y="1264"/>
                </a:cubicBezTo>
                <a:cubicBezTo>
                  <a:pt x="165" y="1259"/>
                  <a:pt x="139" y="1263"/>
                  <a:pt x="122" y="1257"/>
                </a:cubicBezTo>
                <a:cubicBezTo>
                  <a:pt x="115" y="1263"/>
                  <a:pt x="110" y="1250"/>
                  <a:pt x="96" y="1255"/>
                </a:cubicBezTo>
                <a:cubicBezTo>
                  <a:pt x="96" y="1248"/>
                  <a:pt x="86" y="1254"/>
                  <a:pt x="82" y="1252"/>
                </a:cubicBezTo>
                <a:cubicBezTo>
                  <a:pt x="80" y="1248"/>
                  <a:pt x="70" y="1252"/>
                  <a:pt x="70" y="1247"/>
                </a:cubicBezTo>
                <a:cubicBezTo>
                  <a:pt x="63" y="1248"/>
                  <a:pt x="59" y="1246"/>
                  <a:pt x="55" y="1244"/>
                </a:cubicBezTo>
                <a:cubicBezTo>
                  <a:pt x="53" y="1240"/>
                  <a:pt x="44" y="1244"/>
                  <a:pt x="44" y="1239"/>
                </a:cubicBezTo>
                <a:cubicBezTo>
                  <a:pt x="35" y="1236"/>
                  <a:pt x="24" y="1236"/>
                  <a:pt x="20" y="1228"/>
                </a:cubicBezTo>
                <a:cubicBezTo>
                  <a:pt x="14" y="1225"/>
                  <a:pt x="8" y="1223"/>
                  <a:pt x="2" y="1221"/>
                </a:cubicBezTo>
                <a:cubicBezTo>
                  <a:pt x="2" y="1233"/>
                  <a:pt x="2" y="1233"/>
                  <a:pt x="2" y="1233"/>
                </a:cubicBezTo>
                <a:cubicBezTo>
                  <a:pt x="11" y="1238"/>
                  <a:pt x="18" y="1243"/>
                  <a:pt x="29" y="1245"/>
                </a:cubicBezTo>
                <a:cubicBezTo>
                  <a:pt x="33" y="1250"/>
                  <a:pt x="43" y="1250"/>
                  <a:pt x="50" y="1253"/>
                </a:cubicBezTo>
                <a:close/>
                <a:moveTo>
                  <a:pt x="75" y="1348"/>
                </a:moveTo>
                <a:cubicBezTo>
                  <a:pt x="93" y="1350"/>
                  <a:pt x="111" y="1350"/>
                  <a:pt x="128" y="1352"/>
                </a:cubicBezTo>
                <a:cubicBezTo>
                  <a:pt x="147" y="1352"/>
                  <a:pt x="170" y="1352"/>
                  <a:pt x="186" y="1351"/>
                </a:cubicBezTo>
                <a:cubicBezTo>
                  <a:pt x="191" y="1351"/>
                  <a:pt x="200" y="1353"/>
                  <a:pt x="203" y="1348"/>
                </a:cubicBezTo>
                <a:cubicBezTo>
                  <a:pt x="190" y="1342"/>
                  <a:pt x="183" y="1348"/>
                  <a:pt x="171" y="1345"/>
                </a:cubicBezTo>
                <a:cubicBezTo>
                  <a:pt x="156" y="1346"/>
                  <a:pt x="142" y="1346"/>
                  <a:pt x="128" y="1347"/>
                </a:cubicBezTo>
                <a:cubicBezTo>
                  <a:pt x="109" y="1343"/>
                  <a:pt x="91" y="1340"/>
                  <a:pt x="69" y="1339"/>
                </a:cubicBezTo>
                <a:cubicBezTo>
                  <a:pt x="64" y="1333"/>
                  <a:pt x="53" y="1333"/>
                  <a:pt x="43" y="1331"/>
                </a:cubicBezTo>
                <a:cubicBezTo>
                  <a:pt x="38" y="1324"/>
                  <a:pt x="24" y="1325"/>
                  <a:pt x="17" y="1320"/>
                </a:cubicBezTo>
                <a:cubicBezTo>
                  <a:pt x="16" y="1315"/>
                  <a:pt x="7" y="1319"/>
                  <a:pt x="5" y="1315"/>
                </a:cubicBezTo>
                <a:cubicBezTo>
                  <a:pt x="5" y="1313"/>
                  <a:pt x="3" y="1312"/>
                  <a:pt x="2" y="1312"/>
                </a:cubicBezTo>
                <a:cubicBezTo>
                  <a:pt x="2" y="1323"/>
                  <a:pt x="2" y="1323"/>
                  <a:pt x="2" y="1323"/>
                </a:cubicBezTo>
                <a:cubicBezTo>
                  <a:pt x="12" y="1328"/>
                  <a:pt x="22" y="1332"/>
                  <a:pt x="34" y="1334"/>
                </a:cubicBezTo>
                <a:cubicBezTo>
                  <a:pt x="43" y="1344"/>
                  <a:pt x="63" y="1342"/>
                  <a:pt x="75" y="1348"/>
                </a:cubicBezTo>
                <a:close/>
                <a:moveTo>
                  <a:pt x="24" y="1375"/>
                </a:moveTo>
                <a:cubicBezTo>
                  <a:pt x="26" y="1381"/>
                  <a:pt x="37" y="1377"/>
                  <a:pt x="39" y="1384"/>
                </a:cubicBezTo>
                <a:cubicBezTo>
                  <a:pt x="53" y="1381"/>
                  <a:pt x="58" y="1387"/>
                  <a:pt x="68" y="1389"/>
                </a:cubicBezTo>
                <a:cubicBezTo>
                  <a:pt x="80" y="1387"/>
                  <a:pt x="87" y="1390"/>
                  <a:pt x="97" y="1391"/>
                </a:cubicBezTo>
                <a:cubicBezTo>
                  <a:pt x="107" y="1389"/>
                  <a:pt x="119" y="1400"/>
                  <a:pt x="123" y="1387"/>
                </a:cubicBezTo>
                <a:cubicBezTo>
                  <a:pt x="105" y="1386"/>
                  <a:pt x="88" y="1382"/>
                  <a:pt x="68" y="1383"/>
                </a:cubicBezTo>
                <a:cubicBezTo>
                  <a:pt x="59" y="1375"/>
                  <a:pt x="39" y="1379"/>
                  <a:pt x="32" y="1369"/>
                </a:cubicBezTo>
                <a:cubicBezTo>
                  <a:pt x="21" y="1367"/>
                  <a:pt x="13" y="1361"/>
                  <a:pt x="2" y="1358"/>
                </a:cubicBezTo>
                <a:cubicBezTo>
                  <a:pt x="2" y="1368"/>
                  <a:pt x="2" y="1368"/>
                  <a:pt x="2" y="1368"/>
                </a:cubicBezTo>
                <a:cubicBezTo>
                  <a:pt x="3" y="1369"/>
                  <a:pt x="5" y="1369"/>
                  <a:pt x="6" y="1370"/>
                </a:cubicBezTo>
                <a:cubicBezTo>
                  <a:pt x="15" y="1369"/>
                  <a:pt x="15" y="1376"/>
                  <a:pt x="24" y="1375"/>
                </a:cubicBezTo>
                <a:close/>
                <a:moveTo>
                  <a:pt x="2518" y="98"/>
                </a:moveTo>
                <a:cubicBezTo>
                  <a:pt x="2510" y="104"/>
                  <a:pt x="2508" y="114"/>
                  <a:pt x="2505" y="122"/>
                </a:cubicBezTo>
                <a:cubicBezTo>
                  <a:pt x="2478" y="174"/>
                  <a:pt x="2474" y="177"/>
                  <a:pt x="2476" y="184"/>
                </a:cubicBezTo>
                <a:cubicBezTo>
                  <a:pt x="2454" y="229"/>
                  <a:pt x="2446" y="235"/>
                  <a:pt x="2447" y="246"/>
                </a:cubicBezTo>
                <a:cubicBezTo>
                  <a:pt x="2422" y="307"/>
                  <a:pt x="2418" y="315"/>
                  <a:pt x="2418" y="325"/>
                </a:cubicBezTo>
                <a:cubicBezTo>
                  <a:pt x="2398" y="364"/>
                  <a:pt x="2399" y="371"/>
                  <a:pt x="2399" y="377"/>
                </a:cubicBezTo>
                <a:cubicBezTo>
                  <a:pt x="2383" y="421"/>
                  <a:pt x="2384" y="427"/>
                  <a:pt x="2380" y="431"/>
                </a:cubicBezTo>
                <a:cubicBezTo>
                  <a:pt x="2373" y="531"/>
                  <a:pt x="2375" y="535"/>
                  <a:pt x="2378" y="538"/>
                </a:cubicBezTo>
                <a:cubicBezTo>
                  <a:pt x="2382" y="543"/>
                  <a:pt x="2382" y="540"/>
                  <a:pt x="2381" y="537"/>
                </a:cubicBezTo>
                <a:cubicBezTo>
                  <a:pt x="2393" y="436"/>
                  <a:pt x="2388" y="424"/>
                  <a:pt x="2396" y="419"/>
                </a:cubicBezTo>
                <a:cubicBezTo>
                  <a:pt x="2413" y="381"/>
                  <a:pt x="2407" y="372"/>
                  <a:pt x="2413" y="371"/>
                </a:cubicBezTo>
                <a:cubicBezTo>
                  <a:pt x="2435" y="314"/>
                  <a:pt x="2434" y="304"/>
                  <a:pt x="2439" y="298"/>
                </a:cubicBezTo>
                <a:cubicBezTo>
                  <a:pt x="2453" y="257"/>
                  <a:pt x="2452" y="250"/>
                  <a:pt x="2452" y="245"/>
                </a:cubicBezTo>
                <a:cubicBezTo>
                  <a:pt x="2472" y="220"/>
                  <a:pt x="2470" y="209"/>
                  <a:pt x="2477" y="204"/>
                </a:cubicBezTo>
                <a:cubicBezTo>
                  <a:pt x="2488" y="162"/>
                  <a:pt x="2504" y="168"/>
                  <a:pt x="2497" y="159"/>
                </a:cubicBezTo>
                <a:cubicBezTo>
                  <a:pt x="2510" y="131"/>
                  <a:pt x="2518" y="126"/>
                  <a:pt x="2518" y="116"/>
                </a:cubicBezTo>
                <a:cubicBezTo>
                  <a:pt x="2550" y="61"/>
                  <a:pt x="2552" y="57"/>
                  <a:pt x="2553" y="53"/>
                </a:cubicBezTo>
                <a:cubicBezTo>
                  <a:pt x="2578" y="7"/>
                  <a:pt x="2580" y="4"/>
                  <a:pt x="2581" y="1"/>
                </a:cubicBezTo>
                <a:cubicBezTo>
                  <a:pt x="2545" y="29"/>
                  <a:pt x="2554" y="45"/>
                  <a:pt x="2540" y="47"/>
                </a:cubicBezTo>
                <a:close/>
                <a:moveTo>
                  <a:pt x="3" y="86"/>
                </a:moveTo>
                <a:cubicBezTo>
                  <a:pt x="6" y="83"/>
                  <a:pt x="0" y="75"/>
                  <a:pt x="5" y="73"/>
                </a:cubicBezTo>
                <a:cubicBezTo>
                  <a:pt x="4" y="69"/>
                  <a:pt x="3" y="66"/>
                  <a:pt x="2" y="62"/>
                </a:cubicBezTo>
                <a:cubicBezTo>
                  <a:pt x="2" y="89"/>
                  <a:pt x="2" y="89"/>
                  <a:pt x="2" y="89"/>
                </a:cubicBezTo>
                <a:cubicBezTo>
                  <a:pt x="3" y="89"/>
                  <a:pt x="3" y="88"/>
                  <a:pt x="3" y="86"/>
                </a:cubicBezTo>
                <a:close/>
                <a:moveTo>
                  <a:pt x="8" y="438"/>
                </a:moveTo>
                <a:cubicBezTo>
                  <a:pt x="15" y="437"/>
                  <a:pt x="21" y="438"/>
                  <a:pt x="27" y="441"/>
                </a:cubicBezTo>
                <a:cubicBezTo>
                  <a:pt x="85" y="460"/>
                  <a:pt x="89" y="457"/>
                  <a:pt x="91" y="460"/>
                </a:cubicBezTo>
                <a:cubicBezTo>
                  <a:pt x="122" y="470"/>
                  <a:pt x="126" y="473"/>
                  <a:pt x="132" y="474"/>
                </a:cubicBezTo>
                <a:cubicBezTo>
                  <a:pt x="172" y="489"/>
                  <a:pt x="175" y="491"/>
                  <a:pt x="180" y="489"/>
                </a:cubicBezTo>
                <a:cubicBezTo>
                  <a:pt x="227" y="509"/>
                  <a:pt x="238" y="506"/>
                  <a:pt x="244" y="511"/>
                </a:cubicBezTo>
                <a:cubicBezTo>
                  <a:pt x="264" y="518"/>
                  <a:pt x="264" y="525"/>
                  <a:pt x="269" y="521"/>
                </a:cubicBezTo>
                <a:cubicBezTo>
                  <a:pt x="307" y="539"/>
                  <a:pt x="315" y="533"/>
                  <a:pt x="316" y="542"/>
                </a:cubicBezTo>
                <a:cubicBezTo>
                  <a:pt x="246" y="536"/>
                  <a:pt x="240" y="540"/>
                  <a:pt x="236" y="541"/>
                </a:cubicBezTo>
                <a:cubicBezTo>
                  <a:pt x="265" y="553"/>
                  <a:pt x="276" y="552"/>
                  <a:pt x="285" y="552"/>
                </a:cubicBezTo>
                <a:cubicBezTo>
                  <a:pt x="327" y="563"/>
                  <a:pt x="319" y="560"/>
                  <a:pt x="305" y="567"/>
                </a:cubicBezTo>
                <a:cubicBezTo>
                  <a:pt x="354" y="572"/>
                  <a:pt x="358" y="576"/>
                  <a:pt x="361" y="579"/>
                </a:cubicBezTo>
                <a:cubicBezTo>
                  <a:pt x="335" y="589"/>
                  <a:pt x="328" y="590"/>
                  <a:pt x="325" y="591"/>
                </a:cubicBezTo>
                <a:cubicBezTo>
                  <a:pt x="351" y="604"/>
                  <a:pt x="362" y="595"/>
                  <a:pt x="366" y="602"/>
                </a:cubicBezTo>
                <a:cubicBezTo>
                  <a:pt x="403" y="608"/>
                  <a:pt x="411" y="611"/>
                  <a:pt x="421" y="612"/>
                </a:cubicBezTo>
                <a:cubicBezTo>
                  <a:pt x="456" y="636"/>
                  <a:pt x="463" y="631"/>
                  <a:pt x="464" y="634"/>
                </a:cubicBezTo>
                <a:cubicBezTo>
                  <a:pt x="444" y="583"/>
                  <a:pt x="453" y="578"/>
                  <a:pt x="448" y="566"/>
                </a:cubicBezTo>
                <a:cubicBezTo>
                  <a:pt x="463" y="533"/>
                  <a:pt x="475" y="529"/>
                  <a:pt x="475" y="518"/>
                </a:cubicBezTo>
                <a:cubicBezTo>
                  <a:pt x="494" y="478"/>
                  <a:pt x="488" y="490"/>
                  <a:pt x="476" y="500"/>
                </a:cubicBezTo>
                <a:cubicBezTo>
                  <a:pt x="444" y="536"/>
                  <a:pt x="444" y="543"/>
                  <a:pt x="436" y="546"/>
                </a:cubicBezTo>
                <a:cubicBezTo>
                  <a:pt x="409" y="558"/>
                  <a:pt x="406" y="553"/>
                  <a:pt x="399" y="527"/>
                </a:cubicBezTo>
                <a:cubicBezTo>
                  <a:pt x="402" y="496"/>
                  <a:pt x="401" y="485"/>
                  <a:pt x="401" y="475"/>
                </a:cubicBezTo>
                <a:cubicBezTo>
                  <a:pt x="402" y="438"/>
                  <a:pt x="400" y="432"/>
                  <a:pt x="407" y="430"/>
                </a:cubicBezTo>
                <a:cubicBezTo>
                  <a:pt x="413" y="364"/>
                  <a:pt x="423" y="348"/>
                  <a:pt x="426" y="330"/>
                </a:cubicBezTo>
                <a:cubicBezTo>
                  <a:pt x="450" y="264"/>
                  <a:pt x="452" y="252"/>
                  <a:pt x="459" y="243"/>
                </a:cubicBezTo>
                <a:cubicBezTo>
                  <a:pt x="469" y="196"/>
                  <a:pt x="478" y="187"/>
                  <a:pt x="476" y="173"/>
                </a:cubicBezTo>
                <a:cubicBezTo>
                  <a:pt x="492" y="133"/>
                  <a:pt x="489" y="122"/>
                  <a:pt x="494" y="116"/>
                </a:cubicBezTo>
                <a:cubicBezTo>
                  <a:pt x="506" y="54"/>
                  <a:pt x="499" y="41"/>
                  <a:pt x="504" y="33"/>
                </a:cubicBezTo>
                <a:cubicBezTo>
                  <a:pt x="491" y="14"/>
                  <a:pt x="492" y="28"/>
                  <a:pt x="495" y="42"/>
                </a:cubicBezTo>
                <a:cubicBezTo>
                  <a:pt x="487" y="73"/>
                  <a:pt x="493" y="81"/>
                  <a:pt x="490" y="83"/>
                </a:cubicBezTo>
                <a:cubicBezTo>
                  <a:pt x="468" y="189"/>
                  <a:pt x="447" y="226"/>
                  <a:pt x="437" y="268"/>
                </a:cubicBezTo>
                <a:cubicBezTo>
                  <a:pt x="425" y="291"/>
                  <a:pt x="423" y="293"/>
                  <a:pt x="421" y="295"/>
                </a:cubicBezTo>
                <a:cubicBezTo>
                  <a:pt x="401" y="393"/>
                  <a:pt x="397" y="397"/>
                  <a:pt x="395" y="401"/>
                </a:cubicBezTo>
                <a:cubicBezTo>
                  <a:pt x="392" y="471"/>
                  <a:pt x="384" y="486"/>
                  <a:pt x="387" y="507"/>
                </a:cubicBezTo>
                <a:cubicBezTo>
                  <a:pt x="389" y="552"/>
                  <a:pt x="390" y="555"/>
                  <a:pt x="391" y="558"/>
                </a:cubicBezTo>
                <a:cubicBezTo>
                  <a:pt x="385" y="547"/>
                  <a:pt x="382" y="545"/>
                  <a:pt x="380" y="543"/>
                </a:cubicBezTo>
                <a:cubicBezTo>
                  <a:pt x="372" y="462"/>
                  <a:pt x="377" y="448"/>
                  <a:pt x="381" y="433"/>
                </a:cubicBezTo>
                <a:cubicBezTo>
                  <a:pt x="386" y="394"/>
                  <a:pt x="384" y="370"/>
                  <a:pt x="394" y="352"/>
                </a:cubicBezTo>
                <a:cubicBezTo>
                  <a:pt x="406" y="318"/>
                  <a:pt x="404" y="310"/>
                  <a:pt x="406" y="306"/>
                </a:cubicBezTo>
                <a:cubicBezTo>
                  <a:pt x="424" y="256"/>
                  <a:pt x="422" y="250"/>
                  <a:pt x="423" y="245"/>
                </a:cubicBezTo>
                <a:cubicBezTo>
                  <a:pt x="426" y="223"/>
                  <a:pt x="437" y="223"/>
                  <a:pt x="432" y="215"/>
                </a:cubicBezTo>
                <a:cubicBezTo>
                  <a:pt x="441" y="195"/>
                  <a:pt x="439" y="188"/>
                  <a:pt x="443" y="184"/>
                </a:cubicBezTo>
                <a:cubicBezTo>
                  <a:pt x="451" y="147"/>
                  <a:pt x="455" y="125"/>
                  <a:pt x="460" y="105"/>
                </a:cubicBezTo>
                <a:cubicBezTo>
                  <a:pt x="461" y="59"/>
                  <a:pt x="466" y="49"/>
                  <a:pt x="465" y="37"/>
                </a:cubicBezTo>
                <a:cubicBezTo>
                  <a:pt x="460" y="1"/>
                  <a:pt x="460" y="1"/>
                  <a:pt x="460" y="1"/>
                </a:cubicBezTo>
                <a:cubicBezTo>
                  <a:pt x="456" y="34"/>
                  <a:pt x="454" y="47"/>
                  <a:pt x="455" y="61"/>
                </a:cubicBezTo>
                <a:cubicBezTo>
                  <a:pt x="443" y="113"/>
                  <a:pt x="445" y="129"/>
                  <a:pt x="442" y="142"/>
                </a:cubicBezTo>
                <a:cubicBezTo>
                  <a:pt x="426" y="192"/>
                  <a:pt x="424" y="204"/>
                  <a:pt x="424" y="218"/>
                </a:cubicBezTo>
                <a:cubicBezTo>
                  <a:pt x="411" y="259"/>
                  <a:pt x="404" y="259"/>
                  <a:pt x="405" y="263"/>
                </a:cubicBezTo>
                <a:cubicBezTo>
                  <a:pt x="396" y="299"/>
                  <a:pt x="396" y="306"/>
                  <a:pt x="390" y="311"/>
                </a:cubicBezTo>
                <a:cubicBezTo>
                  <a:pt x="378" y="382"/>
                  <a:pt x="363" y="389"/>
                  <a:pt x="369" y="406"/>
                </a:cubicBezTo>
                <a:cubicBezTo>
                  <a:pt x="358" y="452"/>
                  <a:pt x="365" y="463"/>
                  <a:pt x="362" y="469"/>
                </a:cubicBezTo>
                <a:cubicBezTo>
                  <a:pt x="363" y="518"/>
                  <a:pt x="359" y="523"/>
                  <a:pt x="364" y="533"/>
                </a:cubicBezTo>
                <a:cubicBezTo>
                  <a:pt x="349" y="476"/>
                  <a:pt x="347" y="469"/>
                  <a:pt x="345" y="463"/>
                </a:cubicBezTo>
                <a:cubicBezTo>
                  <a:pt x="357" y="387"/>
                  <a:pt x="360" y="369"/>
                  <a:pt x="363" y="350"/>
                </a:cubicBezTo>
                <a:cubicBezTo>
                  <a:pt x="381" y="309"/>
                  <a:pt x="375" y="301"/>
                  <a:pt x="380" y="299"/>
                </a:cubicBezTo>
                <a:cubicBezTo>
                  <a:pt x="396" y="257"/>
                  <a:pt x="390" y="249"/>
                  <a:pt x="397" y="248"/>
                </a:cubicBezTo>
                <a:cubicBezTo>
                  <a:pt x="410" y="213"/>
                  <a:pt x="408" y="210"/>
                  <a:pt x="408" y="208"/>
                </a:cubicBezTo>
                <a:cubicBezTo>
                  <a:pt x="428" y="169"/>
                  <a:pt x="420" y="159"/>
                  <a:pt x="425" y="156"/>
                </a:cubicBezTo>
                <a:cubicBezTo>
                  <a:pt x="437" y="109"/>
                  <a:pt x="437" y="99"/>
                  <a:pt x="440" y="90"/>
                </a:cubicBezTo>
                <a:cubicBezTo>
                  <a:pt x="448" y="23"/>
                  <a:pt x="447" y="12"/>
                  <a:pt x="447" y="1"/>
                </a:cubicBezTo>
                <a:cubicBezTo>
                  <a:pt x="440" y="21"/>
                  <a:pt x="436" y="33"/>
                  <a:pt x="435" y="46"/>
                </a:cubicBezTo>
                <a:cubicBezTo>
                  <a:pt x="420" y="129"/>
                  <a:pt x="420" y="137"/>
                  <a:pt x="414" y="142"/>
                </a:cubicBezTo>
                <a:cubicBezTo>
                  <a:pt x="408" y="169"/>
                  <a:pt x="410" y="178"/>
                  <a:pt x="406" y="184"/>
                </a:cubicBezTo>
                <a:cubicBezTo>
                  <a:pt x="392" y="212"/>
                  <a:pt x="393" y="216"/>
                  <a:pt x="394" y="221"/>
                </a:cubicBezTo>
                <a:cubicBezTo>
                  <a:pt x="382" y="251"/>
                  <a:pt x="380" y="254"/>
                  <a:pt x="382" y="259"/>
                </a:cubicBezTo>
                <a:cubicBezTo>
                  <a:pt x="360" y="327"/>
                  <a:pt x="353" y="337"/>
                  <a:pt x="351" y="351"/>
                </a:cubicBezTo>
                <a:cubicBezTo>
                  <a:pt x="335" y="417"/>
                  <a:pt x="341" y="427"/>
                  <a:pt x="334" y="430"/>
                </a:cubicBezTo>
                <a:cubicBezTo>
                  <a:pt x="331" y="482"/>
                  <a:pt x="340" y="492"/>
                  <a:pt x="330" y="492"/>
                </a:cubicBezTo>
                <a:cubicBezTo>
                  <a:pt x="326" y="461"/>
                  <a:pt x="324" y="453"/>
                  <a:pt x="327" y="447"/>
                </a:cubicBezTo>
                <a:cubicBezTo>
                  <a:pt x="326" y="408"/>
                  <a:pt x="330" y="406"/>
                  <a:pt x="328" y="401"/>
                </a:cubicBezTo>
                <a:cubicBezTo>
                  <a:pt x="336" y="342"/>
                  <a:pt x="337" y="327"/>
                  <a:pt x="342" y="314"/>
                </a:cubicBezTo>
                <a:cubicBezTo>
                  <a:pt x="356" y="258"/>
                  <a:pt x="358" y="243"/>
                  <a:pt x="364" y="231"/>
                </a:cubicBezTo>
                <a:cubicBezTo>
                  <a:pt x="373" y="197"/>
                  <a:pt x="378" y="196"/>
                  <a:pt x="375" y="191"/>
                </a:cubicBezTo>
                <a:cubicBezTo>
                  <a:pt x="404" y="107"/>
                  <a:pt x="408" y="105"/>
                  <a:pt x="407" y="101"/>
                </a:cubicBezTo>
                <a:cubicBezTo>
                  <a:pt x="417" y="79"/>
                  <a:pt x="411" y="73"/>
                  <a:pt x="416" y="71"/>
                </a:cubicBezTo>
                <a:cubicBezTo>
                  <a:pt x="417" y="18"/>
                  <a:pt x="431" y="17"/>
                  <a:pt x="425" y="7"/>
                </a:cubicBezTo>
                <a:cubicBezTo>
                  <a:pt x="418" y="5"/>
                  <a:pt x="417" y="9"/>
                  <a:pt x="419" y="15"/>
                </a:cubicBezTo>
                <a:cubicBezTo>
                  <a:pt x="397" y="89"/>
                  <a:pt x="401" y="96"/>
                  <a:pt x="393" y="96"/>
                </a:cubicBezTo>
                <a:cubicBezTo>
                  <a:pt x="370" y="158"/>
                  <a:pt x="375" y="170"/>
                  <a:pt x="367" y="175"/>
                </a:cubicBezTo>
                <a:cubicBezTo>
                  <a:pt x="363" y="208"/>
                  <a:pt x="356" y="213"/>
                  <a:pt x="355" y="222"/>
                </a:cubicBezTo>
                <a:cubicBezTo>
                  <a:pt x="334" y="273"/>
                  <a:pt x="340" y="284"/>
                  <a:pt x="331" y="288"/>
                </a:cubicBezTo>
                <a:cubicBezTo>
                  <a:pt x="315" y="398"/>
                  <a:pt x="315" y="403"/>
                  <a:pt x="311" y="407"/>
                </a:cubicBezTo>
                <a:cubicBezTo>
                  <a:pt x="313" y="429"/>
                  <a:pt x="314" y="439"/>
                  <a:pt x="309" y="447"/>
                </a:cubicBezTo>
                <a:cubicBezTo>
                  <a:pt x="318" y="493"/>
                  <a:pt x="315" y="493"/>
                  <a:pt x="314" y="491"/>
                </a:cubicBezTo>
                <a:cubicBezTo>
                  <a:pt x="304" y="428"/>
                  <a:pt x="297" y="418"/>
                  <a:pt x="301" y="413"/>
                </a:cubicBezTo>
                <a:cubicBezTo>
                  <a:pt x="303" y="384"/>
                  <a:pt x="294" y="373"/>
                  <a:pt x="302" y="370"/>
                </a:cubicBezTo>
                <a:cubicBezTo>
                  <a:pt x="313" y="318"/>
                  <a:pt x="308" y="301"/>
                  <a:pt x="320" y="294"/>
                </a:cubicBezTo>
                <a:cubicBezTo>
                  <a:pt x="342" y="203"/>
                  <a:pt x="346" y="197"/>
                  <a:pt x="344" y="189"/>
                </a:cubicBezTo>
                <a:cubicBezTo>
                  <a:pt x="372" y="118"/>
                  <a:pt x="372" y="113"/>
                  <a:pt x="369" y="107"/>
                </a:cubicBezTo>
                <a:cubicBezTo>
                  <a:pt x="382" y="79"/>
                  <a:pt x="386" y="72"/>
                  <a:pt x="385" y="63"/>
                </a:cubicBezTo>
                <a:cubicBezTo>
                  <a:pt x="407" y="18"/>
                  <a:pt x="400" y="8"/>
                  <a:pt x="410" y="6"/>
                </a:cubicBezTo>
                <a:cubicBezTo>
                  <a:pt x="398" y="4"/>
                  <a:pt x="398" y="8"/>
                  <a:pt x="392" y="8"/>
                </a:cubicBezTo>
                <a:cubicBezTo>
                  <a:pt x="381" y="43"/>
                  <a:pt x="378" y="44"/>
                  <a:pt x="381" y="49"/>
                </a:cubicBezTo>
                <a:cubicBezTo>
                  <a:pt x="355" y="133"/>
                  <a:pt x="346" y="140"/>
                  <a:pt x="348" y="154"/>
                </a:cubicBezTo>
                <a:cubicBezTo>
                  <a:pt x="336" y="201"/>
                  <a:pt x="329" y="203"/>
                  <a:pt x="329" y="209"/>
                </a:cubicBezTo>
                <a:cubicBezTo>
                  <a:pt x="315" y="244"/>
                  <a:pt x="317" y="256"/>
                  <a:pt x="311" y="264"/>
                </a:cubicBezTo>
                <a:cubicBezTo>
                  <a:pt x="298" y="327"/>
                  <a:pt x="294" y="330"/>
                  <a:pt x="294" y="336"/>
                </a:cubicBezTo>
                <a:cubicBezTo>
                  <a:pt x="290" y="391"/>
                  <a:pt x="284" y="395"/>
                  <a:pt x="289" y="405"/>
                </a:cubicBezTo>
                <a:cubicBezTo>
                  <a:pt x="288" y="453"/>
                  <a:pt x="291" y="461"/>
                  <a:pt x="288" y="466"/>
                </a:cubicBezTo>
                <a:cubicBezTo>
                  <a:pt x="255" y="421"/>
                  <a:pt x="257" y="410"/>
                  <a:pt x="253" y="395"/>
                </a:cubicBezTo>
                <a:cubicBezTo>
                  <a:pt x="261" y="336"/>
                  <a:pt x="259" y="327"/>
                  <a:pt x="261" y="319"/>
                </a:cubicBezTo>
                <a:cubicBezTo>
                  <a:pt x="269" y="268"/>
                  <a:pt x="277" y="267"/>
                  <a:pt x="273" y="261"/>
                </a:cubicBezTo>
                <a:cubicBezTo>
                  <a:pt x="313" y="152"/>
                  <a:pt x="312" y="140"/>
                  <a:pt x="320" y="133"/>
                </a:cubicBezTo>
                <a:cubicBezTo>
                  <a:pt x="346" y="65"/>
                  <a:pt x="344" y="53"/>
                  <a:pt x="353" y="46"/>
                </a:cubicBezTo>
                <a:cubicBezTo>
                  <a:pt x="361" y="21"/>
                  <a:pt x="363" y="19"/>
                  <a:pt x="365" y="17"/>
                </a:cubicBezTo>
                <a:cubicBezTo>
                  <a:pt x="369" y="3"/>
                  <a:pt x="369" y="2"/>
                  <a:pt x="370" y="1"/>
                </a:cubicBezTo>
                <a:cubicBezTo>
                  <a:pt x="349" y="13"/>
                  <a:pt x="349" y="29"/>
                  <a:pt x="342" y="40"/>
                </a:cubicBezTo>
                <a:cubicBezTo>
                  <a:pt x="306" y="132"/>
                  <a:pt x="303" y="147"/>
                  <a:pt x="295" y="159"/>
                </a:cubicBezTo>
                <a:cubicBezTo>
                  <a:pt x="285" y="185"/>
                  <a:pt x="283" y="191"/>
                  <a:pt x="284" y="199"/>
                </a:cubicBezTo>
                <a:cubicBezTo>
                  <a:pt x="266" y="242"/>
                  <a:pt x="268" y="247"/>
                  <a:pt x="267" y="250"/>
                </a:cubicBezTo>
                <a:cubicBezTo>
                  <a:pt x="255" y="287"/>
                  <a:pt x="253" y="294"/>
                  <a:pt x="252" y="301"/>
                </a:cubicBezTo>
                <a:cubicBezTo>
                  <a:pt x="240" y="376"/>
                  <a:pt x="242" y="385"/>
                  <a:pt x="243" y="392"/>
                </a:cubicBezTo>
                <a:cubicBezTo>
                  <a:pt x="233" y="402"/>
                  <a:pt x="221" y="401"/>
                  <a:pt x="229" y="397"/>
                </a:cubicBezTo>
                <a:cubicBezTo>
                  <a:pt x="227" y="371"/>
                  <a:pt x="222" y="361"/>
                  <a:pt x="225" y="356"/>
                </a:cubicBezTo>
                <a:cubicBezTo>
                  <a:pt x="235" y="287"/>
                  <a:pt x="240" y="283"/>
                  <a:pt x="242" y="277"/>
                </a:cubicBezTo>
                <a:cubicBezTo>
                  <a:pt x="250" y="243"/>
                  <a:pt x="254" y="229"/>
                  <a:pt x="259" y="216"/>
                </a:cubicBezTo>
                <a:cubicBezTo>
                  <a:pt x="274" y="177"/>
                  <a:pt x="272" y="172"/>
                  <a:pt x="274" y="169"/>
                </a:cubicBezTo>
                <a:cubicBezTo>
                  <a:pt x="295" y="131"/>
                  <a:pt x="296" y="117"/>
                  <a:pt x="302" y="105"/>
                </a:cubicBezTo>
                <a:cubicBezTo>
                  <a:pt x="319" y="55"/>
                  <a:pt x="327" y="55"/>
                  <a:pt x="323" y="49"/>
                </a:cubicBezTo>
                <a:cubicBezTo>
                  <a:pt x="338" y="9"/>
                  <a:pt x="338" y="4"/>
                  <a:pt x="340" y="1"/>
                </a:cubicBezTo>
                <a:cubicBezTo>
                  <a:pt x="321" y="35"/>
                  <a:pt x="311" y="38"/>
                  <a:pt x="313" y="46"/>
                </a:cubicBezTo>
                <a:cubicBezTo>
                  <a:pt x="300" y="75"/>
                  <a:pt x="297" y="77"/>
                  <a:pt x="300" y="81"/>
                </a:cubicBezTo>
                <a:cubicBezTo>
                  <a:pt x="284" y="121"/>
                  <a:pt x="286" y="129"/>
                  <a:pt x="277" y="131"/>
                </a:cubicBezTo>
                <a:cubicBezTo>
                  <a:pt x="260" y="176"/>
                  <a:pt x="256" y="188"/>
                  <a:pt x="250" y="198"/>
                </a:cubicBezTo>
                <a:cubicBezTo>
                  <a:pt x="242" y="240"/>
                  <a:pt x="235" y="244"/>
                  <a:pt x="236" y="251"/>
                </a:cubicBezTo>
                <a:cubicBezTo>
                  <a:pt x="219" y="290"/>
                  <a:pt x="229" y="302"/>
                  <a:pt x="220" y="305"/>
                </a:cubicBezTo>
                <a:cubicBezTo>
                  <a:pt x="215" y="336"/>
                  <a:pt x="214" y="339"/>
                  <a:pt x="211" y="342"/>
                </a:cubicBezTo>
                <a:cubicBezTo>
                  <a:pt x="208" y="370"/>
                  <a:pt x="208" y="375"/>
                  <a:pt x="205" y="371"/>
                </a:cubicBezTo>
                <a:cubicBezTo>
                  <a:pt x="201" y="267"/>
                  <a:pt x="206" y="264"/>
                  <a:pt x="209" y="260"/>
                </a:cubicBezTo>
                <a:cubicBezTo>
                  <a:pt x="215" y="223"/>
                  <a:pt x="219" y="219"/>
                  <a:pt x="221" y="213"/>
                </a:cubicBezTo>
                <a:cubicBezTo>
                  <a:pt x="237" y="147"/>
                  <a:pt x="244" y="145"/>
                  <a:pt x="243" y="139"/>
                </a:cubicBezTo>
                <a:cubicBezTo>
                  <a:pt x="258" y="106"/>
                  <a:pt x="256" y="99"/>
                  <a:pt x="259" y="95"/>
                </a:cubicBezTo>
                <a:cubicBezTo>
                  <a:pt x="286" y="53"/>
                  <a:pt x="280" y="39"/>
                  <a:pt x="291" y="35"/>
                </a:cubicBezTo>
                <a:cubicBezTo>
                  <a:pt x="289" y="1"/>
                  <a:pt x="289" y="1"/>
                  <a:pt x="289" y="1"/>
                </a:cubicBezTo>
                <a:cubicBezTo>
                  <a:pt x="281" y="35"/>
                  <a:pt x="270" y="40"/>
                  <a:pt x="272" y="51"/>
                </a:cubicBezTo>
                <a:cubicBezTo>
                  <a:pt x="244" y="101"/>
                  <a:pt x="242" y="105"/>
                  <a:pt x="242" y="109"/>
                </a:cubicBezTo>
                <a:cubicBezTo>
                  <a:pt x="223" y="155"/>
                  <a:pt x="225" y="166"/>
                  <a:pt x="217" y="172"/>
                </a:cubicBezTo>
                <a:cubicBezTo>
                  <a:pt x="202" y="234"/>
                  <a:pt x="201" y="244"/>
                  <a:pt x="193" y="250"/>
                </a:cubicBezTo>
                <a:cubicBezTo>
                  <a:pt x="178" y="312"/>
                  <a:pt x="188" y="327"/>
                  <a:pt x="177" y="331"/>
                </a:cubicBezTo>
                <a:cubicBezTo>
                  <a:pt x="181" y="274"/>
                  <a:pt x="173" y="266"/>
                  <a:pt x="182" y="263"/>
                </a:cubicBezTo>
                <a:cubicBezTo>
                  <a:pt x="191" y="180"/>
                  <a:pt x="206" y="183"/>
                  <a:pt x="199" y="175"/>
                </a:cubicBezTo>
                <a:cubicBezTo>
                  <a:pt x="218" y="121"/>
                  <a:pt x="228" y="107"/>
                  <a:pt x="237" y="93"/>
                </a:cubicBezTo>
                <a:cubicBezTo>
                  <a:pt x="244" y="62"/>
                  <a:pt x="254" y="62"/>
                  <a:pt x="253" y="57"/>
                </a:cubicBezTo>
                <a:cubicBezTo>
                  <a:pt x="269" y="16"/>
                  <a:pt x="273" y="9"/>
                  <a:pt x="274" y="1"/>
                </a:cubicBezTo>
                <a:cubicBezTo>
                  <a:pt x="262" y="4"/>
                  <a:pt x="261" y="8"/>
                  <a:pt x="259" y="12"/>
                </a:cubicBezTo>
                <a:cubicBezTo>
                  <a:pt x="238" y="51"/>
                  <a:pt x="245" y="59"/>
                  <a:pt x="235" y="60"/>
                </a:cubicBezTo>
                <a:cubicBezTo>
                  <a:pt x="217" y="99"/>
                  <a:pt x="216" y="102"/>
                  <a:pt x="214" y="106"/>
                </a:cubicBezTo>
                <a:cubicBezTo>
                  <a:pt x="187" y="187"/>
                  <a:pt x="179" y="187"/>
                  <a:pt x="181" y="193"/>
                </a:cubicBezTo>
                <a:cubicBezTo>
                  <a:pt x="171" y="244"/>
                  <a:pt x="167" y="252"/>
                  <a:pt x="167" y="262"/>
                </a:cubicBezTo>
                <a:cubicBezTo>
                  <a:pt x="161" y="282"/>
                  <a:pt x="161" y="286"/>
                  <a:pt x="158" y="283"/>
                </a:cubicBezTo>
                <a:cubicBezTo>
                  <a:pt x="159" y="178"/>
                  <a:pt x="168" y="167"/>
                  <a:pt x="171" y="153"/>
                </a:cubicBezTo>
                <a:cubicBezTo>
                  <a:pt x="187" y="103"/>
                  <a:pt x="189" y="100"/>
                  <a:pt x="189" y="96"/>
                </a:cubicBezTo>
                <a:cubicBezTo>
                  <a:pt x="202" y="54"/>
                  <a:pt x="207" y="55"/>
                  <a:pt x="209" y="53"/>
                </a:cubicBezTo>
                <a:cubicBezTo>
                  <a:pt x="220" y="27"/>
                  <a:pt x="221" y="13"/>
                  <a:pt x="232" y="3"/>
                </a:cubicBezTo>
                <a:cubicBezTo>
                  <a:pt x="216" y="1"/>
                  <a:pt x="216" y="1"/>
                  <a:pt x="216" y="2"/>
                </a:cubicBezTo>
                <a:cubicBezTo>
                  <a:pt x="200" y="47"/>
                  <a:pt x="193" y="49"/>
                  <a:pt x="190" y="53"/>
                </a:cubicBezTo>
                <a:cubicBezTo>
                  <a:pt x="179" y="102"/>
                  <a:pt x="171" y="103"/>
                  <a:pt x="169" y="109"/>
                </a:cubicBezTo>
                <a:cubicBezTo>
                  <a:pt x="165" y="150"/>
                  <a:pt x="156" y="151"/>
                  <a:pt x="157" y="158"/>
                </a:cubicBezTo>
                <a:cubicBezTo>
                  <a:pt x="149" y="207"/>
                  <a:pt x="146" y="214"/>
                  <a:pt x="145" y="223"/>
                </a:cubicBezTo>
                <a:cubicBezTo>
                  <a:pt x="140" y="256"/>
                  <a:pt x="134" y="248"/>
                  <a:pt x="135" y="229"/>
                </a:cubicBezTo>
                <a:cubicBezTo>
                  <a:pt x="145" y="130"/>
                  <a:pt x="143" y="122"/>
                  <a:pt x="143" y="114"/>
                </a:cubicBezTo>
                <a:cubicBezTo>
                  <a:pt x="156" y="58"/>
                  <a:pt x="169" y="59"/>
                  <a:pt x="162" y="50"/>
                </a:cubicBezTo>
                <a:cubicBezTo>
                  <a:pt x="172" y="17"/>
                  <a:pt x="176" y="14"/>
                  <a:pt x="180" y="10"/>
                </a:cubicBezTo>
                <a:cubicBezTo>
                  <a:pt x="161" y="17"/>
                  <a:pt x="155" y="35"/>
                  <a:pt x="151" y="53"/>
                </a:cubicBezTo>
                <a:cubicBezTo>
                  <a:pt x="132" y="128"/>
                  <a:pt x="128" y="132"/>
                  <a:pt x="126" y="138"/>
                </a:cubicBezTo>
                <a:cubicBezTo>
                  <a:pt x="122" y="183"/>
                  <a:pt x="121" y="190"/>
                  <a:pt x="118" y="195"/>
                </a:cubicBezTo>
                <a:cubicBezTo>
                  <a:pt x="119" y="272"/>
                  <a:pt x="117" y="265"/>
                  <a:pt x="112" y="264"/>
                </a:cubicBezTo>
                <a:cubicBezTo>
                  <a:pt x="111" y="242"/>
                  <a:pt x="102" y="226"/>
                  <a:pt x="109" y="216"/>
                </a:cubicBezTo>
                <a:cubicBezTo>
                  <a:pt x="110" y="141"/>
                  <a:pt x="107" y="130"/>
                  <a:pt x="109" y="122"/>
                </a:cubicBezTo>
                <a:cubicBezTo>
                  <a:pt x="119" y="78"/>
                  <a:pt x="121" y="60"/>
                  <a:pt x="122" y="41"/>
                </a:cubicBezTo>
                <a:cubicBezTo>
                  <a:pt x="120" y="1"/>
                  <a:pt x="120" y="1"/>
                  <a:pt x="120" y="1"/>
                </a:cubicBezTo>
                <a:cubicBezTo>
                  <a:pt x="103" y="53"/>
                  <a:pt x="112" y="65"/>
                  <a:pt x="104" y="69"/>
                </a:cubicBezTo>
                <a:cubicBezTo>
                  <a:pt x="93" y="118"/>
                  <a:pt x="99" y="124"/>
                  <a:pt x="95" y="126"/>
                </a:cubicBezTo>
                <a:cubicBezTo>
                  <a:pt x="92" y="171"/>
                  <a:pt x="90" y="180"/>
                  <a:pt x="95" y="190"/>
                </a:cubicBezTo>
                <a:cubicBezTo>
                  <a:pt x="91" y="228"/>
                  <a:pt x="82" y="231"/>
                  <a:pt x="80" y="220"/>
                </a:cubicBezTo>
                <a:cubicBezTo>
                  <a:pt x="77" y="207"/>
                  <a:pt x="82" y="189"/>
                  <a:pt x="77" y="172"/>
                </a:cubicBezTo>
                <a:cubicBezTo>
                  <a:pt x="77" y="87"/>
                  <a:pt x="91" y="83"/>
                  <a:pt x="86" y="68"/>
                </a:cubicBezTo>
                <a:cubicBezTo>
                  <a:pt x="100" y="4"/>
                  <a:pt x="100" y="2"/>
                  <a:pt x="101" y="1"/>
                </a:cubicBezTo>
                <a:cubicBezTo>
                  <a:pt x="88" y="24"/>
                  <a:pt x="75" y="29"/>
                  <a:pt x="80" y="43"/>
                </a:cubicBezTo>
                <a:cubicBezTo>
                  <a:pt x="70" y="80"/>
                  <a:pt x="67" y="81"/>
                  <a:pt x="70" y="86"/>
                </a:cubicBezTo>
                <a:cubicBezTo>
                  <a:pt x="63" y="131"/>
                  <a:pt x="65" y="138"/>
                  <a:pt x="68" y="144"/>
                </a:cubicBezTo>
                <a:cubicBezTo>
                  <a:pt x="53" y="179"/>
                  <a:pt x="63" y="169"/>
                  <a:pt x="56" y="164"/>
                </a:cubicBezTo>
                <a:cubicBezTo>
                  <a:pt x="50" y="47"/>
                  <a:pt x="49" y="34"/>
                  <a:pt x="49" y="22"/>
                </a:cubicBezTo>
                <a:cubicBezTo>
                  <a:pt x="40" y="1"/>
                  <a:pt x="40" y="1"/>
                  <a:pt x="40" y="1"/>
                </a:cubicBezTo>
                <a:cubicBezTo>
                  <a:pt x="42" y="95"/>
                  <a:pt x="30" y="96"/>
                  <a:pt x="37" y="106"/>
                </a:cubicBezTo>
                <a:cubicBezTo>
                  <a:pt x="34" y="129"/>
                  <a:pt x="25" y="107"/>
                  <a:pt x="26" y="91"/>
                </a:cubicBezTo>
                <a:cubicBezTo>
                  <a:pt x="30" y="41"/>
                  <a:pt x="22" y="28"/>
                  <a:pt x="28" y="23"/>
                </a:cubicBezTo>
                <a:cubicBezTo>
                  <a:pt x="17" y="2"/>
                  <a:pt x="17" y="4"/>
                  <a:pt x="16" y="6"/>
                </a:cubicBezTo>
                <a:cubicBezTo>
                  <a:pt x="10" y="77"/>
                  <a:pt x="15" y="87"/>
                  <a:pt x="11" y="93"/>
                </a:cubicBezTo>
                <a:cubicBezTo>
                  <a:pt x="2" y="126"/>
                  <a:pt x="2" y="126"/>
                  <a:pt x="2" y="126"/>
                </a:cubicBezTo>
                <a:cubicBezTo>
                  <a:pt x="12" y="145"/>
                  <a:pt x="24" y="146"/>
                  <a:pt x="17" y="149"/>
                </a:cubicBezTo>
                <a:cubicBezTo>
                  <a:pt x="5" y="173"/>
                  <a:pt x="8" y="174"/>
                  <a:pt x="10" y="175"/>
                </a:cubicBezTo>
                <a:cubicBezTo>
                  <a:pt x="32" y="191"/>
                  <a:pt x="36" y="190"/>
                  <a:pt x="38" y="194"/>
                </a:cubicBezTo>
                <a:cubicBezTo>
                  <a:pt x="48" y="211"/>
                  <a:pt x="32" y="201"/>
                  <a:pt x="16" y="192"/>
                </a:cubicBezTo>
                <a:cubicBezTo>
                  <a:pt x="19" y="226"/>
                  <a:pt x="38" y="232"/>
                  <a:pt x="56" y="240"/>
                </a:cubicBezTo>
                <a:cubicBezTo>
                  <a:pt x="90" y="261"/>
                  <a:pt x="94" y="266"/>
                  <a:pt x="97" y="272"/>
                </a:cubicBezTo>
                <a:cubicBezTo>
                  <a:pt x="103" y="281"/>
                  <a:pt x="101" y="275"/>
                  <a:pt x="97" y="272"/>
                </a:cubicBezTo>
                <a:cubicBezTo>
                  <a:pt x="63" y="255"/>
                  <a:pt x="55" y="257"/>
                  <a:pt x="51" y="253"/>
                </a:cubicBezTo>
                <a:cubicBezTo>
                  <a:pt x="2" y="248"/>
                  <a:pt x="2" y="248"/>
                  <a:pt x="2" y="248"/>
                </a:cubicBezTo>
                <a:cubicBezTo>
                  <a:pt x="40" y="258"/>
                  <a:pt x="45" y="269"/>
                  <a:pt x="56" y="267"/>
                </a:cubicBezTo>
                <a:cubicBezTo>
                  <a:pt x="84" y="285"/>
                  <a:pt x="94" y="285"/>
                  <a:pt x="100" y="292"/>
                </a:cubicBezTo>
                <a:cubicBezTo>
                  <a:pt x="134" y="317"/>
                  <a:pt x="134" y="321"/>
                  <a:pt x="137" y="320"/>
                </a:cubicBezTo>
                <a:cubicBezTo>
                  <a:pt x="110" y="311"/>
                  <a:pt x="97" y="310"/>
                  <a:pt x="90" y="299"/>
                </a:cubicBezTo>
                <a:cubicBezTo>
                  <a:pt x="32" y="287"/>
                  <a:pt x="28" y="276"/>
                  <a:pt x="19" y="276"/>
                </a:cubicBezTo>
                <a:cubicBezTo>
                  <a:pt x="6" y="287"/>
                  <a:pt x="11" y="287"/>
                  <a:pt x="14" y="290"/>
                </a:cubicBezTo>
                <a:cubicBezTo>
                  <a:pt x="60" y="310"/>
                  <a:pt x="70" y="302"/>
                  <a:pt x="70" y="311"/>
                </a:cubicBezTo>
                <a:cubicBezTo>
                  <a:pt x="74" y="314"/>
                  <a:pt x="68" y="317"/>
                  <a:pt x="63" y="317"/>
                </a:cubicBezTo>
                <a:cubicBezTo>
                  <a:pt x="27" y="300"/>
                  <a:pt x="17" y="307"/>
                  <a:pt x="14" y="299"/>
                </a:cubicBezTo>
                <a:cubicBezTo>
                  <a:pt x="6" y="311"/>
                  <a:pt x="10" y="315"/>
                  <a:pt x="14" y="317"/>
                </a:cubicBezTo>
                <a:cubicBezTo>
                  <a:pt x="37" y="321"/>
                  <a:pt x="39" y="319"/>
                  <a:pt x="42" y="320"/>
                </a:cubicBezTo>
                <a:cubicBezTo>
                  <a:pt x="62" y="325"/>
                  <a:pt x="72" y="331"/>
                  <a:pt x="84" y="334"/>
                </a:cubicBezTo>
                <a:cubicBezTo>
                  <a:pt x="121" y="352"/>
                  <a:pt x="125" y="357"/>
                  <a:pt x="133" y="355"/>
                </a:cubicBezTo>
                <a:cubicBezTo>
                  <a:pt x="188" y="388"/>
                  <a:pt x="192" y="395"/>
                  <a:pt x="199" y="398"/>
                </a:cubicBezTo>
                <a:cubicBezTo>
                  <a:pt x="215" y="420"/>
                  <a:pt x="207" y="410"/>
                  <a:pt x="203" y="411"/>
                </a:cubicBezTo>
                <a:cubicBezTo>
                  <a:pt x="183" y="401"/>
                  <a:pt x="184" y="396"/>
                  <a:pt x="180" y="397"/>
                </a:cubicBezTo>
                <a:cubicBezTo>
                  <a:pt x="156" y="377"/>
                  <a:pt x="148" y="383"/>
                  <a:pt x="146" y="378"/>
                </a:cubicBezTo>
                <a:cubicBezTo>
                  <a:pt x="79" y="350"/>
                  <a:pt x="69" y="355"/>
                  <a:pt x="66" y="346"/>
                </a:cubicBezTo>
                <a:cubicBezTo>
                  <a:pt x="21" y="335"/>
                  <a:pt x="16" y="331"/>
                  <a:pt x="9" y="331"/>
                </a:cubicBezTo>
                <a:cubicBezTo>
                  <a:pt x="6" y="343"/>
                  <a:pt x="10" y="344"/>
                  <a:pt x="14" y="345"/>
                </a:cubicBezTo>
                <a:cubicBezTo>
                  <a:pt x="44" y="355"/>
                  <a:pt x="47" y="356"/>
                  <a:pt x="50" y="354"/>
                </a:cubicBezTo>
                <a:cubicBezTo>
                  <a:pt x="88" y="365"/>
                  <a:pt x="88" y="372"/>
                  <a:pt x="92" y="371"/>
                </a:cubicBezTo>
                <a:cubicBezTo>
                  <a:pt x="126" y="379"/>
                  <a:pt x="126" y="384"/>
                  <a:pt x="130" y="383"/>
                </a:cubicBezTo>
                <a:cubicBezTo>
                  <a:pt x="173" y="409"/>
                  <a:pt x="178" y="409"/>
                  <a:pt x="180" y="416"/>
                </a:cubicBezTo>
                <a:cubicBezTo>
                  <a:pt x="227" y="438"/>
                  <a:pt x="228" y="443"/>
                  <a:pt x="231" y="442"/>
                </a:cubicBezTo>
                <a:cubicBezTo>
                  <a:pt x="219" y="443"/>
                  <a:pt x="212" y="439"/>
                  <a:pt x="206" y="438"/>
                </a:cubicBezTo>
                <a:cubicBezTo>
                  <a:pt x="155" y="417"/>
                  <a:pt x="153" y="413"/>
                  <a:pt x="149" y="414"/>
                </a:cubicBezTo>
                <a:cubicBezTo>
                  <a:pt x="77" y="386"/>
                  <a:pt x="58" y="388"/>
                  <a:pt x="46" y="377"/>
                </a:cubicBezTo>
                <a:cubicBezTo>
                  <a:pt x="2" y="380"/>
                  <a:pt x="2" y="380"/>
                  <a:pt x="2" y="380"/>
                </a:cubicBezTo>
                <a:cubicBezTo>
                  <a:pt x="64" y="395"/>
                  <a:pt x="68" y="406"/>
                  <a:pt x="78" y="403"/>
                </a:cubicBezTo>
                <a:cubicBezTo>
                  <a:pt x="108" y="413"/>
                  <a:pt x="117" y="413"/>
                  <a:pt x="123" y="419"/>
                </a:cubicBezTo>
                <a:cubicBezTo>
                  <a:pt x="154" y="430"/>
                  <a:pt x="160" y="437"/>
                  <a:pt x="171" y="434"/>
                </a:cubicBezTo>
                <a:cubicBezTo>
                  <a:pt x="195" y="451"/>
                  <a:pt x="205" y="447"/>
                  <a:pt x="208" y="455"/>
                </a:cubicBezTo>
                <a:cubicBezTo>
                  <a:pt x="267" y="487"/>
                  <a:pt x="271" y="498"/>
                  <a:pt x="280" y="499"/>
                </a:cubicBezTo>
                <a:cubicBezTo>
                  <a:pt x="294" y="516"/>
                  <a:pt x="292" y="514"/>
                  <a:pt x="288" y="515"/>
                </a:cubicBezTo>
                <a:cubicBezTo>
                  <a:pt x="255" y="506"/>
                  <a:pt x="255" y="495"/>
                  <a:pt x="247" y="501"/>
                </a:cubicBezTo>
                <a:cubicBezTo>
                  <a:pt x="170" y="478"/>
                  <a:pt x="155" y="464"/>
                  <a:pt x="134" y="461"/>
                </a:cubicBezTo>
                <a:cubicBezTo>
                  <a:pt x="96" y="448"/>
                  <a:pt x="85" y="447"/>
                  <a:pt x="78" y="440"/>
                </a:cubicBezTo>
                <a:cubicBezTo>
                  <a:pt x="2" y="433"/>
                  <a:pt x="2" y="433"/>
                  <a:pt x="2" y="433"/>
                </a:cubicBezTo>
                <a:close/>
                <a:moveTo>
                  <a:pt x="330" y="501"/>
                </a:moveTo>
                <a:cubicBezTo>
                  <a:pt x="334" y="501"/>
                  <a:pt x="334" y="507"/>
                  <a:pt x="336" y="511"/>
                </a:cubicBezTo>
                <a:cubicBezTo>
                  <a:pt x="329" y="513"/>
                  <a:pt x="327" y="506"/>
                  <a:pt x="330" y="501"/>
                </a:cubicBezTo>
                <a:close/>
                <a:moveTo>
                  <a:pt x="121" y="337"/>
                </a:moveTo>
                <a:cubicBezTo>
                  <a:pt x="118" y="332"/>
                  <a:pt x="110" y="339"/>
                  <a:pt x="109" y="329"/>
                </a:cubicBezTo>
                <a:cubicBezTo>
                  <a:pt x="119" y="327"/>
                  <a:pt x="121" y="339"/>
                  <a:pt x="130" y="337"/>
                </a:cubicBezTo>
                <a:cubicBezTo>
                  <a:pt x="132" y="344"/>
                  <a:pt x="121" y="341"/>
                  <a:pt x="121" y="337"/>
                </a:cubicBezTo>
                <a:close/>
                <a:moveTo>
                  <a:pt x="290" y="490"/>
                </a:moveTo>
                <a:cubicBezTo>
                  <a:pt x="288" y="484"/>
                  <a:pt x="281" y="489"/>
                  <a:pt x="280" y="481"/>
                </a:cubicBezTo>
                <a:cubicBezTo>
                  <a:pt x="287" y="485"/>
                  <a:pt x="297" y="485"/>
                  <a:pt x="300" y="495"/>
                </a:cubicBezTo>
                <a:cubicBezTo>
                  <a:pt x="294" y="500"/>
                  <a:pt x="293" y="492"/>
                  <a:pt x="290" y="490"/>
                </a:cubicBezTo>
                <a:close/>
                <a:moveTo>
                  <a:pt x="16" y="743"/>
                </a:moveTo>
                <a:cubicBezTo>
                  <a:pt x="25" y="732"/>
                  <a:pt x="39" y="725"/>
                  <a:pt x="48" y="714"/>
                </a:cubicBezTo>
                <a:cubicBezTo>
                  <a:pt x="61" y="705"/>
                  <a:pt x="74" y="698"/>
                  <a:pt x="85" y="686"/>
                </a:cubicBezTo>
                <a:cubicBezTo>
                  <a:pt x="90" y="687"/>
                  <a:pt x="92" y="684"/>
                  <a:pt x="93" y="680"/>
                </a:cubicBezTo>
                <a:cubicBezTo>
                  <a:pt x="98" y="680"/>
                  <a:pt x="103" y="678"/>
                  <a:pt x="105" y="674"/>
                </a:cubicBezTo>
                <a:cubicBezTo>
                  <a:pt x="113" y="672"/>
                  <a:pt x="119" y="667"/>
                  <a:pt x="125" y="662"/>
                </a:cubicBezTo>
                <a:cubicBezTo>
                  <a:pt x="135" y="661"/>
                  <a:pt x="135" y="652"/>
                  <a:pt x="144" y="650"/>
                </a:cubicBezTo>
                <a:cubicBezTo>
                  <a:pt x="152" y="647"/>
                  <a:pt x="157" y="641"/>
                  <a:pt x="164" y="638"/>
                </a:cubicBezTo>
                <a:cubicBezTo>
                  <a:pt x="171" y="635"/>
                  <a:pt x="179" y="633"/>
                  <a:pt x="185" y="629"/>
                </a:cubicBezTo>
                <a:cubicBezTo>
                  <a:pt x="190" y="629"/>
                  <a:pt x="192" y="626"/>
                  <a:pt x="193" y="623"/>
                </a:cubicBezTo>
                <a:cubicBezTo>
                  <a:pt x="198" y="622"/>
                  <a:pt x="208" y="625"/>
                  <a:pt x="205" y="617"/>
                </a:cubicBezTo>
                <a:cubicBezTo>
                  <a:pt x="197" y="618"/>
                  <a:pt x="189" y="619"/>
                  <a:pt x="184" y="623"/>
                </a:cubicBezTo>
                <a:cubicBezTo>
                  <a:pt x="178" y="627"/>
                  <a:pt x="168" y="627"/>
                  <a:pt x="164" y="632"/>
                </a:cubicBezTo>
                <a:cubicBezTo>
                  <a:pt x="150" y="637"/>
                  <a:pt x="138" y="643"/>
                  <a:pt x="130" y="653"/>
                </a:cubicBezTo>
                <a:cubicBezTo>
                  <a:pt x="114" y="656"/>
                  <a:pt x="107" y="668"/>
                  <a:pt x="93" y="672"/>
                </a:cubicBezTo>
                <a:cubicBezTo>
                  <a:pt x="82" y="681"/>
                  <a:pt x="69" y="687"/>
                  <a:pt x="59" y="696"/>
                </a:cubicBezTo>
                <a:cubicBezTo>
                  <a:pt x="46" y="702"/>
                  <a:pt x="39" y="713"/>
                  <a:pt x="24" y="717"/>
                </a:cubicBezTo>
                <a:cubicBezTo>
                  <a:pt x="23" y="725"/>
                  <a:pt x="16" y="728"/>
                  <a:pt x="10" y="732"/>
                </a:cubicBezTo>
                <a:cubicBezTo>
                  <a:pt x="6" y="732"/>
                  <a:pt x="8" y="739"/>
                  <a:pt x="2" y="738"/>
                </a:cubicBezTo>
                <a:cubicBezTo>
                  <a:pt x="2" y="755"/>
                  <a:pt x="2" y="755"/>
                  <a:pt x="2" y="755"/>
                </a:cubicBezTo>
                <a:cubicBezTo>
                  <a:pt x="6" y="751"/>
                  <a:pt x="11" y="747"/>
                  <a:pt x="16" y="743"/>
                </a:cubicBezTo>
                <a:close/>
                <a:moveTo>
                  <a:pt x="24" y="604"/>
                </a:moveTo>
                <a:cubicBezTo>
                  <a:pt x="24" y="596"/>
                  <a:pt x="32" y="596"/>
                  <a:pt x="36" y="592"/>
                </a:cubicBezTo>
                <a:cubicBezTo>
                  <a:pt x="39" y="587"/>
                  <a:pt x="44" y="585"/>
                  <a:pt x="47" y="580"/>
                </a:cubicBezTo>
                <a:cubicBezTo>
                  <a:pt x="54" y="579"/>
                  <a:pt x="52" y="570"/>
                  <a:pt x="61" y="571"/>
                </a:cubicBezTo>
                <a:cubicBezTo>
                  <a:pt x="64" y="566"/>
                  <a:pt x="68" y="562"/>
                  <a:pt x="73" y="559"/>
                </a:cubicBezTo>
                <a:cubicBezTo>
                  <a:pt x="73" y="552"/>
                  <a:pt x="85" y="556"/>
                  <a:pt x="87" y="550"/>
                </a:cubicBezTo>
                <a:cubicBezTo>
                  <a:pt x="76" y="549"/>
                  <a:pt x="69" y="552"/>
                  <a:pt x="67" y="559"/>
                </a:cubicBezTo>
                <a:cubicBezTo>
                  <a:pt x="63" y="565"/>
                  <a:pt x="52" y="564"/>
                  <a:pt x="50" y="571"/>
                </a:cubicBezTo>
                <a:cubicBezTo>
                  <a:pt x="37" y="579"/>
                  <a:pt x="28" y="590"/>
                  <a:pt x="16" y="598"/>
                </a:cubicBezTo>
                <a:cubicBezTo>
                  <a:pt x="12" y="603"/>
                  <a:pt x="5" y="606"/>
                  <a:pt x="2" y="612"/>
                </a:cubicBezTo>
                <a:cubicBezTo>
                  <a:pt x="2" y="623"/>
                  <a:pt x="2" y="623"/>
                  <a:pt x="2" y="623"/>
                </a:cubicBezTo>
                <a:cubicBezTo>
                  <a:pt x="5" y="620"/>
                  <a:pt x="8" y="617"/>
                  <a:pt x="10" y="613"/>
                </a:cubicBezTo>
                <a:cubicBezTo>
                  <a:pt x="16" y="611"/>
                  <a:pt x="19" y="607"/>
                  <a:pt x="24" y="604"/>
                </a:cubicBezTo>
                <a:close/>
                <a:moveTo>
                  <a:pt x="44" y="1722"/>
                </a:moveTo>
                <a:cubicBezTo>
                  <a:pt x="44" y="1720"/>
                  <a:pt x="45" y="1718"/>
                  <a:pt x="46" y="1717"/>
                </a:cubicBezTo>
                <a:cubicBezTo>
                  <a:pt x="91" y="1621"/>
                  <a:pt x="100" y="1610"/>
                  <a:pt x="103" y="1598"/>
                </a:cubicBezTo>
                <a:cubicBezTo>
                  <a:pt x="125" y="1559"/>
                  <a:pt x="129" y="1553"/>
                  <a:pt x="128" y="1547"/>
                </a:cubicBezTo>
                <a:cubicBezTo>
                  <a:pt x="157" y="1507"/>
                  <a:pt x="164" y="1502"/>
                  <a:pt x="167" y="1496"/>
                </a:cubicBezTo>
                <a:cubicBezTo>
                  <a:pt x="212" y="1442"/>
                  <a:pt x="214" y="1436"/>
                  <a:pt x="221" y="1431"/>
                </a:cubicBezTo>
                <a:cubicBezTo>
                  <a:pt x="226" y="1413"/>
                  <a:pt x="214" y="1432"/>
                  <a:pt x="195" y="1449"/>
                </a:cubicBezTo>
                <a:cubicBezTo>
                  <a:pt x="116" y="1530"/>
                  <a:pt x="102" y="1546"/>
                  <a:pt x="89" y="1562"/>
                </a:cubicBezTo>
                <a:cubicBezTo>
                  <a:pt x="71" y="1587"/>
                  <a:pt x="71" y="1588"/>
                  <a:pt x="71" y="1588"/>
                </a:cubicBezTo>
                <a:cubicBezTo>
                  <a:pt x="2" y="1718"/>
                  <a:pt x="2" y="1718"/>
                  <a:pt x="2" y="1718"/>
                </a:cubicBezTo>
                <a:cubicBezTo>
                  <a:pt x="24" y="1678"/>
                  <a:pt x="24" y="1671"/>
                  <a:pt x="29" y="1665"/>
                </a:cubicBezTo>
                <a:cubicBezTo>
                  <a:pt x="83" y="1581"/>
                  <a:pt x="89" y="1575"/>
                  <a:pt x="94" y="1569"/>
                </a:cubicBezTo>
                <a:cubicBezTo>
                  <a:pt x="135" y="1531"/>
                  <a:pt x="112" y="1544"/>
                  <a:pt x="112" y="1560"/>
                </a:cubicBezTo>
                <a:cubicBezTo>
                  <a:pt x="94" y="1592"/>
                  <a:pt x="93" y="1598"/>
                  <a:pt x="89" y="1604"/>
                </a:cubicBezTo>
                <a:cubicBezTo>
                  <a:pt x="59" y="1656"/>
                  <a:pt x="61" y="1665"/>
                  <a:pt x="55" y="1672"/>
                </a:cubicBezTo>
                <a:cubicBezTo>
                  <a:pt x="29" y="1728"/>
                  <a:pt x="26" y="1734"/>
                  <a:pt x="23" y="1739"/>
                </a:cubicBezTo>
                <a:cubicBezTo>
                  <a:pt x="10" y="1768"/>
                  <a:pt x="5" y="1773"/>
                  <a:pt x="2" y="1779"/>
                </a:cubicBezTo>
                <a:cubicBezTo>
                  <a:pt x="30" y="1752"/>
                  <a:pt x="36" y="1737"/>
                  <a:pt x="44" y="1722"/>
                </a:cubicBezTo>
                <a:close/>
                <a:moveTo>
                  <a:pt x="531" y="966"/>
                </a:moveTo>
                <a:cubicBezTo>
                  <a:pt x="537" y="972"/>
                  <a:pt x="543" y="978"/>
                  <a:pt x="555" y="983"/>
                </a:cubicBezTo>
                <a:cubicBezTo>
                  <a:pt x="582" y="1016"/>
                  <a:pt x="572" y="1012"/>
                  <a:pt x="567" y="1005"/>
                </a:cubicBezTo>
                <a:cubicBezTo>
                  <a:pt x="564" y="1014"/>
                  <a:pt x="565" y="1022"/>
                  <a:pt x="577" y="1025"/>
                </a:cubicBezTo>
                <a:cubicBezTo>
                  <a:pt x="602" y="1071"/>
                  <a:pt x="606" y="1077"/>
                  <a:pt x="604" y="1085"/>
                </a:cubicBezTo>
                <a:cubicBezTo>
                  <a:pt x="624" y="1121"/>
                  <a:pt x="614" y="1130"/>
                  <a:pt x="620" y="1134"/>
                </a:cubicBezTo>
                <a:cubicBezTo>
                  <a:pt x="636" y="1178"/>
                  <a:pt x="622" y="1188"/>
                  <a:pt x="633" y="1188"/>
                </a:cubicBezTo>
                <a:cubicBezTo>
                  <a:pt x="638" y="1154"/>
                  <a:pt x="637" y="1151"/>
                  <a:pt x="636" y="1147"/>
                </a:cubicBezTo>
                <a:cubicBezTo>
                  <a:pt x="643" y="1092"/>
                  <a:pt x="647" y="1092"/>
                  <a:pt x="648" y="1086"/>
                </a:cubicBezTo>
                <a:cubicBezTo>
                  <a:pt x="659" y="1040"/>
                  <a:pt x="666" y="1046"/>
                  <a:pt x="667" y="1037"/>
                </a:cubicBezTo>
                <a:cubicBezTo>
                  <a:pt x="711" y="998"/>
                  <a:pt x="721" y="987"/>
                  <a:pt x="733" y="985"/>
                </a:cubicBezTo>
                <a:cubicBezTo>
                  <a:pt x="785" y="965"/>
                  <a:pt x="796" y="982"/>
                  <a:pt x="797" y="969"/>
                </a:cubicBezTo>
                <a:cubicBezTo>
                  <a:pt x="738" y="970"/>
                  <a:pt x="734" y="971"/>
                  <a:pt x="730" y="970"/>
                </a:cubicBezTo>
                <a:cubicBezTo>
                  <a:pt x="733" y="964"/>
                  <a:pt x="734" y="961"/>
                  <a:pt x="733" y="956"/>
                </a:cubicBezTo>
                <a:cubicBezTo>
                  <a:pt x="828" y="882"/>
                  <a:pt x="842" y="872"/>
                  <a:pt x="854" y="858"/>
                </a:cubicBezTo>
                <a:cubicBezTo>
                  <a:pt x="887" y="830"/>
                  <a:pt x="888" y="820"/>
                  <a:pt x="893" y="822"/>
                </a:cubicBezTo>
                <a:cubicBezTo>
                  <a:pt x="938" y="742"/>
                  <a:pt x="939" y="732"/>
                  <a:pt x="944" y="718"/>
                </a:cubicBezTo>
                <a:cubicBezTo>
                  <a:pt x="976" y="667"/>
                  <a:pt x="982" y="668"/>
                  <a:pt x="985" y="663"/>
                </a:cubicBezTo>
                <a:cubicBezTo>
                  <a:pt x="1034" y="616"/>
                  <a:pt x="1037" y="612"/>
                  <a:pt x="1040" y="606"/>
                </a:cubicBezTo>
                <a:cubicBezTo>
                  <a:pt x="1002" y="631"/>
                  <a:pt x="993" y="650"/>
                  <a:pt x="979" y="654"/>
                </a:cubicBezTo>
                <a:cubicBezTo>
                  <a:pt x="987" y="629"/>
                  <a:pt x="984" y="633"/>
                  <a:pt x="985" y="628"/>
                </a:cubicBezTo>
                <a:cubicBezTo>
                  <a:pt x="1024" y="597"/>
                  <a:pt x="1030" y="597"/>
                  <a:pt x="1035" y="597"/>
                </a:cubicBezTo>
                <a:cubicBezTo>
                  <a:pt x="1096" y="544"/>
                  <a:pt x="1113" y="533"/>
                  <a:pt x="1128" y="518"/>
                </a:cubicBezTo>
                <a:cubicBezTo>
                  <a:pt x="1158" y="470"/>
                  <a:pt x="1172" y="471"/>
                  <a:pt x="1165" y="465"/>
                </a:cubicBezTo>
                <a:cubicBezTo>
                  <a:pt x="1112" y="520"/>
                  <a:pt x="1105" y="524"/>
                  <a:pt x="1101" y="535"/>
                </a:cubicBezTo>
                <a:cubicBezTo>
                  <a:pt x="1005" y="601"/>
                  <a:pt x="1001" y="608"/>
                  <a:pt x="995" y="607"/>
                </a:cubicBezTo>
                <a:cubicBezTo>
                  <a:pt x="910" y="672"/>
                  <a:pt x="899" y="679"/>
                  <a:pt x="890" y="690"/>
                </a:cubicBezTo>
                <a:cubicBezTo>
                  <a:pt x="855" y="718"/>
                  <a:pt x="851" y="724"/>
                  <a:pt x="848" y="732"/>
                </a:cubicBezTo>
                <a:cubicBezTo>
                  <a:pt x="816" y="766"/>
                  <a:pt x="808" y="763"/>
                  <a:pt x="804" y="772"/>
                </a:cubicBezTo>
                <a:cubicBezTo>
                  <a:pt x="759" y="821"/>
                  <a:pt x="753" y="821"/>
                  <a:pt x="749" y="830"/>
                </a:cubicBezTo>
                <a:cubicBezTo>
                  <a:pt x="712" y="864"/>
                  <a:pt x="703" y="877"/>
                  <a:pt x="694" y="887"/>
                </a:cubicBezTo>
                <a:cubicBezTo>
                  <a:pt x="653" y="942"/>
                  <a:pt x="652" y="947"/>
                  <a:pt x="648" y="946"/>
                </a:cubicBezTo>
                <a:cubicBezTo>
                  <a:pt x="682" y="890"/>
                  <a:pt x="690" y="875"/>
                  <a:pt x="706" y="848"/>
                </a:cubicBezTo>
                <a:cubicBezTo>
                  <a:pt x="741" y="810"/>
                  <a:pt x="742" y="801"/>
                  <a:pt x="746" y="803"/>
                </a:cubicBezTo>
                <a:cubicBezTo>
                  <a:pt x="786" y="756"/>
                  <a:pt x="798" y="744"/>
                  <a:pt x="811" y="730"/>
                </a:cubicBezTo>
                <a:cubicBezTo>
                  <a:pt x="871" y="676"/>
                  <a:pt x="875" y="672"/>
                  <a:pt x="879" y="672"/>
                </a:cubicBezTo>
                <a:cubicBezTo>
                  <a:pt x="933" y="625"/>
                  <a:pt x="940" y="619"/>
                  <a:pt x="948" y="618"/>
                </a:cubicBezTo>
                <a:cubicBezTo>
                  <a:pt x="982" y="592"/>
                  <a:pt x="994" y="581"/>
                  <a:pt x="1008" y="572"/>
                </a:cubicBezTo>
                <a:cubicBezTo>
                  <a:pt x="1037" y="532"/>
                  <a:pt x="1036" y="550"/>
                  <a:pt x="1028" y="549"/>
                </a:cubicBezTo>
                <a:cubicBezTo>
                  <a:pt x="1002" y="571"/>
                  <a:pt x="994" y="573"/>
                  <a:pt x="987" y="575"/>
                </a:cubicBezTo>
                <a:cubicBezTo>
                  <a:pt x="954" y="600"/>
                  <a:pt x="941" y="610"/>
                  <a:pt x="928" y="621"/>
                </a:cubicBezTo>
                <a:cubicBezTo>
                  <a:pt x="905" y="642"/>
                  <a:pt x="898" y="636"/>
                  <a:pt x="896" y="642"/>
                </a:cubicBezTo>
                <a:cubicBezTo>
                  <a:pt x="905" y="628"/>
                  <a:pt x="911" y="624"/>
                  <a:pt x="915" y="615"/>
                </a:cubicBezTo>
                <a:cubicBezTo>
                  <a:pt x="954" y="585"/>
                  <a:pt x="959" y="581"/>
                  <a:pt x="964" y="577"/>
                </a:cubicBezTo>
                <a:cubicBezTo>
                  <a:pt x="1004" y="547"/>
                  <a:pt x="1009" y="542"/>
                  <a:pt x="1016" y="540"/>
                </a:cubicBezTo>
                <a:cubicBezTo>
                  <a:pt x="1053" y="509"/>
                  <a:pt x="1059" y="504"/>
                  <a:pt x="1066" y="506"/>
                </a:cubicBezTo>
                <a:cubicBezTo>
                  <a:pt x="1120" y="459"/>
                  <a:pt x="1128" y="463"/>
                  <a:pt x="1132" y="453"/>
                </a:cubicBezTo>
                <a:cubicBezTo>
                  <a:pt x="1176" y="423"/>
                  <a:pt x="1172" y="419"/>
                  <a:pt x="1181" y="415"/>
                </a:cubicBezTo>
                <a:cubicBezTo>
                  <a:pt x="1232" y="363"/>
                  <a:pt x="1247" y="362"/>
                  <a:pt x="1242" y="353"/>
                </a:cubicBezTo>
                <a:cubicBezTo>
                  <a:pt x="1184" y="403"/>
                  <a:pt x="1181" y="404"/>
                  <a:pt x="1177" y="404"/>
                </a:cubicBezTo>
                <a:cubicBezTo>
                  <a:pt x="1122" y="438"/>
                  <a:pt x="1118" y="445"/>
                  <a:pt x="1111" y="444"/>
                </a:cubicBezTo>
                <a:cubicBezTo>
                  <a:pt x="1091" y="457"/>
                  <a:pt x="1093" y="454"/>
                  <a:pt x="1087" y="461"/>
                </a:cubicBezTo>
                <a:cubicBezTo>
                  <a:pt x="1070" y="457"/>
                  <a:pt x="1065" y="462"/>
                  <a:pt x="1060" y="465"/>
                </a:cubicBezTo>
                <a:cubicBezTo>
                  <a:pt x="1000" y="493"/>
                  <a:pt x="994" y="498"/>
                  <a:pt x="986" y="501"/>
                </a:cubicBezTo>
                <a:cubicBezTo>
                  <a:pt x="958" y="514"/>
                  <a:pt x="952" y="522"/>
                  <a:pt x="945" y="527"/>
                </a:cubicBezTo>
                <a:cubicBezTo>
                  <a:pt x="890" y="558"/>
                  <a:pt x="877" y="570"/>
                  <a:pt x="864" y="579"/>
                </a:cubicBezTo>
                <a:cubicBezTo>
                  <a:pt x="812" y="621"/>
                  <a:pt x="797" y="624"/>
                  <a:pt x="786" y="639"/>
                </a:cubicBezTo>
                <a:cubicBezTo>
                  <a:pt x="741" y="677"/>
                  <a:pt x="735" y="681"/>
                  <a:pt x="729" y="686"/>
                </a:cubicBezTo>
                <a:cubicBezTo>
                  <a:pt x="701" y="713"/>
                  <a:pt x="694" y="727"/>
                  <a:pt x="684" y="729"/>
                </a:cubicBezTo>
                <a:cubicBezTo>
                  <a:pt x="707" y="689"/>
                  <a:pt x="708" y="675"/>
                  <a:pt x="714" y="676"/>
                </a:cubicBezTo>
                <a:cubicBezTo>
                  <a:pt x="768" y="610"/>
                  <a:pt x="789" y="599"/>
                  <a:pt x="805" y="575"/>
                </a:cubicBezTo>
                <a:cubicBezTo>
                  <a:pt x="864" y="533"/>
                  <a:pt x="873" y="530"/>
                  <a:pt x="880" y="523"/>
                </a:cubicBezTo>
                <a:cubicBezTo>
                  <a:pt x="967" y="471"/>
                  <a:pt x="975" y="465"/>
                  <a:pt x="985" y="462"/>
                </a:cubicBezTo>
                <a:cubicBezTo>
                  <a:pt x="1047" y="431"/>
                  <a:pt x="1058" y="431"/>
                  <a:pt x="1066" y="423"/>
                </a:cubicBezTo>
                <a:cubicBezTo>
                  <a:pt x="1101" y="405"/>
                  <a:pt x="1111" y="402"/>
                  <a:pt x="1121" y="400"/>
                </a:cubicBezTo>
                <a:cubicBezTo>
                  <a:pt x="1203" y="349"/>
                  <a:pt x="1209" y="350"/>
                  <a:pt x="1211" y="343"/>
                </a:cubicBezTo>
                <a:cubicBezTo>
                  <a:pt x="1199" y="344"/>
                  <a:pt x="1193" y="349"/>
                  <a:pt x="1187" y="354"/>
                </a:cubicBezTo>
                <a:cubicBezTo>
                  <a:pt x="1126" y="392"/>
                  <a:pt x="1116" y="384"/>
                  <a:pt x="1112" y="393"/>
                </a:cubicBezTo>
                <a:cubicBezTo>
                  <a:pt x="1070" y="417"/>
                  <a:pt x="1059" y="407"/>
                  <a:pt x="1056" y="418"/>
                </a:cubicBezTo>
                <a:cubicBezTo>
                  <a:pt x="1023" y="430"/>
                  <a:pt x="1010" y="436"/>
                  <a:pt x="997" y="442"/>
                </a:cubicBezTo>
                <a:cubicBezTo>
                  <a:pt x="935" y="472"/>
                  <a:pt x="931" y="480"/>
                  <a:pt x="924" y="482"/>
                </a:cubicBezTo>
                <a:cubicBezTo>
                  <a:pt x="883" y="508"/>
                  <a:pt x="877" y="511"/>
                  <a:pt x="871" y="515"/>
                </a:cubicBezTo>
                <a:cubicBezTo>
                  <a:pt x="848" y="527"/>
                  <a:pt x="847" y="536"/>
                  <a:pt x="843" y="535"/>
                </a:cubicBezTo>
                <a:cubicBezTo>
                  <a:pt x="793" y="575"/>
                  <a:pt x="791" y="578"/>
                  <a:pt x="787" y="579"/>
                </a:cubicBezTo>
                <a:cubicBezTo>
                  <a:pt x="764" y="599"/>
                  <a:pt x="764" y="609"/>
                  <a:pt x="759" y="608"/>
                </a:cubicBezTo>
                <a:cubicBezTo>
                  <a:pt x="699" y="664"/>
                  <a:pt x="701" y="682"/>
                  <a:pt x="695" y="677"/>
                </a:cubicBezTo>
                <a:cubicBezTo>
                  <a:pt x="695" y="655"/>
                  <a:pt x="699" y="646"/>
                  <a:pt x="707" y="644"/>
                </a:cubicBezTo>
                <a:cubicBezTo>
                  <a:pt x="730" y="602"/>
                  <a:pt x="737" y="601"/>
                  <a:pt x="740" y="593"/>
                </a:cubicBezTo>
                <a:cubicBezTo>
                  <a:pt x="810" y="533"/>
                  <a:pt x="820" y="525"/>
                  <a:pt x="829" y="516"/>
                </a:cubicBezTo>
                <a:cubicBezTo>
                  <a:pt x="866" y="491"/>
                  <a:pt x="871" y="487"/>
                  <a:pt x="875" y="479"/>
                </a:cubicBezTo>
                <a:cubicBezTo>
                  <a:pt x="976" y="423"/>
                  <a:pt x="993" y="412"/>
                  <a:pt x="1012" y="408"/>
                </a:cubicBezTo>
                <a:cubicBezTo>
                  <a:pt x="1085" y="374"/>
                  <a:pt x="1104" y="371"/>
                  <a:pt x="1123" y="363"/>
                </a:cubicBezTo>
                <a:cubicBezTo>
                  <a:pt x="1170" y="352"/>
                  <a:pt x="1173" y="343"/>
                  <a:pt x="1180" y="348"/>
                </a:cubicBezTo>
                <a:cubicBezTo>
                  <a:pt x="1208" y="335"/>
                  <a:pt x="1213" y="328"/>
                  <a:pt x="1220" y="324"/>
                </a:cubicBezTo>
                <a:cubicBezTo>
                  <a:pt x="1249" y="318"/>
                  <a:pt x="1253" y="306"/>
                  <a:pt x="1262" y="309"/>
                </a:cubicBezTo>
                <a:cubicBezTo>
                  <a:pt x="1292" y="281"/>
                  <a:pt x="1298" y="284"/>
                  <a:pt x="1300" y="275"/>
                </a:cubicBezTo>
                <a:cubicBezTo>
                  <a:pt x="1261" y="290"/>
                  <a:pt x="1255" y="300"/>
                  <a:pt x="1246" y="301"/>
                </a:cubicBezTo>
                <a:cubicBezTo>
                  <a:pt x="1167" y="337"/>
                  <a:pt x="1163" y="340"/>
                  <a:pt x="1157" y="337"/>
                </a:cubicBezTo>
                <a:cubicBezTo>
                  <a:pt x="1110" y="362"/>
                  <a:pt x="1097" y="354"/>
                  <a:pt x="1090" y="364"/>
                </a:cubicBezTo>
                <a:cubicBezTo>
                  <a:pt x="947" y="426"/>
                  <a:pt x="940" y="424"/>
                  <a:pt x="935" y="430"/>
                </a:cubicBezTo>
                <a:cubicBezTo>
                  <a:pt x="882" y="462"/>
                  <a:pt x="875" y="461"/>
                  <a:pt x="872" y="471"/>
                </a:cubicBezTo>
                <a:cubicBezTo>
                  <a:pt x="846" y="491"/>
                  <a:pt x="834" y="497"/>
                  <a:pt x="824" y="507"/>
                </a:cubicBezTo>
                <a:cubicBezTo>
                  <a:pt x="757" y="555"/>
                  <a:pt x="755" y="568"/>
                  <a:pt x="748" y="568"/>
                </a:cubicBezTo>
                <a:cubicBezTo>
                  <a:pt x="713" y="600"/>
                  <a:pt x="713" y="617"/>
                  <a:pt x="703" y="611"/>
                </a:cubicBezTo>
                <a:cubicBezTo>
                  <a:pt x="726" y="580"/>
                  <a:pt x="733" y="572"/>
                  <a:pt x="740" y="564"/>
                </a:cubicBezTo>
                <a:cubicBezTo>
                  <a:pt x="791" y="510"/>
                  <a:pt x="802" y="510"/>
                  <a:pt x="807" y="496"/>
                </a:cubicBezTo>
                <a:cubicBezTo>
                  <a:pt x="856" y="451"/>
                  <a:pt x="865" y="461"/>
                  <a:pt x="866" y="449"/>
                </a:cubicBezTo>
                <a:cubicBezTo>
                  <a:pt x="935" y="412"/>
                  <a:pt x="946" y="395"/>
                  <a:pt x="963" y="392"/>
                </a:cubicBezTo>
                <a:cubicBezTo>
                  <a:pt x="1020" y="358"/>
                  <a:pt x="1027" y="365"/>
                  <a:pt x="1029" y="358"/>
                </a:cubicBezTo>
                <a:cubicBezTo>
                  <a:pt x="1068" y="345"/>
                  <a:pt x="1069" y="335"/>
                  <a:pt x="1074" y="337"/>
                </a:cubicBezTo>
                <a:cubicBezTo>
                  <a:pt x="1113" y="325"/>
                  <a:pt x="1117" y="324"/>
                  <a:pt x="1121" y="324"/>
                </a:cubicBezTo>
                <a:cubicBezTo>
                  <a:pt x="1151" y="323"/>
                  <a:pt x="1150" y="308"/>
                  <a:pt x="1157" y="315"/>
                </a:cubicBezTo>
                <a:cubicBezTo>
                  <a:pt x="1195" y="299"/>
                  <a:pt x="1199" y="297"/>
                  <a:pt x="1203" y="298"/>
                </a:cubicBezTo>
                <a:cubicBezTo>
                  <a:pt x="1226" y="284"/>
                  <a:pt x="1236" y="278"/>
                  <a:pt x="1230" y="275"/>
                </a:cubicBezTo>
                <a:cubicBezTo>
                  <a:pt x="1175" y="297"/>
                  <a:pt x="1169" y="300"/>
                  <a:pt x="1163" y="302"/>
                </a:cubicBezTo>
                <a:cubicBezTo>
                  <a:pt x="1081" y="325"/>
                  <a:pt x="1068" y="325"/>
                  <a:pt x="1059" y="334"/>
                </a:cubicBezTo>
                <a:cubicBezTo>
                  <a:pt x="983" y="359"/>
                  <a:pt x="981" y="370"/>
                  <a:pt x="975" y="372"/>
                </a:cubicBezTo>
                <a:cubicBezTo>
                  <a:pt x="916" y="403"/>
                  <a:pt x="907" y="411"/>
                  <a:pt x="896" y="419"/>
                </a:cubicBezTo>
                <a:cubicBezTo>
                  <a:pt x="843" y="453"/>
                  <a:pt x="838" y="457"/>
                  <a:pt x="834" y="464"/>
                </a:cubicBezTo>
                <a:cubicBezTo>
                  <a:pt x="754" y="525"/>
                  <a:pt x="753" y="539"/>
                  <a:pt x="747" y="542"/>
                </a:cubicBezTo>
                <a:cubicBezTo>
                  <a:pt x="731" y="554"/>
                  <a:pt x="732" y="540"/>
                  <a:pt x="738" y="541"/>
                </a:cubicBezTo>
                <a:cubicBezTo>
                  <a:pt x="773" y="492"/>
                  <a:pt x="778" y="492"/>
                  <a:pt x="780" y="484"/>
                </a:cubicBezTo>
                <a:cubicBezTo>
                  <a:pt x="802" y="476"/>
                  <a:pt x="803" y="462"/>
                  <a:pt x="809" y="462"/>
                </a:cubicBezTo>
                <a:cubicBezTo>
                  <a:pt x="835" y="445"/>
                  <a:pt x="836" y="436"/>
                  <a:pt x="840" y="437"/>
                </a:cubicBezTo>
                <a:cubicBezTo>
                  <a:pt x="879" y="403"/>
                  <a:pt x="892" y="403"/>
                  <a:pt x="902" y="392"/>
                </a:cubicBezTo>
                <a:cubicBezTo>
                  <a:pt x="921" y="373"/>
                  <a:pt x="929" y="378"/>
                  <a:pt x="933" y="372"/>
                </a:cubicBezTo>
                <a:cubicBezTo>
                  <a:pt x="1003" y="331"/>
                  <a:pt x="1008" y="325"/>
                  <a:pt x="1015" y="326"/>
                </a:cubicBezTo>
                <a:cubicBezTo>
                  <a:pt x="1042" y="308"/>
                  <a:pt x="1048" y="313"/>
                  <a:pt x="1049" y="307"/>
                </a:cubicBezTo>
                <a:cubicBezTo>
                  <a:pt x="1094" y="283"/>
                  <a:pt x="1105" y="291"/>
                  <a:pt x="1109" y="280"/>
                </a:cubicBezTo>
                <a:cubicBezTo>
                  <a:pt x="1158" y="265"/>
                  <a:pt x="1166" y="267"/>
                  <a:pt x="1172" y="261"/>
                </a:cubicBezTo>
                <a:cubicBezTo>
                  <a:pt x="1209" y="254"/>
                  <a:pt x="1223" y="250"/>
                  <a:pt x="1237" y="246"/>
                </a:cubicBezTo>
                <a:cubicBezTo>
                  <a:pt x="1290" y="220"/>
                  <a:pt x="1303" y="214"/>
                  <a:pt x="1316" y="206"/>
                </a:cubicBezTo>
                <a:cubicBezTo>
                  <a:pt x="1340" y="198"/>
                  <a:pt x="1341" y="189"/>
                  <a:pt x="1345" y="190"/>
                </a:cubicBezTo>
                <a:cubicBezTo>
                  <a:pt x="1325" y="186"/>
                  <a:pt x="1322" y="202"/>
                  <a:pt x="1312" y="201"/>
                </a:cubicBezTo>
                <a:cubicBezTo>
                  <a:pt x="1254" y="227"/>
                  <a:pt x="1246" y="234"/>
                  <a:pt x="1236" y="233"/>
                </a:cubicBezTo>
                <a:cubicBezTo>
                  <a:pt x="1112" y="267"/>
                  <a:pt x="1110" y="273"/>
                  <a:pt x="1104" y="271"/>
                </a:cubicBezTo>
                <a:cubicBezTo>
                  <a:pt x="1070" y="288"/>
                  <a:pt x="1060" y="287"/>
                  <a:pt x="1054" y="296"/>
                </a:cubicBezTo>
                <a:cubicBezTo>
                  <a:pt x="1036" y="302"/>
                  <a:pt x="1032" y="305"/>
                  <a:pt x="1027" y="306"/>
                </a:cubicBezTo>
                <a:cubicBezTo>
                  <a:pt x="971" y="341"/>
                  <a:pt x="962" y="341"/>
                  <a:pt x="955" y="346"/>
                </a:cubicBezTo>
                <a:cubicBezTo>
                  <a:pt x="908" y="369"/>
                  <a:pt x="906" y="381"/>
                  <a:pt x="899" y="378"/>
                </a:cubicBezTo>
                <a:cubicBezTo>
                  <a:pt x="866" y="403"/>
                  <a:pt x="863" y="406"/>
                  <a:pt x="858" y="404"/>
                </a:cubicBezTo>
                <a:cubicBezTo>
                  <a:pt x="833" y="425"/>
                  <a:pt x="831" y="427"/>
                  <a:pt x="830" y="430"/>
                </a:cubicBezTo>
                <a:cubicBezTo>
                  <a:pt x="784" y="469"/>
                  <a:pt x="775" y="480"/>
                  <a:pt x="763" y="485"/>
                </a:cubicBezTo>
                <a:cubicBezTo>
                  <a:pt x="743" y="510"/>
                  <a:pt x="739" y="518"/>
                  <a:pt x="732" y="519"/>
                </a:cubicBezTo>
                <a:cubicBezTo>
                  <a:pt x="787" y="441"/>
                  <a:pt x="800" y="433"/>
                  <a:pt x="812" y="421"/>
                </a:cubicBezTo>
                <a:cubicBezTo>
                  <a:pt x="835" y="407"/>
                  <a:pt x="835" y="391"/>
                  <a:pt x="843" y="394"/>
                </a:cubicBezTo>
                <a:cubicBezTo>
                  <a:pt x="904" y="351"/>
                  <a:pt x="914" y="340"/>
                  <a:pt x="926" y="333"/>
                </a:cubicBezTo>
                <a:cubicBezTo>
                  <a:pt x="964" y="306"/>
                  <a:pt x="968" y="301"/>
                  <a:pt x="975" y="302"/>
                </a:cubicBezTo>
                <a:cubicBezTo>
                  <a:pt x="1012" y="279"/>
                  <a:pt x="1016" y="280"/>
                  <a:pt x="1018" y="277"/>
                </a:cubicBezTo>
                <a:cubicBezTo>
                  <a:pt x="1068" y="253"/>
                  <a:pt x="1076" y="256"/>
                  <a:pt x="1081" y="251"/>
                </a:cubicBezTo>
                <a:cubicBezTo>
                  <a:pt x="1104" y="239"/>
                  <a:pt x="1112" y="244"/>
                  <a:pt x="1116" y="238"/>
                </a:cubicBezTo>
                <a:cubicBezTo>
                  <a:pt x="1153" y="221"/>
                  <a:pt x="1162" y="229"/>
                  <a:pt x="1167" y="224"/>
                </a:cubicBezTo>
                <a:cubicBezTo>
                  <a:pt x="1221" y="205"/>
                  <a:pt x="1230" y="212"/>
                  <a:pt x="1235" y="207"/>
                </a:cubicBezTo>
                <a:cubicBezTo>
                  <a:pt x="1271" y="188"/>
                  <a:pt x="1279" y="193"/>
                  <a:pt x="1283" y="187"/>
                </a:cubicBezTo>
                <a:cubicBezTo>
                  <a:pt x="1318" y="175"/>
                  <a:pt x="1321" y="175"/>
                  <a:pt x="1324" y="174"/>
                </a:cubicBezTo>
                <a:cubicBezTo>
                  <a:pt x="1354" y="164"/>
                  <a:pt x="1364" y="150"/>
                  <a:pt x="1359" y="146"/>
                </a:cubicBezTo>
                <a:cubicBezTo>
                  <a:pt x="1278" y="183"/>
                  <a:pt x="1273" y="183"/>
                  <a:pt x="1270" y="188"/>
                </a:cubicBezTo>
                <a:cubicBezTo>
                  <a:pt x="1251" y="191"/>
                  <a:pt x="1245" y="191"/>
                  <a:pt x="1243" y="198"/>
                </a:cubicBezTo>
                <a:cubicBezTo>
                  <a:pt x="1208" y="200"/>
                  <a:pt x="1204" y="204"/>
                  <a:pt x="1200" y="207"/>
                </a:cubicBezTo>
                <a:cubicBezTo>
                  <a:pt x="1163" y="214"/>
                  <a:pt x="1160" y="216"/>
                  <a:pt x="1158" y="216"/>
                </a:cubicBezTo>
                <a:cubicBezTo>
                  <a:pt x="1062" y="247"/>
                  <a:pt x="1050" y="251"/>
                  <a:pt x="1038" y="254"/>
                </a:cubicBezTo>
                <a:cubicBezTo>
                  <a:pt x="982" y="279"/>
                  <a:pt x="980" y="290"/>
                  <a:pt x="972" y="288"/>
                </a:cubicBezTo>
                <a:cubicBezTo>
                  <a:pt x="935" y="313"/>
                  <a:pt x="929" y="312"/>
                  <a:pt x="925" y="320"/>
                </a:cubicBezTo>
                <a:cubicBezTo>
                  <a:pt x="855" y="381"/>
                  <a:pt x="820" y="380"/>
                  <a:pt x="800" y="419"/>
                </a:cubicBezTo>
                <a:cubicBezTo>
                  <a:pt x="765" y="430"/>
                  <a:pt x="767" y="425"/>
                  <a:pt x="770" y="415"/>
                </a:cubicBezTo>
                <a:cubicBezTo>
                  <a:pt x="792" y="399"/>
                  <a:pt x="793" y="393"/>
                  <a:pt x="797" y="392"/>
                </a:cubicBezTo>
                <a:cubicBezTo>
                  <a:pt x="839" y="363"/>
                  <a:pt x="849" y="346"/>
                  <a:pt x="864" y="343"/>
                </a:cubicBezTo>
                <a:cubicBezTo>
                  <a:pt x="906" y="317"/>
                  <a:pt x="909" y="316"/>
                  <a:pt x="911" y="310"/>
                </a:cubicBezTo>
                <a:cubicBezTo>
                  <a:pt x="954" y="278"/>
                  <a:pt x="972" y="277"/>
                  <a:pt x="986" y="265"/>
                </a:cubicBezTo>
                <a:cubicBezTo>
                  <a:pt x="1086" y="216"/>
                  <a:pt x="1093" y="214"/>
                  <a:pt x="1100" y="209"/>
                </a:cubicBezTo>
                <a:cubicBezTo>
                  <a:pt x="1141" y="192"/>
                  <a:pt x="1155" y="181"/>
                  <a:pt x="1172" y="178"/>
                </a:cubicBezTo>
                <a:cubicBezTo>
                  <a:pt x="1210" y="160"/>
                  <a:pt x="1216" y="163"/>
                  <a:pt x="1219" y="158"/>
                </a:cubicBezTo>
                <a:cubicBezTo>
                  <a:pt x="1274" y="148"/>
                  <a:pt x="1276" y="139"/>
                  <a:pt x="1280" y="138"/>
                </a:cubicBezTo>
                <a:cubicBezTo>
                  <a:pt x="1305" y="130"/>
                  <a:pt x="1317" y="128"/>
                  <a:pt x="1312" y="124"/>
                </a:cubicBezTo>
                <a:cubicBezTo>
                  <a:pt x="1248" y="141"/>
                  <a:pt x="1246" y="144"/>
                  <a:pt x="1242" y="143"/>
                </a:cubicBezTo>
                <a:cubicBezTo>
                  <a:pt x="1205" y="159"/>
                  <a:pt x="1197" y="159"/>
                  <a:pt x="1190" y="161"/>
                </a:cubicBezTo>
                <a:cubicBezTo>
                  <a:pt x="1114" y="186"/>
                  <a:pt x="1108" y="197"/>
                  <a:pt x="1099" y="199"/>
                </a:cubicBezTo>
                <a:cubicBezTo>
                  <a:pt x="1079" y="206"/>
                  <a:pt x="1077" y="209"/>
                  <a:pt x="1073" y="206"/>
                </a:cubicBezTo>
                <a:cubicBezTo>
                  <a:pt x="1056" y="215"/>
                  <a:pt x="1052" y="219"/>
                  <a:pt x="1048" y="220"/>
                </a:cubicBezTo>
                <a:cubicBezTo>
                  <a:pt x="1015" y="235"/>
                  <a:pt x="1008" y="244"/>
                  <a:pt x="998" y="245"/>
                </a:cubicBezTo>
                <a:cubicBezTo>
                  <a:pt x="944" y="280"/>
                  <a:pt x="936" y="280"/>
                  <a:pt x="931" y="288"/>
                </a:cubicBezTo>
                <a:cubicBezTo>
                  <a:pt x="861" y="336"/>
                  <a:pt x="851" y="331"/>
                  <a:pt x="845" y="341"/>
                </a:cubicBezTo>
                <a:cubicBezTo>
                  <a:pt x="818" y="361"/>
                  <a:pt x="811" y="366"/>
                  <a:pt x="805" y="374"/>
                </a:cubicBezTo>
                <a:cubicBezTo>
                  <a:pt x="788" y="384"/>
                  <a:pt x="785" y="384"/>
                  <a:pt x="786" y="381"/>
                </a:cubicBezTo>
                <a:cubicBezTo>
                  <a:pt x="833" y="325"/>
                  <a:pt x="840" y="315"/>
                  <a:pt x="850" y="311"/>
                </a:cubicBezTo>
                <a:cubicBezTo>
                  <a:pt x="877" y="284"/>
                  <a:pt x="883" y="285"/>
                  <a:pt x="886" y="280"/>
                </a:cubicBezTo>
                <a:cubicBezTo>
                  <a:pt x="916" y="258"/>
                  <a:pt x="918" y="255"/>
                  <a:pt x="922" y="258"/>
                </a:cubicBezTo>
                <a:cubicBezTo>
                  <a:pt x="943" y="250"/>
                  <a:pt x="941" y="233"/>
                  <a:pt x="948" y="242"/>
                </a:cubicBezTo>
                <a:cubicBezTo>
                  <a:pt x="1021" y="204"/>
                  <a:pt x="1025" y="194"/>
                  <a:pt x="1034" y="195"/>
                </a:cubicBezTo>
                <a:cubicBezTo>
                  <a:pt x="1060" y="184"/>
                  <a:pt x="1061" y="174"/>
                  <a:pt x="1067" y="178"/>
                </a:cubicBezTo>
                <a:cubicBezTo>
                  <a:pt x="1104" y="160"/>
                  <a:pt x="1109" y="162"/>
                  <a:pt x="1113" y="161"/>
                </a:cubicBezTo>
                <a:cubicBezTo>
                  <a:pt x="1139" y="147"/>
                  <a:pt x="1146" y="154"/>
                  <a:pt x="1148" y="148"/>
                </a:cubicBezTo>
                <a:cubicBezTo>
                  <a:pt x="1179" y="136"/>
                  <a:pt x="1186" y="128"/>
                  <a:pt x="1195" y="128"/>
                </a:cubicBezTo>
                <a:cubicBezTo>
                  <a:pt x="1222" y="118"/>
                  <a:pt x="1226" y="117"/>
                  <a:pt x="1229" y="115"/>
                </a:cubicBezTo>
                <a:cubicBezTo>
                  <a:pt x="1259" y="107"/>
                  <a:pt x="1260" y="98"/>
                  <a:pt x="1267" y="104"/>
                </a:cubicBezTo>
                <a:cubicBezTo>
                  <a:pt x="1321" y="80"/>
                  <a:pt x="1325" y="66"/>
                  <a:pt x="1334" y="68"/>
                </a:cubicBezTo>
                <a:cubicBezTo>
                  <a:pt x="1369" y="42"/>
                  <a:pt x="1376" y="46"/>
                  <a:pt x="1377" y="36"/>
                </a:cubicBezTo>
                <a:cubicBezTo>
                  <a:pt x="1424" y="3"/>
                  <a:pt x="1433" y="14"/>
                  <a:pt x="1433" y="4"/>
                </a:cubicBezTo>
                <a:cubicBezTo>
                  <a:pt x="1432" y="1"/>
                  <a:pt x="1432" y="1"/>
                  <a:pt x="1432" y="1"/>
                </a:cubicBezTo>
                <a:cubicBezTo>
                  <a:pt x="1362" y="42"/>
                  <a:pt x="1356" y="44"/>
                  <a:pt x="1350" y="46"/>
                </a:cubicBezTo>
                <a:cubicBezTo>
                  <a:pt x="1314" y="66"/>
                  <a:pt x="1308" y="68"/>
                  <a:pt x="1303" y="72"/>
                </a:cubicBezTo>
                <a:cubicBezTo>
                  <a:pt x="1229" y="101"/>
                  <a:pt x="1224" y="108"/>
                  <a:pt x="1217" y="107"/>
                </a:cubicBezTo>
                <a:cubicBezTo>
                  <a:pt x="1140" y="138"/>
                  <a:pt x="1131" y="141"/>
                  <a:pt x="1121" y="142"/>
                </a:cubicBezTo>
                <a:cubicBezTo>
                  <a:pt x="1088" y="159"/>
                  <a:pt x="1078" y="160"/>
                  <a:pt x="1070" y="163"/>
                </a:cubicBezTo>
                <a:cubicBezTo>
                  <a:pt x="1026" y="183"/>
                  <a:pt x="1021" y="182"/>
                  <a:pt x="1018" y="187"/>
                </a:cubicBezTo>
                <a:cubicBezTo>
                  <a:pt x="960" y="218"/>
                  <a:pt x="953" y="226"/>
                  <a:pt x="943" y="226"/>
                </a:cubicBezTo>
                <a:cubicBezTo>
                  <a:pt x="886" y="265"/>
                  <a:pt x="877" y="270"/>
                  <a:pt x="871" y="279"/>
                </a:cubicBezTo>
                <a:cubicBezTo>
                  <a:pt x="830" y="308"/>
                  <a:pt x="827" y="312"/>
                  <a:pt x="824" y="319"/>
                </a:cubicBezTo>
                <a:cubicBezTo>
                  <a:pt x="819" y="303"/>
                  <a:pt x="825" y="293"/>
                  <a:pt x="832" y="287"/>
                </a:cubicBezTo>
                <a:cubicBezTo>
                  <a:pt x="864" y="265"/>
                  <a:pt x="873" y="260"/>
                  <a:pt x="880" y="252"/>
                </a:cubicBezTo>
                <a:cubicBezTo>
                  <a:pt x="936" y="215"/>
                  <a:pt x="943" y="209"/>
                  <a:pt x="951" y="201"/>
                </a:cubicBezTo>
                <a:cubicBezTo>
                  <a:pt x="1022" y="159"/>
                  <a:pt x="1026" y="160"/>
                  <a:pt x="1029" y="157"/>
                </a:cubicBezTo>
                <a:cubicBezTo>
                  <a:pt x="1089" y="134"/>
                  <a:pt x="1092" y="124"/>
                  <a:pt x="1100" y="126"/>
                </a:cubicBezTo>
                <a:cubicBezTo>
                  <a:pt x="1135" y="116"/>
                  <a:pt x="1136" y="109"/>
                  <a:pt x="1141" y="113"/>
                </a:cubicBezTo>
                <a:cubicBezTo>
                  <a:pt x="1189" y="94"/>
                  <a:pt x="1215" y="82"/>
                  <a:pt x="1242" y="73"/>
                </a:cubicBezTo>
                <a:cubicBezTo>
                  <a:pt x="1288" y="53"/>
                  <a:pt x="1296" y="55"/>
                  <a:pt x="1301" y="49"/>
                </a:cubicBezTo>
                <a:cubicBezTo>
                  <a:pt x="1366" y="14"/>
                  <a:pt x="1371" y="6"/>
                  <a:pt x="1377" y="1"/>
                </a:cubicBezTo>
                <a:cubicBezTo>
                  <a:pt x="1363" y="3"/>
                  <a:pt x="1361" y="5"/>
                  <a:pt x="1357" y="4"/>
                </a:cubicBezTo>
                <a:cubicBezTo>
                  <a:pt x="1273" y="51"/>
                  <a:pt x="1265" y="51"/>
                  <a:pt x="1258" y="52"/>
                </a:cubicBezTo>
                <a:cubicBezTo>
                  <a:pt x="1216" y="72"/>
                  <a:pt x="1212" y="69"/>
                  <a:pt x="1208" y="71"/>
                </a:cubicBezTo>
                <a:cubicBezTo>
                  <a:pt x="1174" y="93"/>
                  <a:pt x="1163" y="85"/>
                  <a:pt x="1157" y="92"/>
                </a:cubicBezTo>
                <a:cubicBezTo>
                  <a:pt x="1050" y="130"/>
                  <a:pt x="1044" y="136"/>
                  <a:pt x="1037" y="139"/>
                </a:cubicBezTo>
                <a:cubicBezTo>
                  <a:pt x="1010" y="152"/>
                  <a:pt x="1004" y="159"/>
                  <a:pt x="996" y="158"/>
                </a:cubicBezTo>
                <a:cubicBezTo>
                  <a:pt x="976" y="180"/>
                  <a:pt x="969" y="175"/>
                  <a:pt x="967" y="180"/>
                </a:cubicBezTo>
                <a:cubicBezTo>
                  <a:pt x="930" y="205"/>
                  <a:pt x="921" y="204"/>
                  <a:pt x="916" y="214"/>
                </a:cubicBezTo>
                <a:cubicBezTo>
                  <a:pt x="847" y="257"/>
                  <a:pt x="843" y="270"/>
                  <a:pt x="834" y="269"/>
                </a:cubicBezTo>
                <a:cubicBezTo>
                  <a:pt x="885" y="219"/>
                  <a:pt x="891" y="199"/>
                  <a:pt x="904" y="199"/>
                </a:cubicBezTo>
                <a:cubicBezTo>
                  <a:pt x="921" y="184"/>
                  <a:pt x="923" y="181"/>
                  <a:pt x="927" y="184"/>
                </a:cubicBezTo>
                <a:cubicBezTo>
                  <a:pt x="974" y="157"/>
                  <a:pt x="976" y="145"/>
                  <a:pt x="983" y="146"/>
                </a:cubicBezTo>
                <a:cubicBezTo>
                  <a:pt x="1036" y="112"/>
                  <a:pt x="1045" y="120"/>
                  <a:pt x="1049" y="112"/>
                </a:cubicBezTo>
                <a:cubicBezTo>
                  <a:pt x="1088" y="94"/>
                  <a:pt x="1096" y="96"/>
                  <a:pt x="1100" y="91"/>
                </a:cubicBezTo>
                <a:cubicBezTo>
                  <a:pt x="1163" y="78"/>
                  <a:pt x="1164" y="64"/>
                  <a:pt x="1172" y="67"/>
                </a:cubicBezTo>
                <a:cubicBezTo>
                  <a:pt x="1195" y="58"/>
                  <a:pt x="1202" y="59"/>
                  <a:pt x="1207" y="54"/>
                </a:cubicBezTo>
                <a:cubicBezTo>
                  <a:pt x="1227" y="47"/>
                  <a:pt x="1229" y="46"/>
                  <a:pt x="1232" y="46"/>
                </a:cubicBezTo>
                <a:cubicBezTo>
                  <a:pt x="1283" y="24"/>
                  <a:pt x="1290" y="26"/>
                  <a:pt x="1295" y="21"/>
                </a:cubicBezTo>
                <a:cubicBezTo>
                  <a:pt x="1318" y="11"/>
                  <a:pt x="1324" y="12"/>
                  <a:pt x="1328" y="4"/>
                </a:cubicBezTo>
                <a:cubicBezTo>
                  <a:pt x="1314" y="2"/>
                  <a:pt x="1311" y="4"/>
                  <a:pt x="1309" y="5"/>
                </a:cubicBezTo>
                <a:cubicBezTo>
                  <a:pt x="1270" y="16"/>
                  <a:pt x="1257" y="26"/>
                  <a:pt x="1242" y="32"/>
                </a:cubicBezTo>
                <a:cubicBezTo>
                  <a:pt x="1182" y="43"/>
                  <a:pt x="1182" y="56"/>
                  <a:pt x="1175" y="52"/>
                </a:cubicBezTo>
                <a:cubicBezTo>
                  <a:pt x="1144" y="65"/>
                  <a:pt x="1139" y="64"/>
                  <a:pt x="1134" y="65"/>
                </a:cubicBezTo>
                <a:cubicBezTo>
                  <a:pt x="1089" y="81"/>
                  <a:pt x="1086" y="87"/>
                  <a:pt x="1081" y="85"/>
                </a:cubicBezTo>
                <a:cubicBezTo>
                  <a:pt x="1045" y="100"/>
                  <a:pt x="1036" y="104"/>
                  <a:pt x="1027" y="105"/>
                </a:cubicBezTo>
                <a:cubicBezTo>
                  <a:pt x="982" y="133"/>
                  <a:pt x="979" y="133"/>
                  <a:pt x="976" y="133"/>
                </a:cubicBezTo>
                <a:cubicBezTo>
                  <a:pt x="986" y="122"/>
                  <a:pt x="990" y="115"/>
                  <a:pt x="995" y="113"/>
                </a:cubicBezTo>
                <a:cubicBezTo>
                  <a:pt x="1042" y="90"/>
                  <a:pt x="1045" y="83"/>
                  <a:pt x="1051" y="81"/>
                </a:cubicBezTo>
                <a:cubicBezTo>
                  <a:pt x="1117" y="43"/>
                  <a:pt x="1158" y="28"/>
                  <a:pt x="1199" y="15"/>
                </a:cubicBezTo>
                <a:cubicBezTo>
                  <a:pt x="1197" y="2"/>
                  <a:pt x="1194" y="2"/>
                  <a:pt x="1192" y="2"/>
                </a:cubicBezTo>
                <a:cubicBezTo>
                  <a:pt x="1151" y="21"/>
                  <a:pt x="1138" y="24"/>
                  <a:pt x="1125" y="29"/>
                </a:cubicBezTo>
                <a:cubicBezTo>
                  <a:pt x="1098" y="34"/>
                  <a:pt x="1096" y="48"/>
                  <a:pt x="1088" y="47"/>
                </a:cubicBezTo>
                <a:cubicBezTo>
                  <a:pt x="1038" y="79"/>
                  <a:pt x="1032" y="72"/>
                  <a:pt x="1031" y="69"/>
                </a:cubicBezTo>
                <a:cubicBezTo>
                  <a:pt x="988" y="106"/>
                  <a:pt x="976" y="115"/>
                  <a:pt x="962" y="120"/>
                </a:cubicBezTo>
                <a:cubicBezTo>
                  <a:pt x="931" y="144"/>
                  <a:pt x="925" y="157"/>
                  <a:pt x="916" y="160"/>
                </a:cubicBezTo>
                <a:cubicBezTo>
                  <a:pt x="872" y="194"/>
                  <a:pt x="876" y="184"/>
                  <a:pt x="881" y="179"/>
                </a:cubicBezTo>
                <a:cubicBezTo>
                  <a:pt x="930" y="118"/>
                  <a:pt x="941" y="114"/>
                  <a:pt x="949" y="101"/>
                </a:cubicBezTo>
                <a:cubicBezTo>
                  <a:pt x="983" y="77"/>
                  <a:pt x="990" y="77"/>
                  <a:pt x="993" y="68"/>
                </a:cubicBezTo>
                <a:cubicBezTo>
                  <a:pt x="1029" y="49"/>
                  <a:pt x="1030" y="41"/>
                  <a:pt x="1035" y="45"/>
                </a:cubicBezTo>
                <a:cubicBezTo>
                  <a:pt x="1080" y="18"/>
                  <a:pt x="1082" y="14"/>
                  <a:pt x="1083" y="10"/>
                </a:cubicBezTo>
                <a:cubicBezTo>
                  <a:pt x="1079" y="1"/>
                  <a:pt x="1079" y="1"/>
                  <a:pt x="1079" y="1"/>
                </a:cubicBezTo>
                <a:cubicBezTo>
                  <a:pt x="1054" y="15"/>
                  <a:pt x="1051" y="18"/>
                  <a:pt x="1049" y="23"/>
                </a:cubicBezTo>
                <a:cubicBezTo>
                  <a:pt x="988" y="54"/>
                  <a:pt x="984" y="67"/>
                  <a:pt x="975" y="66"/>
                </a:cubicBezTo>
                <a:cubicBezTo>
                  <a:pt x="961" y="68"/>
                  <a:pt x="967" y="69"/>
                  <a:pt x="972" y="64"/>
                </a:cubicBezTo>
                <a:cubicBezTo>
                  <a:pt x="1010" y="42"/>
                  <a:pt x="1013" y="30"/>
                  <a:pt x="1019" y="25"/>
                </a:cubicBezTo>
                <a:cubicBezTo>
                  <a:pt x="1037" y="1"/>
                  <a:pt x="1037" y="1"/>
                  <a:pt x="1037" y="1"/>
                </a:cubicBezTo>
                <a:cubicBezTo>
                  <a:pt x="1017" y="14"/>
                  <a:pt x="1016" y="19"/>
                  <a:pt x="1011" y="15"/>
                </a:cubicBezTo>
                <a:cubicBezTo>
                  <a:pt x="981" y="37"/>
                  <a:pt x="977" y="45"/>
                  <a:pt x="970" y="48"/>
                </a:cubicBezTo>
                <a:cubicBezTo>
                  <a:pt x="947" y="68"/>
                  <a:pt x="944" y="53"/>
                  <a:pt x="947" y="43"/>
                </a:cubicBezTo>
                <a:cubicBezTo>
                  <a:pt x="987" y="5"/>
                  <a:pt x="990" y="2"/>
                  <a:pt x="993" y="1"/>
                </a:cubicBezTo>
                <a:cubicBezTo>
                  <a:pt x="943" y="8"/>
                  <a:pt x="944" y="4"/>
                  <a:pt x="945" y="1"/>
                </a:cubicBezTo>
                <a:cubicBezTo>
                  <a:pt x="924" y="35"/>
                  <a:pt x="926" y="49"/>
                  <a:pt x="920" y="66"/>
                </a:cubicBezTo>
                <a:cubicBezTo>
                  <a:pt x="911" y="32"/>
                  <a:pt x="916" y="22"/>
                  <a:pt x="915" y="16"/>
                </a:cubicBezTo>
                <a:cubicBezTo>
                  <a:pt x="905" y="3"/>
                  <a:pt x="905" y="6"/>
                  <a:pt x="905" y="8"/>
                </a:cubicBezTo>
                <a:cubicBezTo>
                  <a:pt x="886" y="104"/>
                  <a:pt x="877" y="130"/>
                  <a:pt x="870" y="155"/>
                </a:cubicBezTo>
                <a:cubicBezTo>
                  <a:pt x="861" y="148"/>
                  <a:pt x="869" y="111"/>
                  <a:pt x="875" y="74"/>
                </a:cubicBezTo>
                <a:cubicBezTo>
                  <a:pt x="883" y="39"/>
                  <a:pt x="877" y="32"/>
                  <a:pt x="884" y="21"/>
                </a:cubicBezTo>
                <a:cubicBezTo>
                  <a:pt x="871" y="12"/>
                  <a:pt x="872" y="23"/>
                  <a:pt x="867" y="36"/>
                </a:cubicBezTo>
                <a:cubicBezTo>
                  <a:pt x="858" y="93"/>
                  <a:pt x="860" y="96"/>
                  <a:pt x="857" y="101"/>
                </a:cubicBezTo>
                <a:cubicBezTo>
                  <a:pt x="851" y="59"/>
                  <a:pt x="858" y="52"/>
                  <a:pt x="855" y="49"/>
                </a:cubicBezTo>
                <a:cubicBezTo>
                  <a:pt x="853" y="4"/>
                  <a:pt x="854" y="2"/>
                  <a:pt x="855" y="1"/>
                </a:cubicBezTo>
                <a:cubicBezTo>
                  <a:pt x="845" y="60"/>
                  <a:pt x="841" y="79"/>
                  <a:pt x="843" y="95"/>
                </a:cubicBezTo>
                <a:cubicBezTo>
                  <a:pt x="834" y="149"/>
                  <a:pt x="842" y="159"/>
                  <a:pt x="836" y="168"/>
                </a:cubicBezTo>
                <a:cubicBezTo>
                  <a:pt x="834" y="198"/>
                  <a:pt x="833" y="202"/>
                  <a:pt x="834" y="205"/>
                </a:cubicBezTo>
                <a:cubicBezTo>
                  <a:pt x="820" y="237"/>
                  <a:pt x="829" y="245"/>
                  <a:pt x="820" y="243"/>
                </a:cubicBezTo>
                <a:cubicBezTo>
                  <a:pt x="822" y="112"/>
                  <a:pt x="818" y="95"/>
                  <a:pt x="817" y="76"/>
                </a:cubicBezTo>
                <a:cubicBezTo>
                  <a:pt x="798" y="1"/>
                  <a:pt x="798" y="1"/>
                  <a:pt x="798" y="1"/>
                </a:cubicBezTo>
                <a:cubicBezTo>
                  <a:pt x="803" y="41"/>
                  <a:pt x="801" y="50"/>
                  <a:pt x="803" y="57"/>
                </a:cubicBezTo>
                <a:cubicBezTo>
                  <a:pt x="809" y="125"/>
                  <a:pt x="810" y="129"/>
                  <a:pt x="810" y="134"/>
                </a:cubicBezTo>
                <a:cubicBezTo>
                  <a:pt x="817" y="193"/>
                  <a:pt x="807" y="195"/>
                  <a:pt x="813" y="202"/>
                </a:cubicBezTo>
                <a:cubicBezTo>
                  <a:pt x="811" y="246"/>
                  <a:pt x="804" y="252"/>
                  <a:pt x="809" y="254"/>
                </a:cubicBezTo>
                <a:cubicBezTo>
                  <a:pt x="792" y="298"/>
                  <a:pt x="795" y="289"/>
                  <a:pt x="797" y="281"/>
                </a:cubicBezTo>
                <a:cubicBezTo>
                  <a:pt x="796" y="244"/>
                  <a:pt x="792" y="231"/>
                  <a:pt x="794" y="216"/>
                </a:cubicBezTo>
                <a:cubicBezTo>
                  <a:pt x="783" y="159"/>
                  <a:pt x="786" y="142"/>
                  <a:pt x="780" y="129"/>
                </a:cubicBezTo>
                <a:cubicBezTo>
                  <a:pt x="778" y="97"/>
                  <a:pt x="775" y="93"/>
                  <a:pt x="778" y="84"/>
                </a:cubicBezTo>
                <a:cubicBezTo>
                  <a:pt x="776" y="27"/>
                  <a:pt x="776" y="14"/>
                  <a:pt x="776" y="1"/>
                </a:cubicBezTo>
                <a:cubicBezTo>
                  <a:pt x="772" y="113"/>
                  <a:pt x="769" y="124"/>
                  <a:pt x="772" y="132"/>
                </a:cubicBezTo>
                <a:cubicBezTo>
                  <a:pt x="776" y="182"/>
                  <a:pt x="780" y="185"/>
                  <a:pt x="777" y="192"/>
                </a:cubicBezTo>
                <a:cubicBezTo>
                  <a:pt x="779" y="257"/>
                  <a:pt x="786" y="260"/>
                  <a:pt x="784" y="265"/>
                </a:cubicBezTo>
                <a:cubicBezTo>
                  <a:pt x="775" y="350"/>
                  <a:pt x="781" y="352"/>
                  <a:pt x="777" y="358"/>
                </a:cubicBezTo>
                <a:cubicBezTo>
                  <a:pt x="767" y="305"/>
                  <a:pt x="768" y="288"/>
                  <a:pt x="765" y="273"/>
                </a:cubicBezTo>
                <a:cubicBezTo>
                  <a:pt x="754" y="211"/>
                  <a:pt x="761" y="204"/>
                  <a:pt x="756" y="202"/>
                </a:cubicBezTo>
                <a:cubicBezTo>
                  <a:pt x="746" y="146"/>
                  <a:pt x="749" y="136"/>
                  <a:pt x="745" y="129"/>
                </a:cubicBezTo>
                <a:cubicBezTo>
                  <a:pt x="734" y="92"/>
                  <a:pt x="741" y="85"/>
                  <a:pt x="734" y="83"/>
                </a:cubicBezTo>
                <a:cubicBezTo>
                  <a:pt x="726" y="53"/>
                  <a:pt x="731" y="43"/>
                  <a:pt x="723" y="37"/>
                </a:cubicBezTo>
                <a:cubicBezTo>
                  <a:pt x="715" y="4"/>
                  <a:pt x="717" y="7"/>
                  <a:pt x="716" y="11"/>
                </a:cubicBezTo>
                <a:cubicBezTo>
                  <a:pt x="731" y="88"/>
                  <a:pt x="729" y="97"/>
                  <a:pt x="735" y="102"/>
                </a:cubicBezTo>
                <a:cubicBezTo>
                  <a:pt x="747" y="191"/>
                  <a:pt x="744" y="209"/>
                  <a:pt x="749" y="224"/>
                </a:cubicBezTo>
                <a:cubicBezTo>
                  <a:pt x="756" y="280"/>
                  <a:pt x="759" y="287"/>
                  <a:pt x="754" y="296"/>
                </a:cubicBezTo>
                <a:cubicBezTo>
                  <a:pt x="754" y="383"/>
                  <a:pt x="754" y="393"/>
                  <a:pt x="753" y="404"/>
                </a:cubicBezTo>
                <a:cubicBezTo>
                  <a:pt x="747" y="424"/>
                  <a:pt x="746" y="415"/>
                  <a:pt x="749" y="405"/>
                </a:cubicBezTo>
                <a:cubicBezTo>
                  <a:pt x="743" y="364"/>
                  <a:pt x="750" y="357"/>
                  <a:pt x="747" y="354"/>
                </a:cubicBezTo>
                <a:cubicBezTo>
                  <a:pt x="740" y="266"/>
                  <a:pt x="739" y="257"/>
                  <a:pt x="738" y="248"/>
                </a:cubicBezTo>
                <a:cubicBezTo>
                  <a:pt x="738" y="215"/>
                  <a:pt x="737" y="211"/>
                  <a:pt x="731" y="209"/>
                </a:cubicBezTo>
                <a:cubicBezTo>
                  <a:pt x="724" y="148"/>
                  <a:pt x="719" y="132"/>
                  <a:pt x="717" y="113"/>
                </a:cubicBezTo>
                <a:cubicBezTo>
                  <a:pt x="702" y="24"/>
                  <a:pt x="707" y="13"/>
                  <a:pt x="703" y="5"/>
                </a:cubicBezTo>
                <a:cubicBezTo>
                  <a:pt x="697" y="1"/>
                  <a:pt x="697" y="2"/>
                  <a:pt x="698" y="2"/>
                </a:cubicBezTo>
                <a:cubicBezTo>
                  <a:pt x="694" y="36"/>
                  <a:pt x="688" y="42"/>
                  <a:pt x="691" y="44"/>
                </a:cubicBezTo>
                <a:cubicBezTo>
                  <a:pt x="688" y="82"/>
                  <a:pt x="684" y="87"/>
                  <a:pt x="682" y="91"/>
                </a:cubicBezTo>
                <a:cubicBezTo>
                  <a:pt x="678" y="138"/>
                  <a:pt x="677" y="149"/>
                  <a:pt x="677" y="159"/>
                </a:cubicBezTo>
                <a:cubicBezTo>
                  <a:pt x="679" y="188"/>
                  <a:pt x="679" y="191"/>
                  <a:pt x="680" y="195"/>
                </a:cubicBezTo>
                <a:cubicBezTo>
                  <a:pt x="682" y="243"/>
                  <a:pt x="685" y="249"/>
                  <a:pt x="683" y="257"/>
                </a:cubicBezTo>
                <a:cubicBezTo>
                  <a:pt x="686" y="325"/>
                  <a:pt x="689" y="328"/>
                  <a:pt x="687" y="332"/>
                </a:cubicBezTo>
                <a:cubicBezTo>
                  <a:pt x="701" y="398"/>
                  <a:pt x="695" y="415"/>
                  <a:pt x="701" y="428"/>
                </a:cubicBezTo>
                <a:cubicBezTo>
                  <a:pt x="700" y="475"/>
                  <a:pt x="704" y="477"/>
                  <a:pt x="705" y="481"/>
                </a:cubicBezTo>
                <a:cubicBezTo>
                  <a:pt x="704" y="521"/>
                  <a:pt x="706" y="528"/>
                  <a:pt x="702" y="537"/>
                </a:cubicBezTo>
                <a:cubicBezTo>
                  <a:pt x="705" y="567"/>
                  <a:pt x="696" y="578"/>
                  <a:pt x="699" y="584"/>
                </a:cubicBezTo>
                <a:cubicBezTo>
                  <a:pt x="690" y="591"/>
                  <a:pt x="686" y="578"/>
                  <a:pt x="691" y="561"/>
                </a:cubicBezTo>
                <a:cubicBezTo>
                  <a:pt x="685" y="485"/>
                  <a:pt x="686" y="476"/>
                  <a:pt x="681" y="470"/>
                </a:cubicBezTo>
                <a:cubicBezTo>
                  <a:pt x="669" y="402"/>
                  <a:pt x="672" y="395"/>
                  <a:pt x="673" y="390"/>
                </a:cubicBezTo>
                <a:cubicBezTo>
                  <a:pt x="664" y="357"/>
                  <a:pt x="664" y="351"/>
                  <a:pt x="661" y="346"/>
                </a:cubicBezTo>
                <a:cubicBezTo>
                  <a:pt x="656" y="261"/>
                  <a:pt x="647" y="244"/>
                  <a:pt x="656" y="219"/>
                </a:cubicBezTo>
                <a:cubicBezTo>
                  <a:pt x="652" y="177"/>
                  <a:pt x="659" y="163"/>
                  <a:pt x="654" y="154"/>
                </a:cubicBezTo>
                <a:cubicBezTo>
                  <a:pt x="660" y="117"/>
                  <a:pt x="660" y="108"/>
                  <a:pt x="656" y="101"/>
                </a:cubicBezTo>
                <a:cubicBezTo>
                  <a:pt x="650" y="125"/>
                  <a:pt x="654" y="129"/>
                  <a:pt x="653" y="135"/>
                </a:cubicBezTo>
                <a:cubicBezTo>
                  <a:pt x="650" y="168"/>
                  <a:pt x="648" y="175"/>
                  <a:pt x="644" y="182"/>
                </a:cubicBezTo>
                <a:cubicBezTo>
                  <a:pt x="643" y="266"/>
                  <a:pt x="636" y="281"/>
                  <a:pt x="635" y="293"/>
                </a:cubicBezTo>
                <a:cubicBezTo>
                  <a:pt x="637" y="335"/>
                  <a:pt x="636" y="341"/>
                  <a:pt x="632" y="348"/>
                </a:cubicBezTo>
                <a:cubicBezTo>
                  <a:pt x="637" y="413"/>
                  <a:pt x="635" y="425"/>
                  <a:pt x="640" y="435"/>
                </a:cubicBezTo>
                <a:cubicBezTo>
                  <a:pt x="636" y="461"/>
                  <a:pt x="643" y="462"/>
                  <a:pt x="638" y="466"/>
                </a:cubicBezTo>
                <a:cubicBezTo>
                  <a:pt x="646" y="514"/>
                  <a:pt x="646" y="520"/>
                  <a:pt x="647" y="524"/>
                </a:cubicBezTo>
                <a:cubicBezTo>
                  <a:pt x="652" y="580"/>
                  <a:pt x="659" y="587"/>
                  <a:pt x="654" y="598"/>
                </a:cubicBezTo>
                <a:cubicBezTo>
                  <a:pt x="665" y="631"/>
                  <a:pt x="664" y="638"/>
                  <a:pt x="669" y="643"/>
                </a:cubicBezTo>
                <a:cubicBezTo>
                  <a:pt x="670" y="686"/>
                  <a:pt x="671" y="688"/>
                  <a:pt x="667" y="690"/>
                </a:cubicBezTo>
                <a:cubicBezTo>
                  <a:pt x="652" y="723"/>
                  <a:pt x="654" y="702"/>
                  <a:pt x="643" y="685"/>
                </a:cubicBezTo>
                <a:cubicBezTo>
                  <a:pt x="631" y="649"/>
                  <a:pt x="637" y="635"/>
                  <a:pt x="628" y="628"/>
                </a:cubicBezTo>
                <a:cubicBezTo>
                  <a:pt x="613" y="591"/>
                  <a:pt x="622" y="577"/>
                  <a:pt x="613" y="570"/>
                </a:cubicBezTo>
                <a:cubicBezTo>
                  <a:pt x="603" y="532"/>
                  <a:pt x="607" y="519"/>
                  <a:pt x="602" y="510"/>
                </a:cubicBezTo>
                <a:cubicBezTo>
                  <a:pt x="603" y="490"/>
                  <a:pt x="599" y="486"/>
                  <a:pt x="600" y="481"/>
                </a:cubicBezTo>
                <a:cubicBezTo>
                  <a:pt x="598" y="413"/>
                  <a:pt x="592" y="410"/>
                  <a:pt x="597" y="403"/>
                </a:cubicBezTo>
                <a:cubicBezTo>
                  <a:pt x="599" y="349"/>
                  <a:pt x="592" y="346"/>
                  <a:pt x="598" y="339"/>
                </a:cubicBezTo>
                <a:cubicBezTo>
                  <a:pt x="602" y="285"/>
                  <a:pt x="605" y="278"/>
                  <a:pt x="602" y="274"/>
                </a:cubicBezTo>
                <a:cubicBezTo>
                  <a:pt x="585" y="373"/>
                  <a:pt x="586" y="389"/>
                  <a:pt x="583" y="406"/>
                </a:cubicBezTo>
                <a:cubicBezTo>
                  <a:pt x="584" y="462"/>
                  <a:pt x="590" y="468"/>
                  <a:pt x="589" y="476"/>
                </a:cubicBezTo>
                <a:cubicBezTo>
                  <a:pt x="593" y="507"/>
                  <a:pt x="594" y="514"/>
                  <a:pt x="594" y="522"/>
                </a:cubicBezTo>
                <a:cubicBezTo>
                  <a:pt x="600" y="552"/>
                  <a:pt x="599" y="560"/>
                  <a:pt x="602" y="567"/>
                </a:cubicBezTo>
                <a:cubicBezTo>
                  <a:pt x="612" y="596"/>
                  <a:pt x="605" y="606"/>
                  <a:pt x="613" y="611"/>
                </a:cubicBezTo>
                <a:cubicBezTo>
                  <a:pt x="637" y="714"/>
                  <a:pt x="642" y="719"/>
                  <a:pt x="645" y="724"/>
                </a:cubicBezTo>
                <a:cubicBezTo>
                  <a:pt x="648" y="770"/>
                  <a:pt x="649" y="776"/>
                  <a:pt x="645" y="785"/>
                </a:cubicBezTo>
                <a:cubicBezTo>
                  <a:pt x="633" y="749"/>
                  <a:pt x="632" y="739"/>
                  <a:pt x="629" y="730"/>
                </a:cubicBezTo>
                <a:cubicBezTo>
                  <a:pt x="621" y="713"/>
                  <a:pt x="624" y="706"/>
                  <a:pt x="619" y="703"/>
                </a:cubicBezTo>
                <a:cubicBezTo>
                  <a:pt x="601" y="659"/>
                  <a:pt x="604" y="653"/>
                  <a:pt x="599" y="649"/>
                </a:cubicBezTo>
                <a:cubicBezTo>
                  <a:pt x="580" y="567"/>
                  <a:pt x="577" y="563"/>
                  <a:pt x="577" y="559"/>
                </a:cubicBezTo>
                <a:cubicBezTo>
                  <a:pt x="572" y="508"/>
                  <a:pt x="571" y="499"/>
                  <a:pt x="566" y="491"/>
                </a:cubicBezTo>
                <a:cubicBezTo>
                  <a:pt x="564" y="467"/>
                  <a:pt x="567" y="463"/>
                  <a:pt x="564" y="461"/>
                </a:cubicBezTo>
                <a:cubicBezTo>
                  <a:pt x="559" y="519"/>
                  <a:pt x="558" y="525"/>
                  <a:pt x="561" y="530"/>
                </a:cubicBezTo>
                <a:cubicBezTo>
                  <a:pt x="567" y="584"/>
                  <a:pt x="562" y="592"/>
                  <a:pt x="559" y="599"/>
                </a:cubicBezTo>
                <a:cubicBezTo>
                  <a:pt x="568" y="643"/>
                  <a:pt x="564" y="650"/>
                  <a:pt x="561" y="657"/>
                </a:cubicBezTo>
                <a:cubicBezTo>
                  <a:pt x="565" y="717"/>
                  <a:pt x="557" y="734"/>
                  <a:pt x="561" y="747"/>
                </a:cubicBezTo>
                <a:cubicBezTo>
                  <a:pt x="568" y="815"/>
                  <a:pt x="569" y="822"/>
                  <a:pt x="572" y="828"/>
                </a:cubicBezTo>
                <a:cubicBezTo>
                  <a:pt x="588" y="914"/>
                  <a:pt x="593" y="920"/>
                  <a:pt x="593" y="927"/>
                </a:cubicBezTo>
                <a:cubicBezTo>
                  <a:pt x="606" y="973"/>
                  <a:pt x="604" y="981"/>
                  <a:pt x="607" y="988"/>
                </a:cubicBezTo>
                <a:cubicBezTo>
                  <a:pt x="613" y="1021"/>
                  <a:pt x="617" y="1026"/>
                  <a:pt x="612" y="1025"/>
                </a:cubicBezTo>
                <a:cubicBezTo>
                  <a:pt x="538" y="958"/>
                  <a:pt x="535" y="955"/>
                  <a:pt x="530" y="953"/>
                </a:cubicBezTo>
                <a:close/>
                <a:moveTo>
                  <a:pt x="951" y="83"/>
                </a:moveTo>
                <a:cubicBezTo>
                  <a:pt x="955" y="79"/>
                  <a:pt x="954" y="88"/>
                  <a:pt x="950" y="86"/>
                </a:cubicBezTo>
                <a:cubicBezTo>
                  <a:pt x="948" y="91"/>
                  <a:pt x="944" y="90"/>
                  <a:pt x="942" y="95"/>
                </a:cubicBezTo>
                <a:cubicBezTo>
                  <a:pt x="933" y="99"/>
                  <a:pt x="947" y="84"/>
                  <a:pt x="951" y="83"/>
                </a:cubicBezTo>
                <a:close/>
                <a:moveTo>
                  <a:pt x="922" y="89"/>
                </a:moveTo>
                <a:cubicBezTo>
                  <a:pt x="928" y="97"/>
                  <a:pt x="912" y="96"/>
                  <a:pt x="911" y="107"/>
                </a:cubicBezTo>
                <a:cubicBezTo>
                  <a:pt x="906" y="99"/>
                  <a:pt x="918" y="91"/>
                  <a:pt x="922" y="89"/>
                </a:cubicBezTo>
                <a:close/>
                <a:moveTo>
                  <a:pt x="697" y="53"/>
                </a:moveTo>
                <a:cubicBezTo>
                  <a:pt x="698" y="56"/>
                  <a:pt x="699" y="60"/>
                  <a:pt x="698" y="63"/>
                </a:cubicBezTo>
                <a:cubicBezTo>
                  <a:pt x="694" y="69"/>
                  <a:pt x="695" y="56"/>
                  <a:pt x="697" y="53"/>
                </a:cubicBezTo>
                <a:close/>
                <a:moveTo>
                  <a:pt x="704" y="365"/>
                </a:moveTo>
                <a:cubicBezTo>
                  <a:pt x="699" y="363"/>
                  <a:pt x="700" y="358"/>
                  <a:pt x="703" y="353"/>
                </a:cubicBezTo>
                <a:cubicBezTo>
                  <a:pt x="693" y="294"/>
                  <a:pt x="703" y="286"/>
                  <a:pt x="693" y="284"/>
                </a:cubicBezTo>
                <a:cubicBezTo>
                  <a:pt x="695" y="248"/>
                  <a:pt x="694" y="245"/>
                  <a:pt x="694" y="240"/>
                </a:cubicBezTo>
                <a:cubicBezTo>
                  <a:pt x="686" y="148"/>
                  <a:pt x="689" y="138"/>
                  <a:pt x="688" y="129"/>
                </a:cubicBezTo>
                <a:cubicBezTo>
                  <a:pt x="702" y="85"/>
                  <a:pt x="698" y="89"/>
                  <a:pt x="702" y="91"/>
                </a:cubicBezTo>
                <a:cubicBezTo>
                  <a:pt x="705" y="116"/>
                  <a:pt x="706" y="119"/>
                  <a:pt x="710" y="123"/>
                </a:cubicBezTo>
                <a:cubicBezTo>
                  <a:pt x="712" y="157"/>
                  <a:pt x="716" y="166"/>
                  <a:pt x="718" y="174"/>
                </a:cubicBezTo>
                <a:cubicBezTo>
                  <a:pt x="731" y="233"/>
                  <a:pt x="722" y="242"/>
                  <a:pt x="727" y="245"/>
                </a:cubicBezTo>
                <a:cubicBezTo>
                  <a:pt x="725" y="298"/>
                  <a:pt x="737" y="303"/>
                  <a:pt x="733" y="315"/>
                </a:cubicBezTo>
                <a:cubicBezTo>
                  <a:pt x="739" y="361"/>
                  <a:pt x="732" y="368"/>
                  <a:pt x="736" y="371"/>
                </a:cubicBezTo>
                <a:cubicBezTo>
                  <a:pt x="731" y="412"/>
                  <a:pt x="734" y="421"/>
                  <a:pt x="731" y="432"/>
                </a:cubicBezTo>
                <a:cubicBezTo>
                  <a:pt x="723" y="501"/>
                  <a:pt x="718" y="512"/>
                  <a:pt x="718" y="522"/>
                </a:cubicBezTo>
                <a:cubicBezTo>
                  <a:pt x="722" y="478"/>
                  <a:pt x="711" y="473"/>
                  <a:pt x="713" y="462"/>
                </a:cubicBezTo>
                <a:cubicBezTo>
                  <a:pt x="712" y="425"/>
                  <a:pt x="708" y="417"/>
                  <a:pt x="710" y="407"/>
                </a:cubicBezTo>
                <a:close/>
                <a:moveTo>
                  <a:pt x="779" y="744"/>
                </a:moveTo>
                <a:cubicBezTo>
                  <a:pt x="776" y="750"/>
                  <a:pt x="774" y="755"/>
                  <a:pt x="772" y="760"/>
                </a:cubicBezTo>
                <a:cubicBezTo>
                  <a:pt x="764" y="759"/>
                  <a:pt x="762" y="772"/>
                  <a:pt x="755" y="775"/>
                </a:cubicBezTo>
                <a:cubicBezTo>
                  <a:pt x="748" y="776"/>
                  <a:pt x="744" y="784"/>
                  <a:pt x="739" y="790"/>
                </a:cubicBezTo>
                <a:cubicBezTo>
                  <a:pt x="733" y="795"/>
                  <a:pt x="730" y="805"/>
                  <a:pt x="724" y="808"/>
                </a:cubicBezTo>
                <a:cubicBezTo>
                  <a:pt x="723" y="814"/>
                  <a:pt x="719" y="815"/>
                  <a:pt x="717" y="818"/>
                </a:cubicBezTo>
                <a:cubicBezTo>
                  <a:pt x="715" y="822"/>
                  <a:pt x="714" y="825"/>
                  <a:pt x="710" y="825"/>
                </a:cubicBezTo>
                <a:cubicBezTo>
                  <a:pt x="704" y="838"/>
                  <a:pt x="687" y="849"/>
                  <a:pt x="687" y="862"/>
                </a:cubicBezTo>
                <a:cubicBezTo>
                  <a:pt x="683" y="861"/>
                  <a:pt x="682" y="867"/>
                  <a:pt x="679" y="871"/>
                </a:cubicBezTo>
                <a:cubicBezTo>
                  <a:pt x="678" y="876"/>
                  <a:pt x="674" y="875"/>
                  <a:pt x="672" y="880"/>
                </a:cubicBezTo>
                <a:cubicBezTo>
                  <a:pt x="666" y="883"/>
                  <a:pt x="665" y="898"/>
                  <a:pt x="657" y="892"/>
                </a:cubicBezTo>
                <a:cubicBezTo>
                  <a:pt x="673" y="850"/>
                  <a:pt x="699" y="834"/>
                  <a:pt x="718" y="800"/>
                </a:cubicBezTo>
                <a:cubicBezTo>
                  <a:pt x="725" y="797"/>
                  <a:pt x="731" y="794"/>
                  <a:pt x="735" y="785"/>
                </a:cubicBezTo>
                <a:cubicBezTo>
                  <a:pt x="741" y="784"/>
                  <a:pt x="744" y="774"/>
                  <a:pt x="750" y="773"/>
                </a:cubicBezTo>
                <a:cubicBezTo>
                  <a:pt x="755" y="769"/>
                  <a:pt x="759" y="762"/>
                  <a:pt x="764" y="757"/>
                </a:cubicBezTo>
                <a:cubicBezTo>
                  <a:pt x="770" y="756"/>
                  <a:pt x="773" y="746"/>
                  <a:pt x="779" y="744"/>
                </a:cubicBezTo>
                <a:cubicBezTo>
                  <a:pt x="781" y="732"/>
                  <a:pt x="787" y="747"/>
                  <a:pt x="779" y="744"/>
                </a:cubicBezTo>
                <a:close/>
                <a:moveTo>
                  <a:pt x="861" y="670"/>
                </a:moveTo>
                <a:cubicBezTo>
                  <a:pt x="860" y="673"/>
                  <a:pt x="858" y="675"/>
                  <a:pt x="856" y="674"/>
                </a:cubicBezTo>
                <a:cubicBezTo>
                  <a:pt x="854" y="681"/>
                  <a:pt x="848" y="678"/>
                  <a:pt x="847" y="686"/>
                </a:cubicBezTo>
                <a:cubicBezTo>
                  <a:pt x="839" y="684"/>
                  <a:pt x="837" y="695"/>
                  <a:pt x="830" y="695"/>
                </a:cubicBezTo>
                <a:cubicBezTo>
                  <a:pt x="834" y="689"/>
                  <a:pt x="838" y="684"/>
                  <a:pt x="844" y="685"/>
                </a:cubicBezTo>
                <a:cubicBezTo>
                  <a:pt x="849" y="675"/>
                  <a:pt x="856" y="671"/>
                  <a:pt x="863" y="665"/>
                </a:cubicBezTo>
                <a:cubicBezTo>
                  <a:pt x="866" y="668"/>
                  <a:pt x="862" y="667"/>
                  <a:pt x="861" y="670"/>
                </a:cubicBezTo>
                <a:close/>
                <a:moveTo>
                  <a:pt x="873" y="657"/>
                </a:moveTo>
                <a:cubicBezTo>
                  <a:pt x="874" y="652"/>
                  <a:pt x="877" y="654"/>
                  <a:pt x="878" y="653"/>
                </a:cubicBezTo>
                <a:cubicBezTo>
                  <a:pt x="887" y="645"/>
                  <a:pt x="871" y="668"/>
                  <a:pt x="873" y="657"/>
                </a:cubicBezTo>
                <a:close/>
                <a:moveTo>
                  <a:pt x="947" y="537"/>
                </a:moveTo>
                <a:cubicBezTo>
                  <a:pt x="952" y="543"/>
                  <a:pt x="943" y="540"/>
                  <a:pt x="941" y="544"/>
                </a:cubicBezTo>
                <a:cubicBezTo>
                  <a:pt x="937" y="552"/>
                  <a:pt x="936" y="540"/>
                  <a:pt x="947" y="537"/>
                </a:cubicBezTo>
                <a:close/>
                <a:moveTo>
                  <a:pt x="694" y="741"/>
                </a:moveTo>
                <a:cubicBezTo>
                  <a:pt x="700" y="737"/>
                  <a:pt x="704" y="727"/>
                  <a:pt x="709" y="722"/>
                </a:cubicBezTo>
                <a:cubicBezTo>
                  <a:pt x="716" y="720"/>
                  <a:pt x="719" y="710"/>
                  <a:pt x="726" y="707"/>
                </a:cubicBezTo>
                <a:cubicBezTo>
                  <a:pt x="728" y="703"/>
                  <a:pt x="731" y="701"/>
                  <a:pt x="735" y="702"/>
                </a:cubicBezTo>
                <a:cubicBezTo>
                  <a:pt x="733" y="697"/>
                  <a:pt x="735" y="697"/>
                  <a:pt x="738" y="694"/>
                </a:cubicBezTo>
                <a:cubicBezTo>
                  <a:pt x="749" y="680"/>
                  <a:pt x="761" y="674"/>
                  <a:pt x="772" y="662"/>
                </a:cubicBezTo>
                <a:cubicBezTo>
                  <a:pt x="779" y="659"/>
                  <a:pt x="783" y="652"/>
                  <a:pt x="790" y="651"/>
                </a:cubicBezTo>
                <a:cubicBezTo>
                  <a:pt x="794" y="642"/>
                  <a:pt x="802" y="643"/>
                  <a:pt x="808" y="640"/>
                </a:cubicBezTo>
                <a:cubicBezTo>
                  <a:pt x="825" y="620"/>
                  <a:pt x="845" y="606"/>
                  <a:pt x="864" y="592"/>
                </a:cubicBezTo>
                <a:cubicBezTo>
                  <a:pt x="875" y="589"/>
                  <a:pt x="883" y="576"/>
                  <a:pt x="895" y="574"/>
                </a:cubicBezTo>
                <a:cubicBezTo>
                  <a:pt x="902" y="561"/>
                  <a:pt x="916" y="563"/>
                  <a:pt x="924" y="553"/>
                </a:cubicBezTo>
                <a:cubicBezTo>
                  <a:pt x="930" y="556"/>
                  <a:pt x="918" y="558"/>
                  <a:pt x="917" y="562"/>
                </a:cubicBezTo>
                <a:cubicBezTo>
                  <a:pt x="912" y="564"/>
                  <a:pt x="909" y="568"/>
                  <a:pt x="904" y="569"/>
                </a:cubicBezTo>
                <a:cubicBezTo>
                  <a:pt x="897" y="575"/>
                  <a:pt x="890" y="582"/>
                  <a:pt x="881" y="584"/>
                </a:cubicBezTo>
                <a:cubicBezTo>
                  <a:pt x="874" y="592"/>
                  <a:pt x="866" y="599"/>
                  <a:pt x="858" y="605"/>
                </a:cubicBezTo>
                <a:cubicBezTo>
                  <a:pt x="853" y="606"/>
                  <a:pt x="851" y="612"/>
                  <a:pt x="847" y="616"/>
                </a:cubicBezTo>
                <a:cubicBezTo>
                  <a:pt x="841" y="613"/>
                  <a:pt x="841" y="622"/>
                  <a:pt x="836" y="620"/>
                </a:cubicBezTo>
                <a:cubicBezTo>
                  <a:pt x="830" y="630"/>
                  <a:pt x="824" y="637"/>
                  <a:pt x="817" y="641"/>
                </a:cubicBezTo>
                <a:cubicBezTo>
                  <a:pt x="814" y="644"/>
                  <a:pt x="810" y="645"/>
                  <a:pt x="807" y="649"/>
                </a:cubicBezTo>
                <a:cubicBezTo>
                  <a:pt x="802" y="649"/>
                  <a:pt x="802" y="659"/>
                  <a:pt x="797" y="657"/>
                </a:cubicBezTo>
                <a:cubicBezTo>
                  <a:pt x="784" y="668"/>
                  <a:pt x="770" y="677"/>
                  <a:pt x="759" y="691"/>
                </a:cubicBezTo>
                <a:cubicBezTo>
                  <a:pt x="731" y="708"/>
                  <a:pt x="711" y="747"/>
                  <a:pt x="684" y="764"/>
                </a:cubicBezTo>
                <a:cubicBezTo>
                  <a:pt x="679" y="757"/>
                  <a:pt x="691" y="746"/>
                  <a:pt x="694" y="741"/>
                </a:cubicBezTo>
                <a:close/>
                <a:moveTo>
                  <a:pt x="671" y="603"/>
                </a:moveTo>
                <a:cubicBezTo>
                  <a:pt x="670" y="597"/>
                  <a:pt x="668" y="591"/>
                  <a:pt x="667" y="585"/>
                </a:cubicBezTo>
                <a:cubicBezTo>
                  <a:pt x="668" y="572"/>
                  <a:pt x="662" y="562"/>
                  <a:pt x="664" y="548"/>
                </a:cubicBezTo>
                <a:cubicBezTo>
                  <a:pt x="662" y="543"/>
                  <a:pt x="661" y="537"/>
                  <a:pt x="660" y="530"/>
                </a:cubicBezTo>
                <a:cubicBezTo>
                  <a:pt x="659" y="525"/>
                  <a:pt x="661" y="518"/>
                  <a:pt x="658" y="514"/>
                </a:cubicBezTo>
                <a:cubicBezTo>
                  <a:pt x="654" y="503"/>
                  <a:pt x="654" y="490"/>
                  <a:pt x="652" y="479"/>
                </a:cubicBezTo>
                <a:cubicBezTo>
                  <a:pt x="651" y="454"/>
                  <a:pt x="643" y="433"/>
                  <a:pt x="647" y="406"/>
                </a:cubicBezTo>
                <a:cubicBezTo>
                  <a:pt x="645" y="400"/>
                  <a:pt x="641" y="395"/>
                  <a:pt x="646" y="387"/>
                </a:cubicBezTo>
                <a:cubicBezTo>
                  <a:pt x="637" y="384"/>
                  <a:pt x="650" y="374"/>
                  <a:pt x="644" y="370"/>
                </a:cubicBezTo>
                <a:cubicBezTo>
                  <a:pt x="644" y="358"/>
                  <a:pt x="645" y="345"/>
                  <a:pt x="642" y="334"/>
                </a:cubicBezTo>
                <a:cubicBezTo>
                  <a:pt x="644" y="327"/>
                  <a:pt x="646" y="321"/>
                  <a:pt x="643" y="316"/>
                </a:cubicBezTo>
                <a:cubicBezTo>
                  <a:pt x="646" y="312"/>
                  <a:pt x="646" y="317"/>
                  <a:pt x="649" y="318"/>
                </a:cubicBezTo>
                <a:cubicBezTo>
                  <a:pt x="649" y="321"/>
                  <a:pt x="650" y="324"/>
                  <a:pt x="648" y="327"/>
                </a:cubicBezTo>
                <a:cubicBezTo>
                  <a:pt x="657" y="330"/>
                  <a:pt x="643" y="341"/>
                  <a:pt x="654" y="343"/>
                </a:cubicBezTo>
                <a:cubicBezTo>
                  <a:pt x="649" y="355"/>
                  <a:pt x="658" y="363"/>
                  <a:pt x="655" y="375"/>
                </a:cubicBezTo>
                <a:cubicBezTo>
                  <a:pt x="654" y="378"/>
                  <a:pt x="659" y="379"/>
                  <a:pt x="657" y="383"/>
                </a:cubicBezTo>
                <a:cubicBezTo>
                  <a:pt x="654" y="387"/>
                  <a:pt x="657" y="389"/>
                  <a:pt x="660" y="390"/>
                </a:cubicBezTo>
                <a:cubicBezTo>
                  <a:pt x="655" y="398"/>
                  <a:pt x="665" y="399"/>
                  <a:pt x="660" y="406"/>
                </a:cubicBezTo>
                <a:cubicBezTo>
                  <a:pt x="665" y="415"/>
                  <a:pt x="664" y="426"/>
                  <a:pt x="665" y="437"/>
                </a:cubicBezTo>
                <a:cubicBezTo>
                  <a:pt x="670" y="446"/>
                  <a:pt x="669" y="459"/>
                  <a:pt x="668" y="470"/>
                </a:cubicBezTo>
                <a:cubicBezTo>
                  <a:pt x="674" y="479"/>
                  <a:pt x="673" y="490"/>
                  <a:pt x="673" y="501"/>
                </a:cubicBezTo>
                <a:cubicBezTo>
                  <a:pt x="676" y="506"/>
                  <a:pt x="673" y="513"/>
                  <a:pt x="675" y="518"/>
                </a:cubicBezTo>
                <a:cubicBezTo>
                  <a:pt x="674" y="524"/>
                  <a:pt x="680" y="526"/>
                  <a:pt x="674" y="534"/>
                </a:cubicBezTo>
                <a:cubicBezTo>
                  <a:pt x="678" y="543"/>
                  <a:pt x="674" y="556"/>
                  <a:pt x="679" y="565"/>
                </a:cubicBezTo>
                <a:cubicBezTo>
                  <a:pt x="678" y="567"/>
                  <a:pt x="677" y="570"/>
                  <a:pt x="676" y="573"/>
                </a:cubicBezTo>
                <a:cubicBezTo>
                  <a:pt x="676" y="580"/>
                  <a:pt x="676" y="587"/>
                  <a:pt x="679" y="593"/>
                </a:cubicBezTo>
                <a:cubicBezTo>
                  <a:pt x="678" y="601"/>
                  <a:pt x="675" y="610"/>
                  <a:pt x="678" y="615"/>
                </a:cubicBezTo>
                <a:cubicBezTo>
                  <a:pt x="669" y="622"/>
                  <a:pt x="676" y="605"/>
                  <a:pt x="671" y="603"/>
                </a:cubicBezTo>
                <a:close/>
                <a:moveTo>
                  <a:pt x="675" y="770"/>
                </a:moveTo>
                <a:cubicBezTo>
                  <a:pt x="680" y="776"/>
                  <a:pt x="668" y="784"/>
                  <a:pt x="666" y="788"/>
                </a:cubicBezTo>
                <a:cubicBezTo>
                  <a:pt x="661" y="782"/>
                  <a:pt x="673" y="775"/>
                  <a:pt x="675" y="770"/>
                </a:cubicBezTo>
                <a:close/>
                <a:moveTo>
                  <a:pt x="656" y="838"/>
                </a:moveTo>
                <a:cubicBezTo>
                  <a:pt x="661" y="827"/>
                  <a:pt x="666" y="817"/>
                  <a:pt x="671" y="806"/>
                </a:cubicBezTo>
                <a:cubicBezTo>
                  <a:pt x="701" y="766"/>
                  <a:pt x="707" y="766"/>
                  <a:pt x="709" y="757"/>
                </a:cubicBezTo>
                <a:cubicBezTo>
                  <a:pt x="766" y="705"/>
                  <a:pt x="767" y="693"/>
                  <a:pt x="773" y="694"/>
                </a:cubicBezTo>
                <a:cubicBezTo>
                  <a:pt x="812" y="655"/>
                  <a:pt x="816" y="660"/>
                  <a:pt x="820" y="655"/>
                </a:cubicBezTo>
                <a:cubicBezTo>
                  <a:pt x="832" y="645"/>
                  <a:pt x="832" y="641"/>
                  <a:pt x="835" y="642"/>
                </a:cubicBezTo>
                <a:cubicBezTo>
                  <a:pt x="894" y="589"/>
                  <a:pt x="903" y="585"/>
                  <a:pt x="912" y="579"/>
                </a:cubicBezTo>
                <a:cubicBezTo>
                  <a:pt x="1009" y="510"/>
                  <a:pt x="1028" y="502"/>
                  <a:pt x="1047" y="494"/>
                </a:cubicBezTo>
                <a:cubicBezTo>
                  <a:pt x="1093" y="464"/>
                  <a:pt x="1101" y="471"/>
                  <a:pt x="1103" y="462"/>
                </a:cubicBezTo>
                <a:cubicBezTo>
                  <a:pt x="1091" y="473"/>
                  <a:pt x="1090" y="478"/>
                  <a:pt x="1086" y="477"/>
                </a:cubicBezTo>
                <a:cubicBezTo>
                  <a:pt x="1072" y="488"/>
                  <a:pt x="1069" y="488"/>
                  <a:pt x="1067" y="491"/>
                </a:cubicBezTo>
                <a:cubicBezTo>
                  <a:pt x="1036" y="510"/>
                  <a:pt x="1032" y="516"/>
                  <a:pt x="1027" y="517"/>
                </a:cubicBezTo>
                <a:cubicBezTo>
                  <a:pt x="967" y="561"/>
                  <a:pt x="959" y="569"/>
                  <a:pt x="949" y="574"/>
                </a:cubicBezTo>
                <a:cubicBezTo>
                  <a:pt x="906" y="611"/>
                  <a:pt x="899" y="608"/>
                  <a:pt x="898" y="617"/>
                </a:cubicBezTo>
                <a:cubicBezTo>
                  <a:pt x="856" y="655"/>
                  <a:pt x="854" y="661"/>
                  <a:pt x="849" y="661"/>
                </a:cubicBezTo>
                <a:cubicBezTo>
                  <a:pt x="764" y="733"/>
                  <a:pt x="760" y="751"/>
                  <a:pt x="749" y="753"/>
                </a:cubicBezTo>
                <a:cubicBezTo>
                  <a:pt x="705" y="789"/>
                  <a:pt x="707" y="809"/>
                  <a:pt x="700" y="804"/>
                </a:cubicBezTo>
                <a:close/>
                <a:moveTo>
                  <a:pt x="658" y="1014"/>
                </a:moveTo>
                <a:cubicBezTo>
                  <a:pt x="653" y="1006"/>
                  <a:pt x="668" y="1002"/>
                  <a:pt x="671" y="995"/>
                </a:cubicBezTo>
                <a:cubicBezTo>
                  <a:pt x="675" y="1001"/>
                  <a:pt x="662" y="1009"/>
                  <a:pt x="658" y="1014"/>
                </a:cubicBezTo>
                <a:close/>
                <a:moveTo>
                  <a:pt x="920" y="764"/>
                </a:moveTo>
                <a:cubicBezTo>
                  <a:pt x="923" y="767"/>
                  <a:pt x="918" y="766"/>
                  <a:pt x="917" y="769"/>
                </a:cubicBezTo>
                <a:cubicBezTo>
                  <a:pt x="916" y="772"/>
                  <a:pt x="915" y="775"/>
                  <a:pt x="914" y="777"/>
                </a:cubicBezTo>
                <a:cubicBezTo>
                  <a:pt x="908" y="782"/>
                  <a:pt x="905" y="792"/>
                  <a:pt x="899" y="796"/>
                </a:cubicBezTo>
                <a:cubicBezTo>
                  <a:pt x="893" y="799"/>
                  <a:pt x="891" y="811"/>
                  <a:pt x="885" y="812"/>
                </a:cubicBezTo>
                <a:cubicBezTo>
                  <a:pt x="881" y="819"/>
                  <a:pt x="875" y="821"/>
                  <a:pt x="871" y="828"/>
                </a:cubicBezTo>
                <a:cubicBezTo>
                  <a:pt x="869" y="840"/>
                  <a:pt x="860" y="832"/>
                  <a:pt x="858" y="844"/>
                </a:cubicBezTo>
                <a:cubicBezTo>
                  <a:pt x="853" y="843"/>
                  <a:pt x="853" y="852"/>
                  <a:pt x="849" y="850"/>
                </a:cubicBezTo>
                <a:cubicBezTo>
                  <a:pt x="846" y="851"/>
                  <a:pt x="844" y="853"/>
                  <a:pt x="842" y="856"/>
                </a:cubicBezTo>
                <a:cubicBezTo>
                  <a:pt x="836" y="858"/>
                  <a:pt x="833" y="866"/>
                  <a:pt x="827" y="868"/>
                </a:cubicBezTo>
                <a:cubicBezTo>
                  <a:pt x="817" y="877"/>
                  <a:pt x="807" y="884"/>
                  <a:pt x="798" y="897"/>
                </a:cubicBezTo>
                <a:cubicBezTo>
                  <a:pt x="774" y="909"/>
                  <a:pt x="754" y="932"/>
                  <a:pt x="730" y="942"/>
                </a:cubicBezTo>
                <a:cubicBezTo>
                  <a:pt x="723" y="954"/>
                  <a:pt x="713" y="959"/>
                  <a:pt x="705" y="969"/>
                </a:cubicBezTo>
                <a:cubicBezTo>
                  <a:pt x="696" y="976"/>
                  <a:pt x="689" y="988"/>
                  <a:pt x="678" y="992"/>
                </a:cubicBezTo>
                <a:cubicBezTo>
                  <a:pt x="673" y="985"/>
                  <a:pt x="687" y="979"/>
                  <a:pt x="689" y="974"/>
                </a:cubicBezTo>
                <a:cubicBezTo>
                  <a:pt x="695" y="971"/>
                  <a:pt x="700" y="964"/>
                  <a:pt x="706" y="960"/>
                </a:cubicBezTo>
                <a:cubicBezTo>
                  <a:pt x="708" y="946"/>
                  <a:pt x="718" y="953"/>
                  <a:pt x="721" y="941"/>
                </a:cubicBezTo>
                <a:cubicBezTo>
                  <a:pt x="727" y="938"/>
                  <a:pt x="731" y="929"/>
                  <a:pt x="739" y="930"/>
                </a:cubicBezTo>
                <a:cubicBezTo>
                  <a:pt x="737" y="925"/>
                  <a:pt x="739" y="925"/>
                  <a:pt x="742" y="922"/>
                </a:cubicBezTo>
                <a:cubicBezTo>
                  <a:pt x="747" y="923"/>
                  <a:pt x="742" y="916"/>
                  <a:pt x="747" y="918"/>
                </a:cubicBezTo>
                <a:cubicBezTo>
                  <a:pt x="753" y="913"/>
                  <a:pt x="758" y="907"/>
                  <a:pt x="764" y="903"/>
                </a:cubicBezTo>
                <a:cubicBezTo>
                  <a:pt x="768" y="896"/>
                  <a:pt x="775" y="895"/>
                  <a:pt x="780" y="888"/>
                </a:cubicBezTo>
                <a:cubicBezTo>
                  <a:pt x="785" y="881"/>
                  <a:pt x="793" y="884"/>
                  <a:pt x="796" y="873"/>
                </a:cubicBezTo>
                <a:cubicBezTo>
                  <a:pt x="804" y="875"/>
                  <a:pt x="807" y="863"/>
                  <a:pt x="813" y="859"/>
                </a:cubicBezTo>
                <a:cubicBezTo>
                  <a:pt x="819" y="855"/>
                  <a:pt x="823" y="848"/>
                  <a:pt x="829" y="844"/>
                </a:cubicBezTo>
                <a:cubicBezTo>
                  <a:pt x="841" y="836"/>
                  <a:pt x="850" y="822"/>
                  <a:pt x="863" y="818"/>
                </a:cubicBezTo>
                <a:cubicBezTo>
                  <a:pt x="884" y="796"/>
                  <a:pt x="906" y="777"/>
                  <a:pt x="924" y="747"/>
                </a:cubicBezTo>
                <a:cubicBezTo>
                  <a:pt x="930" y="750"/>
                  <a:pt x="920" y="759"/>
                  <a:pt x="920" y="764"/>
                </a:cubicBezTo>
                <a:close/>
                <a:moveTo>
                  <a:pt x="744" y="849"/>
                </a:moveTo>
                <a:cubicBezTo>
                  <a:pt x="749" y="849"/>
                  <a:pt x="751" y="843"/>
                  <a:pt x="755" y="839"/>
                </a:cubicBezTo>
                <a:cubicBezTo>
                  <a:pt x="761" y="829"/>
                  <a:pt x="770" y="828"/>
                  <a:pt x="775" y="816"/>
                </a:cubicBezTo>
                <a:cubicBezTo>
                  <a:pt x="780" y="815"/>
                  <a:pt x="783" y="809"/>
                  <a:pt x="786" y="805"/>
                </a:cubicBezTo>
                <a:cubicBezTo>
                  <a:pt x="790" y="803"/>
                  <a:pt x="793" y="796"/>
                  <a:pt x="797" y="794"/>
                </a:cubicBezTo>
                <a:cubicBezTo>
                  <a:pt x="799" y="785"/>
                  <a:pt x="807" y="793"/>
                  <a:pt x="809" y="783"/>
                </a:cubicBezTo>
                <a:cubicBezTo>
                  <a:pt x="813" y="784"/>
                  <a:pt x="814" y="774"/>
                  <a:pt x="819" y="775"/>
                </a:cubicBezTo>
                <a:cubicBezTo>
                  <a:pt x="818" y="767"/>
                  <a:pt x="833" y="772"/>
                  <a:pt x="826" y="766"/>
                </a:cubicBezTo>
                <a:cubicBezTo>
                  <a:pt x="830" y="762"/>
                  <a:pt x="836" y="765"/>
                  <a:pt x="838" y="755"/>
                </a:cubicBezTo>
                <a:cubicBezTo>
                  <a:pt x="845" y="749"/>
                  <a:pt x="850" y="737"/>
                  <a:pt x="859" y="736"/>
                </a:cubicBezTo>
                <a:cubicBezTo>
                  <a:pt x="871" y="716"/>
                  <a:pt x="890" y="714"/>
                  <a:pt x="902" y="692"/>
                </a:cubicBezTo>
                <a:cubicBezTo>
                  <a:pt x="909" y="688"/>
                  <a:pt x="917" y="687"/>
                  <a:pt x="922" y="676"/>
                </a:cubicBezTo>
                <a:cubicBezTo>
                  <a:pt x="930" y="677"/>
                  <a:pt x="934" y="666"/>
                  <a:pt x="941" y="662"/>
                </a:cubicBezTo>
                <a:cubicBezTo>
                  <a:pt x="951" y="665"/>
                  <a:pt x="953" y="648"/>
                  <a:pt x="962" y="650"/>
                </a:cubicBezTo>
                <a:cubicBezTo>
                  <a:pt x="967" y="641"/>
                  <a:pt x="975" y="641"/>
                  <a:pt x="980" y="632"/>
                </a:cubicBezTo>
                <a:cubicBezTo>
                  <a:pt x="985" y="636"/>
                  <a:pt x="975" y="646"/>
                  <a:pt x="974" y="652"/>
                </a:cubicBezTo>
                <a:cubicBezTo>
                  <a:pt x="968" y="657"/>
                  <a:pt x="965" y="670"/>
                  <a:pt x="958" y="673"/>
                </a:cubicBezTo>
                <a:cubicBezTo>
                  <a:pt x="950" y="684"/>
                  <a:pt x="939" y="689"/>
                  <a:pt x="930" y="699"/>
                </a:cubicBezTo>
                <a:cubicBezTo>
                  <a:pt x="924" y="701"/>
                  <a:pt x="920" y="705"/>
                  <a:pt x="915" y="711"/>
                </a:cubicBezTo>
                <a:cubicBezTo>
                  <a:pt x="909" y="709"/>
                  <a:pt x="907" y="721"/>
                  <a:pt x="901" y="721"/>
                </a:cubicBezTo>
                <a:cubicBezTo>
                  <a:pt x="893" y="730"/>
                  <a:pt x="882" y="735"/>
                  <a:pt x="874" y="746"/>
                </a:cubicBezTo>
                <a:cubicBezTo>
                  <a:pt x="868" y="745"/>
                  <a:pt x="866" y="758"/>
                  <a:pt x="860" y="756"/>
                </a:cubicBezTo>
                <a:cubicBezTo>
                  <a:pt x="856" y="762"/>
                  <a:pt x="851" y="764"/>
                  <a:pt x="849" y="773"/>
                </a:cubicBezTo>
                <a:cubicBezTo>
                  <a:pt x="841" y="769"/>
                  <a:pt x="837" y="777"/>
                  <a:pt x="833" y="785"/>
                </a:cubicBezTo>
                <a:cubicBezTo>
                  <a:pt x="826" y="781"/>
                  <a:pt x="824" y="791"/>
                  <a:pt x="820" y="795"/>
                </a:cubicBezTo>
                <a:cubicBezTo>
                  <a:pt x="807" y="793"/>
                  <a:pt x="803" y="814"/>
                  <a:pt x="792" y="814"/>
                </a:cubicBezTo>
                <a:cubicBezTo>
                  <a:pt x="790" y="826"/>
                  <a:pt x="781" y="822"/>
                  <a:pt x="778" y="830"/>
                </a:cubicBezTo>
                <a:cubicBezTo>
                  <a:pt x="774" y="835"/>
                  <a:pt x="768" y="836"/>
                  <a:pt x="764" y="840"/>
                </a:cubicBezTo>
                <a:cubicBezTo>
                  <a:pt x="755" y="847"/>
                  <a:pt x="746" y="854"/>
                  <a:pt x="738" y="862"/>
                </a:cubicBezTo>
                <a:cubicBezTo>
                  <a:pt x="731" y="857"/>
                  <a:pt x="743" y="855"/>
                  <a:pt x="744" y="849"/>
                </a:cubicBezTo>
                <a:close/>
                <a:moveTo>
                  <a:pt x="690" y="911"/>
                </a:moveTo>
                <a:cubicBezTo>
                  <a:pt x="694" y="905"/>
                  <a:pt x="699" y="903"/>
                  <a:pt x="701" y="894"/>
                </a:cubicBezTo>
                <a:cubicBezTo>
                  <a:pt x="708" y="896"/>
                  <a:pt x="709" y="881"/>
                  <a:pt x="716" y="881"/>
                </a:cubicBezTo>
                <a:cubicBezTo>
                  <a:pt x="718" y="871"/>
                  <a:pt x="725" y="873"/>
                  <a:pt x="727" y="864"/>
                </a:cubicBezTo>
                <a:cubicBezTo>
                  <a:pt x="739" y="869"/>
                  <a:pt x="722" y="876"/>
                  <a:pt x="720" y="880"/>
                </a:cubicBezTo>
                <a:cubicBezTo>
                  <a:pt x="717" y="889"/>
                  <a:pt x="710" y="889"/>
                  <a:pt x="708" y="900"/>
                </a:cubicBezTo>
                <a:cubicBezTo>
                  <a:pt x="697" y="901"/>
                  <a:pt x="692" y="919"/>
                  <a:pt x="683" y="927"/>
                </a:cubicBezTo>
                <a:cubicBezTo>
                  <a:pt x="676" y="921"/>
                  <a:pt x="688" y="916"/>
                  <a:pt x="690" y="911"/>
                </a:cubicBezTo>
                <a:close/>
                <a:moveTo>
                  <a:pt x="664" y="975"/>
                </a:moveTo>
                <a:cubicBezTo>
                  <a:pt x="668" y="961"/>
                  <a:pt x="676" y="959"/>
                  <a:pt x="681" y="945"/>
                </a:cubicBezTo>
                <a:cubicBezTo>
                  <a:pt x="712" y="914"/>
                  <a:pt x="716" y="909"/>
                  <a:pt x="719" y="902"/>
                </a:cubicBezTo>
                <a:cubicBezTo>
                  <a:pt x="747" y="866"/>
                  <a:pt x="755" y="873"/>
                  <a:pt x="757" y="862"/>
                </a:cubicBezTo>
                <a:cubicBezTo>
                  <a:pt x="816" y="817"/>
                  <a:pt x="817" y="804"/>
                  <a:pt x="824" y="806"/>
                </a:cubicBezTo>
                <a:cubicBezTo>
                  <a:pt x="871" y="768"/>
                  <a:pt x="877" y="756"/>
                  <a:pt x="887" y="752"/>
                </a:cubicBezTo>
                <a:cubicBezTo>
                  <a:pt x="942" y="715"/>
                  <a:pt x="927" y="720"/>
                  <a:pt x="925" y="732"/>
                </a:cubicBezTo>
                <a:cubicBezTo>
                  <a:pt x="898" y="765"/>
                  <a:pt x="886" y="775"/>
                  <a:pt x="876" y="789"/>
                </a:cubicBezTo>
                <a:cubicBezTo>
                  <a:pt x="832" y="828"/>
                  <a:pt x="818" y="832"/>
                  <a:pt x="808" y="847"/>
                </a:cubicBezTo>
                <a:cubicBezTo>
                  <a:pt x="761" y="879"/>
                  <a:pt x="754" y="902"/>
                  <a:pt x="740" y="905"/>
                </a:cubicBezTo>
                <a:cubicBezTo>
                  <a:pt x="704" y="946"/>
                  <a:pt x="695" y="943"/>
                  <a:pt x="691" y="956"/>
                </a:cubicBezTo>
                <a:cubicBezTo>
                  <a:pt x="663" y="978"/>
                  <a:pt x="653" y="997"/>
                  <a:pt x="648" y="1003"/>
                </a:cubicBezTo>
                <a:close/>
                <a:moveTo>
                  <a:pt x="645" y="960"/>
                </a:moveTo>
                <a:cubicBezTo>
                  <a:pt x="648" y="962"/>
                  <a:pt x="650" y="963"/>
                  <a:pt x="653" y="964"/>
                </a:cubicBezTo>
                <a:cubicBezTo>
                  <a:pt x="651" y="968"/>
                  <a:pt x="650" y="971"/>
                  <a:pt x="648" y="975"/>
                </a:cubicBezTo>
                <a:cubicBezTo>
                  <a:pt x="641" y="972"/>
                  <a:pt x="644" y="966"/>
                  <a:pt x="645" y="960"/>
                </a:cubicBezTo>
                <a:close/>
                <a:moveTo>
                  <a:pt x="567" y="587"/>
                </a:moveTo>
                <a:cubicBezTo>
                  <a:pt x="572" y="580"/>
                  <a:pt x="569" y="593"/>
                  <a:pt x="574" y="593"/>
                </a:cubicBezTo>
                <a:cubicBezTo>
                  <a:pt x="573" y="597"/>
                  <a:pt x="577" y="599"/>
                  <a:pt x="576" y="603"/>
                </a:cubicBezTo>
                <a:cubicBezTo>
                  <a:pt x="576" y="611"/>
                  <a:pt x="582" y="617"/>
                  <a:pt x="578" y="627"/>
                </a:cubicBezTo>
                <a:cubicBezTo>
                  <a:pt x="584" y="638"/>
                  <a:pt x="589" y="650"/>
                  <a:pt x="593" y="662"/>
                </a:cubicBezTo>
                <a:cubicBezTo>
                  <a:pt x="594" y="670"/>
                  <a:pt x="596" y="676"/>
                  <a:pt x="600" y="682"/>
                </a:cubicBezTo>
                <a:cubicBezTo>
                  <a:pt x="599" y="689"/>
                  <a:pt x="603" y="694"/>
                  <a:pt x="605" y="700"/>
                </a:cubicBezTo>
                <a:cubicBezTo>
                  <a:pt x="610" y="705"/>
                  <a:pt x="609" y="713"/>
                  <a:pt x="612" y="719"/>
                </a:cubicBezTo>
                <a:cubicBezTo>
                  <a:pt x="614" y="725"/>
                  <a:pt x="616" y="730"/>
                  <a:pt x="616" y="737"/>
                </a:cubicBezTo>
                <a:cubicBezTo>
                  <a:pt x="622" y="748"/>
                  <a:pt x="622" y="761"/>
                  <a:pt x="629" y="771"/>
                </a:cubicBezTo>
                <a:cubicBezTo>
                  <a:pt x="627" y="790"/>
                  <a:pt x="636" y="804"/>
                  <a:pt x="635" y="822"/>
                </a:cubicBezTo>
                <a:cubicBezTo>
                  <a:pt x="638" y="825"/>
                  <a:pt x="639" y="829"/>
                  <a:pt x="639" y="833"/>
                </a:cubicBezTo>
                <a:cubicBezTo>
                  <a:pt x="632" y="840"/>
                  <a:pt x="647" y="839"/>
                  <a:pt x="640" y="846"/>
                </a:cubicBezTo>
                <a:cubicBezTo>
                  <a:pt x="647" y="852"/>
                  <a:pt x="637" y="863"/>
                  <a:pt x="646" y="868"/>
                </a:cubicBezTo>
                <a:cubicBezTo>
                  <a:pt x="644" y="872"/>
                  <a:pt x="642" y="876"/>
                  <a:pt x="645" y="877"/>
                </a:cubicBezTo>
                <a:cubicBezTo>
                  <a:pt x="642" y="879"/>
                  <a:pt x="639" y="881"/>
                  <a:pt x="642" y="883"/>
                </a:cubicBezTo>
                <a:cubicBezTo>
                  <a:pt x="644" y="887"/>
                  <a:pt x="641" y="893"/>
                  <a:pt x="638" y="900"/>
                </a:cubicBezTo>
                <a:cubicBezTo>
                  <a:pt x="630" y="894"/>
                  <a:pt x="635" y="883"/>
                  <a:pt x="629" y="877"/>
                </a:cubicBezTo>
                <a:cubicBezTo>
                  <a:pt x="631" y="867"/>
                  <a:pt x="625" y="861"/>
                  <a:pt x="628" y="851"/>
                </a:cubicBezTo>
                <a:cubicBezTo>
                  <a:pt x="626" y="845"/>
                  <a:pt x="622" y="840"/>
                  <a:pt x="624" y="833"/>
                </a:cubicBezTo>
                <a:cubicBezTo>
                  <a:pt x="621" y="828"/>
                  <a:pt x="619" y="823"/>
                  <a:pt x="618" y="817"/>
                </a:cubicBezTo>
                <a:cubicBezTo>
                  <a:pt x="614" y="807"/>
                  <a:pt x="613" y="796"/>
                  <a:pt x="610" y="785"/>
                </a:cubicBezTo>
                <a:cubicBezTo>
                  <a:pt x="607" y="774"/>
                  <a:pt x="603" y="763"/>
                  <a:pt x="600" y="752"/>
                </a:cubicBezTo>
                <a:cubicBezTo>
                  <a:pt x="596" y="741"/>
                  <a:pt x="593" y="731"/>
                  <a:pt x="592" y="720"/>
                </a:cubicBezTo>
                <a:cubicBezTo>
                  <a:pt x="592" y="716"/>
                  <a:pt x="588" y="714"/>
                  <a:pt x="591" y="709"/>
                </a:cubicBezTo>
                <a:cubicBezTo>
                  <a:pt x="588" y="707"/>
                  <a:pt x="591" y="703"/>
                  <a:pt x="588" y="702"/>
                </a:cubicBezTo>
                <a:cubicBezTo>
                  <a:pt x="590" y="695"/>
                  <a:pt x="581" y="692"/>
                  <a:pt x="586" y="685"/>
                </a:cubicBezTo>
                <a:cubicBezTo>
                  <a:pt x="581" y="675"/>
                  <a:pt x="581" y="663"/>
                  <a:pt x="579" y="653"/>
                </a:cubicBezTo>
                <a:cubicBezTo>
                  <a:pt x="579" y="641"/>
                  <a:pt x="573" y="631"/>
                  <a:pt x="575" y="619"/>
                </a:cubicBezTo>
                <a:cubicBezTo>
                  <a:pt x="568" y="610"/>
                  <a:pt x="574" y="596"/>
                  <a:pt x="567" y="587"/>
                </a:cubicBezTo>
                <a:close/>
                <a:moveTo>
                  <a:pt x="608" y="931"/>
                </a:moveTo>
                <a:cubicBezTo>
                  <a:pt x="603" y="917"/>
                  <a:pt x="602" y="902"/>
                  <a:pt x="594" y="889"/>
                </a:cubicBezTo>
                <a:cubicBezTo>
                  <a:pt x="600" y="879"/>
                  <a:pt x="587" y="876"/>
                  <a:pt x="592" y="866"/>
                </a:cubicBezTo>
                <a:cubicBezTo>
                  <a:pt x="585" y="862"/>
                  <a:pt x="591" y="852"/>
                  <a:pt x="585" y="847"/>
                </a:cubicBezTo>
                <a:cubicBezTo>
                  <a:pt x="588" y="830"/>
                  <a:pt x="577" y="818"/>
                  <a:pt x="577" y="802"/>
                </a:cubicBezTo>
                <a:cubicBezTo>
                  <a:pt x="579" y="793"/>
                  <a:pt x="570" y="788"/>
                  <a:pt x="575" y="779"/>
                </a:cubicBezTo>
                <a:cubicBezTo>
                  <a:pt x="571" y="773"/>
                  <a:pt x="570" y="766"/>
                  <a:pt x="572" y="758"/>
                </a:cubicBezTo>
                <a:cubicBezTo>
                  <a:pt x="568" y="744"/>
                  <a:pt x="567" y="729"/>
                  <a:pt x="566" y="714"/>
                </a:cubicBezTo>
                <a:cubicBezTo>
                  <a:pt x="572" y="704"/>
                  <a:pt x="561" y="700"/>
                  <a:pt x="568" y="689"/>
                </a:cubicBezTo>
                <a:cubicBezTo>
                  <a:pt x="564" y="684"/>
                  <a:pt x="569" y="674"/>
                  <a:pt x="565" y="669"/>
                </a:cubicBezTo>
                <a:cubicBezTo>
                  <a:pt x="566" y="666"/>
                  <a:pt x="567" y="663"/>
                  <a:pt x="568" y="661"/>
                </a:cubicBezTo>
                <a:cubicBezTo>
                  <a:pt x="575" y="672"/>
                  <a:pt x="574" y="686"/>
                  <a:pt x="576" y="699"/>
                </a:cubicBezTo>
                <a:cubicBezTo>
                  <a:pt x="578" y="712"/>
                  <a:pt x="581" y="725"/>
                  <a:pt x="584" y="738"/>
                </a:cubicBezTo>
                <a:cubicBezTo>
                  <a:pt x="583" y="746"/>
                  <a:pt x="587" y="752"/>
                  <a:pt x="587" y="759"/>
                </a:cubicBezTo>
                <a:cubicBezTo>
                  <a:pt x="590" y="761"/>
                  <a:pt x="591" y="765"/>
                  <a:pt x="589" y="769"/>
                </a:cubicBezTo>
                <a:cubicBezTo>
                  <a:pt x="594" y="770"/>
                  <a:pt x="593" y="773"/>
                  <a:pt x="592" y="777"/>
                </a:cubicBezTo>
                <a:cubicBezTo>
                  <a:pt x="601" y="780"/>
                  <a:pt x="593" y="789"/>
                  <a:pt x="600" y="793"/>
                </a:cubicBezTo>
                <a:cubicBezTo>
                  <a:pt x="596" y="798"/>
                  <a:pt x="604" y="799"/>
                  <a:pt x="602" y="804"/>
                </a:cubicBezTo>
                <a:cubicBezTo>
                  <a:pt x="602" y="806"/>
                  <a:pt x="603" y="809"/>
                  <a:pt x="601" y="813"/>
                </a:cubicBezTo>
                <a:cubicBezTo>
                  <a:pt x="603" y="819"/>
                  <a:pt x="609" y="824"/>
                  <a:pt x="608" y="832"/>
                </a:cubicBezTo>
                <a:cubicBezTo>
                  <a:pt x="612" y="837"/>
                  <a:pt x="607" y="845"/>
                  <a:pt x="616" y="848"/>
                </a:cubicBezTo>
                <a:cubicBezTo>
                  <a:pt x="612" y="865"/>
                  <a:pt x="619" y="877"/>
                  <a:pt x="619" y="891"/>
                </a:cubicBezTo>
                <a:cubicBezTo>
                  <a:pt x="626" y="902"/>
                  <a:pt x="621" y="918"/>
                  <a:pt x="627" y="930"/>
                </a:cubicBezTo>
                <a:cubicBezTo>
                  <a:pt x="623" y="945"/>
                  <a:pt x="633" y="955"/>
                  <a:pt x="631" y="970"/>
                </a:cubicBezTo>
                <a:cubicBezTo>
                  <a:pt x="630" y="984"/>
                  <a:pt x="627" y="999"/>
                  <a:pt x="631" y="1011"/>
                </a:cubicBezTo>
                <a:cubicBezTo>
                  <a:pt x="628" y="1018"/>
                  <a:pt x="622" y="1008"/>
                  <a:pt x="624" y="1005"/>
                </a:cubicBezTo>
                <a:cubicBezTo>
                  <a:pt x="622" y="1003"/>
                  <a:pt x="621" y="999"/>
                  <a:pt x="623" y="995"/>
                </a:cubicBezTo>
                <a:cubicBezTo>
                  <a:pt x="618" y="988"/>
                  <a:pt x="619" y="980"/>
                  <a:pt x="617" y="973"/>
                </a:cubicBezTo>
                <a:cubicBezTo>
                  <a:pt x="616" y="958"/>
                  <a:pt x="608" y="946"/>
                  <a:pt x="608" y="931"/>
                </a:cubicBezTo>
                <a:close/>
                <a:moveTo>
                  <a:pt x="35" y="891"/>
                </a:moveTo>
                <a:cubicBezTo>
                  <a:pt x="38" y="888"/>
                  <a:pt x="45" y="888"/>
                  <a:pt x="46" y="882"/>
                </a:cubicBezTo>
                <a:cubicBezTo>
                  <a:pt x="56" y="884"/>
                  <a:pt x="49" y="870"/>
                  <a:pt x="60" y="873"/>
                </a:cubicBezTo>
                <a:cubicBezTo>
                  <a:pt x="74" y="858"/>
                  <a:pt x="89" y="845"/>
                  <a:pt x="106" y="834"/>
                </a:cubicBezTo>
                <a:cubicBezTo>
                  <a:pt x="114" y="827"/>
                  <a:pt x="120" y="819"/>
                  <a:pt x="131" y="816"/>
                </a:cubicBezTo>
                <a:cubicBezTo>
                  <a:pt x="135" y="805"/>
                  <a:pt x="152" y="807"/>
                  <a:pt x="154" y="795"/>
                </a:cubicBezTo>
                <a:cubicBezTo>
                  <a:pt x="176" y="789"/>
                  <a:pt x="187" y="771"/>
                  <a:pt x="208" y="765"/>
                </a:cubicBezTo>
                <a:cubicBezTo>
                  <a:pt x="215" y="757"/>
                  <a:pt x="228" y="755"/>
                  <a:pt x="234" y="746"/>
                </a:cubicBezTo>
                <a:cubicBezTo>
                  <a:pt x="241" y="747"/>
                  <a:pt x="246" y="745"/>
                  <a:pt x="248" y="740"/>
                </a:cubicBezTo>
                <a:cubicBezTo>
                  <a:pt x="252" y="736"/>
                  <a:pt x="262" y="739"/>
                  <a:pt x="263" y="731"/>
                </a:cubicBezTo>
                <a:cubicBezTo>
                  <a:pt x="254" y="731"/>
                  <a:pt x="248" y="734"/>
                  <a:pt x="245" y="740"/>
                </a:cubicBezTo>
                <a:cubicBezTo>
                  <a:pt x="235" y="740"/>
                  <a:pt x="232" y="746"/>
                  <a:pt x="222" y="747"/>
                </a:cubicBezTo>
                <a:cubicBezTo>
                  <a:pt x="213" y="756"/>
                  <a:pt x="198" y="759"/>
                  <a:pt x="188" y="768"/>
                </a:cubicBezTo>
                <a:cubicBezTo>
                  <a:pt x="161" y="778"/>
                  <a:pt x="142" y="795"/>
                  <a:pt x="120" y="810"/>
                </a:cubicBezTo>
                <a:cubicBezTo>
                  <a:pt x="116" y="816"/>
                  <a:pt x="109" y="817"/>
                  <a:pt x="105" y="822"/>
                </a:cubicBezTo>
                <a:cubicBezTo>
                  <a:pt x="102" y="828"/>
                  <a:pt x="90" y="827"/>
                  <a:pt x="88" y="834"/>
                </a:cubicBezTo>
                <a:cubicBezTo>
                  <a:pt x="73" y="838"/>
                  <a:pt x="68" y="851"/>
                  <a:pt x="57" y="858"/>
                </a:cubicBezTo>
                <a:cubicBezTo>
                  <a:pt x="46" y="866"/>
                  <a:pt x="40" y="878"/>
                  <a:pt x="26" y="882"/>
                </a:cubicBezTo>
                <a:cubicBezTo>
                  <a:pt x="22" y="887"/>
                  <a:pt x="20" y="894"/>
                  <a:pt x="12" y="894"/>
                </a:cubicBezTo>
                <a:cubicBezTo>
                  <a:pt x="12" y="899"/>
                  <a:pt x="9" y="901"/>
                  <a:pt x="3" y="900"/>
                </a:cubicBezTo>
                <a:cubicBezTo>
                  <a:pt x="3" y="901"/>
                  <a:pt x="2" y="902"/>
                  <a:pt x="2" y="902"/>
                </a:cubicBezTo>
                <a:cubicBezTo>
                  <a:pt x="2" y="919"/>
                  <a:pt x="2" y="919"/>
                  <a:pt x="2" y="919"/>
                </a:cubicBezTo>
                <a:cubicBezTo>
                  <a:pt x="5" y="917"/>
                  <a:pt x="9" y="915"/>
                  <a:pt x="12" y="912"/>
                </a:cubicBezTo>
                <a:cubicBezTo>
                  <a:pt x="19" y="905"/>
                  <a:pt x="30" y="900"/>
                  <a:pt x="35" y="891"/>
                </a:cubicBezTo>
                <a:close/>
                <a:moveTo>
                  <a:pt x="18" y="804"/>
                </a:moveTo>
                <a:cubicBezTo>
                  <a:pt x="28" y="803"/>
                  <a:pt x="29" y="794"/>
                  <a:pt x="38" y="792"/>
                </a:cubicBezTo>
                <a:cubicBezTo>
                  <a:pt x="42" y="785"/>
                  <a:pt x="51" y="782"/>
                  <a:pt x="58" y="777"/>
                </a:cubicBezTo>
                <a:cubicBezTo>
                  <a:pt x="69" y="766"/>
                  <a:pt x="81" y="755"/>
                  <a:pt x="95" y="747"/>
                </a:cubicBezTo>
                <a:cubicBezTo>
                  <a:pt x="98" y="739"/>
                  <a:pt x="108" y="739"/>
                  <a:pt x="112" y="732"/>
                </a:cubicBezTo>
                <a:cubicBezTo>
                  <a:pt x="121" y="729"/>
                  <a:pt x="125" y="722"/>
                  <a:pt x="135" y="720"/>
                </a:cubicBezTo>
                <a:cubicBezTo>
                  <a:pt x="145" y="708"/>
                  <a:pt x="161" y="701"/>
                  <a:pt x="175" y="693"/>
                </a:cubicBezTo>
                <a:cubicBezTo>
                  <a:pt x="180" y="688"/>
                  <a:pt x="189" y="686"/>
                  <a:pt x="195" y="681"/>
                </a:cubicBezTo>
                <a:cubicBezTo>
                  <a:pt x="204" y="679"/>
                  <a:pt x="207" y="670"/>
                  <a:pt x="217" y="669"/>
                </a:cubicBezTo>
                <a:cubicBezTo>
                  <a:pt x="233" y="661"/>
                  <a:pt x="248" y="654"/>
                  <a:pt x="263" y="647"/>
                </a:cubicBezTo>
                <a:cubicBezTo>
                  <a:pt x="268" y="647"/>
                  <a:pt x="274" y="648"/>
                  <a:pt x="275" y="644"/>
                </a:cubicBezTo>
                <a:cubicBezTo>
                  <a:pt x="264" y="643"/>
                  <a:pt x="256" y="645"/>
                  <a:pt x="249" y="647"/>
                </a:cubicBezTo>
                <a:cubicBezTo>
                  <a:pt x="241" y="649"/>
                  <a:pt x="240" y="658"/>
                  <a:pt x="229" y="657"/>
                </a:cubicBezTo>
                <a:cubicBezTo>
                  <a:pt x="220" y="658"/>
                  <a:pt x="214" y="662"/>
                  <a:pt x="209" y="666"/>
                </a:cubicBezTo>
                <a:cubicBezTo>
                  <a:pt x="200" y="668"/>
                  <a:pt x="192" y="671"/>
                  <a:pt x="189" y="678"/>
                </a:cubicBezTo>
                <a:cubicBezTo>
                  <a:pt x="179" y="678"/>
                  <a:pt x="173" y="682"/>
                  <a:pt x="169" y="687"/>
                </a:cubicBezTo>
                <a:cubicBezTo>
                  <a:pt x="160" y="690"/>
                  <a:pt x="152" y="692"/>
                  <a:pt x="149" y="699"/>
                </a:cubicBezTo>
                <a:cubicBezTo>
                  <a:pt x="139" y="700"/>
                  <a:pt x="139" y="709"/>
                  <a:pt x="129" y="709"/>
                </a:cubicBezTo>
                <a:cubicBezTo>
                  <a:pt x="125" y="715"/>
                  <a:pt x="114" y="716"/>
                  <a:pt x="112" y="724"/>
                </a:cubicBezTo>
                <a:cubicBezTo>
                  <a:pt x="101" y="723"/>
                  <a:pt x="104" y="735"/>
                  <a:pt x="92" y="733"/>
                </a:cubicBezTo>
                <a:cubicBezTo>
                  <a:pt x="87" y="738"/>
                  <a:pt x="79" y="742"/>
                  <a:pt x="74" y="748"/>
                </a:cubicBezTo>
                <a:cubicBezTo>
                  <a:pt x="61" y="755"/>
                  <a:pt x="54" y="768"/>
                  <a:pt x="37" y="772"/>
                </a:cubicBezTo>
                <a:cubicBezTo>
                  <a:pt x="29" y="783"/>
                  <a:pt x="15" y="791"/>
                  <a:pt x="6" y="802"/>
                </a:cubicBezTo>
                <a:cubicBezTo>
                  <a:pt x="5" y="802"/>
                  <a:pt x="3" y="804"/>
                  <a:pt x="2" y="805"/>
                </a:cubicBezTo>
                <a:cubicBezTo>
                  <a:pt x="2" y="821"/>
                  <a:pt x="2" y="821"/>
                  <a:pt x="2" y="821"/>
                </a:cubicBezTo>
                <a:cubicBezTo>
                  <a:pt x="8" y="816"/>
                  <a:pt x="15" y="812"/>
                  <a:pt x="18" y="804"/>
                </a:cubicBezTo>
                <a:close/>
                <a:moveTo>
                  <a:pt x="33" y="955"/>
                </a:moveTo>
                <a:cubicBezTo>
                  <a:pt x="37" y="947"/>
                  <a:pt x="50" y="948"/>
                  <a:pt x="53" y="940"/>
                </a:cubicBezTo>
                <a:cubicBezTo>
                  <a:pt x="119" y="889"/>
                  <a:pt x="125" y="883"/>
                  <a:pt x="133" y="880"/>
                </a:cubicBezTo>
                <a:cubicBezTo>
                  <a:pt x="213" y="827"/>
                  <a:pt x="226" y="816"/>
                  <a:pt x="244" y="810"/>
                </a:cubicBezTo>
                <a:cubicBezTo>
                  <a:pt x="277" y="796"/>
                  <a:pt x="280" y="788"/>
                  <a:pt x="293" y="788"/>
                </a:cubicBezTo>
                <a:cubicBezTo>
                  <a:pt x="351" y="764"/>
                  <a:pt x="354" y="759"/>
                  <a:pt x="365" y="761"/>
                </a:cubicBezTo>
                <a:cubicBezTo>
                  <a:pt x="350" y="760"/>
                  <a:pt x="340" y="757"/>
                  <a:pt x="339" y="761"/>
                </a:cubicBezTo>
                <a:cubicBezTo>
                  <a:pt x="306" y="770"/>
                  <a:pt x="307" y="776"/>
                  <a:pt x="298" y="774"/>
                </a:cubicBezTo>
                <a:cubicBezTo>
                  <a:pt x="246" y="803"/>
                  <a:pt x="232" y="801"/>
                  <a:pt x="227" y="808"/>
                </a:cubicBezTo>
                <a:cubicBezTo>
                  <a:pt x="185" y="825"/>
                  <a:pt x="174" y="838"/>
                  <a:pt x="158" y="847"/>
                </a:cubicBezTo>
                <a:cubicBezTo>
                  <a:pt x="131" y="867"/>
                  <a:pt x="123" y="870"/>
                  <a:pt x="115" y="874"/>
                </a:cubicBezTo>
                <a:cubicBezTo>
                  <a:pt x="98" y="897"/>
                  <a:pt x="90" y="895"/>
                  <a:pt x="87" y="898"/>
                </a:cubicBezTo>
                <a:cubicBezTo>
                  <a:pt x="2" y="972"/>
                  <a:pt x="2" y="972"/>
                  <a:pt x="2" y="972"/>
                </a:cubicBezTo>
                <a:close/>
                <a:moveTo>
                  <a:pt x="2458" y="113"/>
                </a:moveTo>
                <a:cubicBezTo>
                  <a:pt x="2460" y="118"/>
                  <a:pt x="2458" y="121"/>
                  <a:pt x="2455" y="123"/>
                </a:cubicBezTo>
                <a:cubicBezTo>
                  <a:pt x="2435" y="161"/>
                  <a:pt x="2429" y="166"/>
                  <a:pt x="2430" y="175"/>
                </a:cubicBezTo>
                <a:cubicBezTo>
                  <a:pt x="2410" y="206"/>
                  <a:pt x="2415" y="215"/>
                  <a:pt x="2411" y="217"/>
                </a:cubicBezTo>
                <a:cubicBezTo>
                  <a:pt x="2393" y="268"/>
                  <a:pt x="2384" y="272"/>
                  <a:pt x="2389" y="284"/>
                </a:cubicBezTo>
                <a:cubicBezTo>
                  <a:pt x="2370" y="334"/>
                  <a:pt x="2373" y="346"/>
                  <a:pt x="2367" y="350"/>
                </a:cubicBezTo>
                <a:cubicBezTo>
                  <a:pt x="2365" y="381"/>
                  <a:pt x="2365" y="386"/>
                  <a:pt x="2363" y="390"/>
                </a:cubicBezTo>
                <a:cubicBezTo>
                  <a:pt x="2363" y="425"/>
                  <a:pt x="2360" y="437"/>
                  <a:pt x="2367" y="436"/>
                </a:cubicBezTo>
                <a:cubicBezTo>
                  <a:pt x="2377" y="364"/>
                  <a:pt x="2374" y="353"/>
                  <a:pt x="2379" y="348"/>
                </a:cubicBezTo>
                <a:cubicBezTo>
                  <a:pt x="2435" y="186"/>
                  <a:pt x="2435" y="179"/>
                  <a:pt x="2441" y="176"/>
                </a:cubicBezTo>
                <a:cubicBezTo>
                  <a:pt x="2469" y="113"/>
                  <a:pt x="2475" y="110"/>
                  <a:pt x="2474" y="101"/>
                </a:cubicBezTo>
                <a:cubicBezTo>
                  <a:pt x="2491" y="72"/>
                  <a:pt x="2493" y="69"/>
                  <a:pt x="2497" y="67"/>
                </a:cubicBezTo>
                <a:cubicBezTo>
                  <a:pt x="2521" y="1"/>
                  <a:pt x="2521" y="1"/>
                  <a:pt x="2521" y="1"/>
                </a:cubicBezTo>
                <a:cubicBezTo>
                  <a:pt x="2503" y="34"/>
                  <a:pt x="2499" y="45"/>
                  <a:pt x="2487" y="51"/>
                </a:cubicBezTo>
                <a:close/>
                <a:moveTo>
                  <a:pt x="27" y="929"/>
                </a:moveTo>
                <a:cubicBezTo>
                  <a:pt x="34" y="924"/>
                  <a:pt x="44" y="922"/>
                  <a:pt x="47" y="914"/>
                </a:cubicBezTo>
                <a:cubicBezTo>
                  <a:pt x="55" y="916"/>
                  <a:pt x="53" y="908"/>
                  <a:pt x="58" y="908"/>
                </a:cubicBezTo>
                <a:cubicBezTo>
                  <a:pt x="64" y="906"/>
                  <a:pt x="60" y="896"/>
                  <a:pt x="70" y="899"/>
                </a:cubicBezTo>
                <a:cubicBezTo>
                  <a:pt x="80" y="885"/>
                  <a:pt x="96" y="877"/>
                  <a:pt x="109" y="866"/>
                </a:cubicBezTo>
                <a:cubicBezTo>
                  <a:pt x="112" y="863"/>
                  <a:pt x="115" y="860"/>
                  <a:pt x="118" y="857"/>
                </a:cubicBezTo>
                <a:cubicBezTo>
                  <a:pt x="122" y="854"/>
                  <a:pt x="129" y="854"/>
                  <a:pt x="129" y="848"/>
                </a:cubicBezTo>
                <a:cubicBezTo>
                  <a:pt x="140" y="846"/>
                  <a:pt x="141" y="834"/>
                  <a:pt x="152" y="833"/>
                </a:cubicBezTo>
                <a:cubicBezTo>
                  <a:pt x="155" y="824"/>
                  <a:pt x="166" y="823"/>
                  <a:pt x="172" y="818"/>
                </a:cubicBezTo>
                <a:cubicBezTo>
                  <a:pt x="178" y="811"/>
                  <a:pt x="189" y="809"/>
                  <a:pt x="195" y="803"/>
                </a:cubicBezTo>
                <a:cubicBezTo>
                  <a:pt x="210" y="793"/>
                  <a:pt x="226" y="783"/>
                  <a:pt x="243" y="775"/>
                </a:cubicBezTo>
                <a:cubicBezTo>
                  <a:pt x="255" y="763"/>
                  <a:pt x="278" y="761"/>
                  <a:pt x="289" y="748"/>
                </a:cubicBezTo>
                <a:cubicBezTo>
                  <a:pt x="294" y="747"/>
                  <a:pt x="299" y="746"/>
                  <a:pt x="301" y="742"/>
                </a:cubicBezTo>
                <a:cubicBezTo>
                  <a:pt x="306" y="740"/>
                  <a:pt x="313" y="740"/>
                  <a:pt x="315" y="736"/>
                </a:cubicBezTo>
                <a:cubicBezTo>
                  <a:pt x="320" y="735"/>
                  <a:pt x="325" y="734"/>
                  <a:pt x="326" y="730"/>
                </a:cubicBezTo>
                <a:cubicBezTo>
                  <a:pt x="331" y="728"/>
                  <a:pt x="338" y="728"/>
                  <a:pt x="341" y="723"/>
                </a:cubicBezTo>
                <a:cubicBezTo>
                  <a:pt x="327" y="722"/>
                  <a:pt x="324" y="730"/>
                  <a:pt x="312" y="730"/>
                </a:cubicBezTo>
                <a:cubicBezTo>
                  <a:pt x="306" y="736"/>
                  <a:pt x="294" y="736"/>
                  <a:pt x="289" y="742"/>
                </a:cubicBezTo>
                <a:cubicBezTo>
                  <a:pt x="267" y="745"/>
                  <a:pt x="260" y="762"/>
                  <a:pt x="237" y="764"/>
                </a:cubicBezTo>
                <a:cubicBezTo>
                  <a:pt x="233" y="771"/>
                  <a:pt x="223" y="772"/>
                  <a:pt x="217" y="779"/>
                </a:cubicBezTo>
                <a:cubicBezTo>
                  <a:pt x="209" y="783"/>
                  <a:pt x="200" y="785"/>
                  <a:pt x="195" y="791"/>
                </a:cubicBezTo>
                <a:cubicBezTo>
                  <a:pt x="187" y="795"/>
                  <a:pt x="182" y="802"/>
                  <a:pt x="172" y="803"/>
                </a:cubicBezTo>
                <a:cubicBezTo>
                  <a:pt x="167" y="811"/>
                  <a:pt x="158" y="814"/>
                  <a:pt x="149" y="818"/>
                </a:cubicBezTo>
                <a:cubicBezTo>
                  <a:pt x="146" y="827"/>
                  <a:pt x="133" y="826"/>
                  <a:pt x="129" y="833"/>
                </a:cubicBezTo>
                <a:cubicBezTo>
                  <a:pt x="123" y="839"/>
                  <a:pt x="115" y="843"/>
                  <a:pt x="109" y="848"/>
                </a:cubicBezTo>
                <a:cubicBezTo>
                  <a:pt x="97" y="861"/>
                  <a:pt x="81" y="869"/>
                  <a:pt x="69" y="881"/>
                </a:cubicBezTo>
                <a:cubicBezTo>
                  <a:pt x="47" y="900"/>
                  <a:pt x="23" y="916"/>
                  <a:pt x="2" y="935"/>
                </a:cubicBezTo>
                <a:cubicBezTo>
                  <a:pt x="2" y="952"/>
                  <a:pt x="2" y="952"/>
                  <a:pt x="2" y="952"/>
                </a:cubicBezTo>
                <a:cubicBezTo>
                  <a:pt x="11" y="945"/>
                  <a:pt x="22" y="939"/>
                  <a:pt x="27" y="929"/>
                </a:cubicBezTo>
                <a:close/>
                <a:moveTo>
                  <a:pt x="8" y="886"/>
                </a:moveTo>
                <a:cubicBezTo>
                  <a:pt x="10" y="875"/>
                  <a:pt x="24" y="876"/>
                  <a:pt x="25" y="865"/>
                </a:cubicBezTo>
                <a:cubicBezTo>
                  <a:pt x="35" y="862"/>
                  <a:pt x="38" y="854"/>
                  <a:pt x="45" y="850"/>
                </a:cubicBezTo>
                <a:cubicBezTo>
                  <a:pt x="44" y="843"/>
                  <a:pt x="58" y="851"/>
                  <a:pt x="54" y="841"/>
                </a:cubicBezTo>
                <a:cubicBezTo>
                  <a:pt x="57" y="838"/>
                  <a:pt x="64" y="838"/>
                  <a:pt x="65" y="832"/>
                </a:cubicBezTo>
                <a:cubicBezTo>
                  <a:pt x="79" y="822"/>
                  <a:pt x="94" y="812"/>
                  <a:pt x="108" y="802"/>
                </a:cubicBezTo>
                <a:cubicBezTo>
                  <a:pt x="119" y="788"/>
                  <a:pt x="137" y="781"/>
                  <a:pt x="150" y="769"/>
                </a:cubicBezTo>
                <a:cubicBezTo>
                  <a:pt x="158" y="764"/>
                  <a:pt x="166" y="761"/>
                  <a:pt x="170" y="754"/>
                </a:cubicBezTo>
                <a:cubicBezTo>
                  <a:pt x="179" y="750"/>
                  <a:pt x="188" y="746"/>
                  <a:pt x="193" y="739"/>
                </a:cubicBezTo>
                <a:cubicBezTo>
                  <a:pt x="213" y="734"/>
                  <a:pt x="222" y="717"/>
                  <a:pt x="245" y="714"/>
                </a:cubicBezTo>
                <a:cubicBezTo>
                  <a:pt x="249" y="707"/>
                  <a:pt x="260" y="706"/>
                  <a:pt x="268" y="702"/>
                </a:cubicBezTo>
                <a:cubicBezTo>
                  <a:pt x="274" y="696"/>
                  <a:pt x="284" y="693"/>
                  <a:pt x="293" y="690"/>
                </a:cubicBezTo>
                <a:cubicBezTo>
                  <a:pt x="297" y="687"/>
                  <a:pt x="301" y="686"/>
                  <a:pt x="308" y="687"/>
                </a:cubicBezTo>
                <a:cubicBezTo>
                  <a:pt x="309" y="682"/>
                  <a:pt x="322" y="686"/>
                  <a:pt x="322" y="680"/>
                </a:cubicBezTo>
                <a:cubicBezTo>
                  <a:pt x="326" y="679"/>
                  <a:pt x="337" y="683"/>
                  <a:pt x="337" y="677"/>
                </a:cubicBezTo>
                <a:cubicBezTo>
                  <a:pt x="338" y="679"/>
                  <a:pt x="351" y="684"/>
                  <a:pt x="351" y="677"/>
                </a:cubicBezTo>
                <a:cubicBezTo>
                  <a:pt x="335" y="669"/>
                  <a:pt x="314" y="678"/>
                  <a:pt x="296" y="678"/>
                </a:cubicBezTo>
                <a:cubicBezTo>
                  <a:pt x="290" y="685"/>
                  <a:pt x="276" y="684"/>
                  <a:pt x="270" y="690"/>
                </a:cubicBezTo>
                <a:cubicBezTo>
                  <a:pt x="260" y="694"/>
                  <a:pt x="251" y="698"/>
                  <a:pt x="242" y="703"/>
                </a:cubicBezTo>
                <a:cubicBezTo>
                  <a:pt x="225" y="713"/>
                  <a:pt x="206" y="719"/>
                  <a:pt x="190" y="730"/>
                </a:cubicBezTo>
                <a:cubicBezTo>
                  <a:pt x="182" y="735"/>
                  <a:pt x="176" y="741"/>
                  <a:pt x="167" y="745"/>
                </a:cubicBezTo>
                <a:cubicBezTo>
                  <a:pt x="156" y="748"/>
                  <a:pt x="152" y="757"/>
                  <a:pt x="142" y="760"/>
                </a:cubicBezTo>
                <a:cubicBezTo>
                  <a:pt x="127" y="773"/>
                  <a:pt x="109" y="782"/>
                  <a:pt x="96" y="796"/>
                </a:cubicBezTo>
                <a:cubicBezTo>
                  <a:pt x="96" y="802"/>
                  <a:pt x="86" y="798"/>
                  <a:pt x="85" y="802"/>
                </a:cubicBezTo>
                <a:cubicBezTo>
                  <a:pt x="82" y="806"/>
                  <a:pt x="77" y="808"/>
                  <a:pt x="73" y="811"/>
                </a:cubicBezTo>
                <a:cubicBezTo>
                  <a:pt x="66" y="818"/>
                  <a:pt x="57" y="823"/>
                  <a:pt x="50" y="829"/>
                </a:cubicBezTo>
                <a:cubicBezTo>
                  <a:pt x="35" y="840"/>
                  <a:pt x="23" y="855"/>
                  <a:pt x="8" y="865"/>
                </a:cubicBezTo>
                <a:cubicBezTo>
                  <a:pt x="9" y="870"/>
                  <a:pt x="5" y="870"/>
                  <a:pt x="2" y="871"/>
                </a:cubicBezTo>
                <a:cubicBezTo>
                  <a:pt x="2" y="889"/>
                  <a:pt x="2" y="889"/>
                  <a:pt x="2" y="889"/>
                </a:cubicBezTo>
                <a:cubicBezTo>
                  <a:pt x="3" y="887"/>
                  <a:pt x="4" y="885"/>
                  <a:pt x="8" y="886"/>
                </a:cubicBezTo>
                <a:close/>
                <a:moveTo>
                  <a:pt x="120" y="1060"/>
                </a:moveTo>
                <a:cubicBezTo>
                  <a:pt x="123" y="1064"/>
                  <a:pt x="130" y="1064"/>
                  <a:pt x="135" y="1065"/>
                </a:cubicBezTo>
                <a:cubicBezTo>
                  <a:pt x="275" y="1075"/>
                  <a:pt x="299" y="1082"/>
                  <a:pt x="347" y="1071"/>
                </a:cubicBezTo>
                <a:cubicBezTo>
                  <a:pt x="396" y="1061"/>
                  <a:pt x="397" y="1055"/>
                  <a:pt x="404" y="1055"/>
                </a:cubicBezTo>
                <a:cubicBezTo>
                  <a:pt x="447" y="1036"/>
                  <a:pt x="454" y="1036"/>
                  <a:pt x="453" y="1028"/>
                </a:cubicBezTo>
                <a:cubicBezTo>
                  <a:pt x="372" y="1060"/>
                  <a:pt x="368" y="1059"/>
                  <a:pt x="367" y="1059"/>
                </a:cubicBezTo>
                <a:cubicBezTo>
                  <a:pt x="349" y="1064"/>
                  <a:pt x="346" y="1063"/>
                  <a:pt x="344" y="1066"/>
                </a:cubicBezTo>
                <a:cubicBezTo>
                  <a:pt x="215" y="1066"/>
                  <a:pt x="190" y="1061"/>
                  <a:pt x="161" y="1062"/>
                </a:cubicBezTo>
                <a:cubicBezTo>
                  <a:pt x="136" y="1046"/>
                  <a:pt x="121" y="1056"/>
                  <a:pt x="123" y="1048"/>
                </a:cubicBezTo>
                <a:cubicBezTo>
                  <a:pt x="91" y="1040"/>
                  <a:pt x="81" y="1045"/>
                  <a:pt x="76" y="1043"/>
                </a:cubicBezTo>
                <a:cubicBezTo>
                  <a:pt x="117" y="1049"/>
                  <a:pt x="127" y="1043"/>
                  <a:pt x="131" y="1045"/>
                </a:cubicBezTo>
                <a:cubicBezTo>
                  <a:pt x="210" y="1054"/>
                  <a:pt x="239" y="1054"/>
                  <a:pt x="268" y="1053"/>
                </a:cubicBezTo>
                <a:cubicBezTo>
                  <a:pt x="398" y="1031"/>
                  <a:pt x="398" y="1024"/>
                  <a:pt x="406" y="1026"/>
                </a:cubicBezTo>
                <a:cubicBezTo>
                  <a:pt x="470" y="995"/>
                  <a:pt x="483" y="993"/>
                  <a:pt x="487" y="984"/>
                </a:cubicBezTo>
                <a:cubicBezTo>
                  <a:pt x="411" y="1014"/>
                  <a:pt x="407" y="1015"/>
                  <a:pt x="406" y="1020"/>
                </a:cubicBezTo>
                <a:cubicBezTo>
                  <a:pt x="342" y="1033"/>
                  <a:pt x="339" y="1029"/>
                  <a:pt x="337" y="1034"/>
                </a:cubicBezTo>
                <a:cubicBezTo>
                  <a:pt x="281" y="1041"/>
                  <a:pt x="271" y="1041"/>
                  <a:pt x="262" y="1042"/>
                </a:cubicBezTo>
                <a:cubicBezTo>
                  <a:pt x="164" y="1039"/>
                  <a:pt x="156" y="1042"/>
                  <a:pt x="143" y="1036"/>
                </a:cubicBezTo>
                <a:cubicBezTo>
                  <a:pt x="109" y="1030"/>
                  <a:pt x="103" y="1032"/>
                  <a:pt x="102" y="1028"/>
                </a:cubicBezTo>
                <a:cubicBezTo>
                  <a:pt x="27" y="1013"/>
                  <a:pt x="18" y="1013"/>
                  <a:pt x="14" y="1007"/>
                </a:cubicBezTo>
                <a:cubicBezTo>
                  <a:pt x="201" y="1026"/>
                  <a:pt x="240" y="1025"/>
                  <a:pt x="279" y="1024"/>
                </a:cubicBezTo>
                <a:cubicBezTo>
                  <a:pt x="313" y="1016"/>
                  <a:pt x="321" y="1016"/>
                  <a:pt x="322" y="1020"/>
                </a:cubicBezTo>
                <a:cubicBezTo>
                  <a:pt x="426" y="991"/>
                  <a:pt x="430" y="984"/>
                  <a:pt x="440" y="985"/>
                </a:cubicBezTo>
                <a:cubicBezTo>
                  <a:pt x="391" y="990"/>
                  <a:pt x="379" y="999"/>
                  <a:pt x="359" y="1001"/>
                </a:cubicBezTo>
                <a:cubicBezTo>
                  <a:pt x="315" y="1013"/>
                  <a:pt x="304" y="1008"/>
                  <a:pt x="305" y="1014"/>
                </a:cubicBezTo>
                <a:cubicBezTo>
                  <a:pt x="170" y="1013"/>
                  <a:pt x="150" y="1016"/>
                  <a:pt x="139" y="1010"/>
                </a:cubicBezTo>
                <a:cubicBezTo>
                  <a:pt x="130" y="1003"/>
                  <a:pt x="158" y="1001"/>
                  <a:pt x="183" y="1003"/>
                </a:cubicBezTo>
                <a:cubicBezTo>
                  <a:pt x="214" y="1001"/>
                  <a:pt x="212" y="996"/>
                  <a:pt x="220" y="996"/>
                </a:cubicBezTo>
                <a:cubicBezTo>
                  <a:pt x="267" y="984"/>
                  <a:pt x="284" y="989"/>
                  <a:pt x="289" y="983"/>
                </a:cubicBezTo>
                <a:cubicBezTo>
                  <a:pt x="403" y="951"/>
                  <a:pt x="412" y="950"/>
                  <a:pt x="419" y="948"/>
                </a:cubicBezTo>
                <a:cubicBezTo>
                  <a:pt x="422" y="934"/>
                  <a:pt x="423" y="940"/>
                  <a:pt x="416" y="939"/>
                </a:cubicBezTo>
                <a:cubicBezTo>
                  <a:pt x="256" y="981"/>
                  <a:pt x="247" y="983"/>
                  <a:pt x="226" y="987"/>
                </a:cubicBezTo>
                <a:cubicBezTo>
                  <a:pt x="191" y="988"/>
                  <a:pt x="185" y="988"/>
                  <a:pt x="179" y="989"/>
                </a:cubicBezTo>
                <a:cubicBezTo>
                  <a:pt x="232" y="970"/>
                  <a:pt x="248" y="965"/>
                  <a:pt x="266" y="960"/>
                </a:cubicBezTo>
                <a:cubicBezTo>
                  <a:pt x="323" y="943"/>
                  <a:pt x="329" y="938"/>
                  <a:pt x="337" y="935"/>
                </a:cubicBezTo>
                <a:cubicBezTo>
                  <a:pt x="306" y="939"/>
                  <a:pt x="293" y="944"/>
                  <a:pt x="280" y="948"/>
                </a:cubicBezTo>
                <a:cubicBezTo>
                  <a:pt x="127" y="980"/>
                  <a:pt x="107" y="986"/>
                  <a:pt x="86" y="988"/>
                </a:cubicBezTo>
                <a:cubicBezTo>
                  <a:pt x="42" y="997"/>
                  <a:pt x="27" y="997"/>
                  <a:pt x="29" y="992"/>
                </a:cubicBezTo>
                <a:cubicBezTo>
                  <a:pt x="126" y="959"/>
                  <a:pt x="146" y="956"/>
                  <a:pt x="164" y="951"/>
                </a:cubicBezTo>
                <a:cubicBezTo>
                  <a:pt x="233" y="930"/>
                  <a:pt x="249" y="924"/>
                  <a:pt x="267" y="920"/>
                </a:cubicBezTo>
                <a:cubicBezTo>
                  <a:pt x="345" y="894"/>
                  <a:pt x="344" y="887"/>
                  <a:pt x="351" y="888"/>
                </a:cubicBezTo>
                <a:cubicBezTo>
                  <a:pt x="415" y="858"/>
                  <a:pt x="427" y="858"/>
                  <a:pt x="431" y="852"/>
                </a:cubicBezTo>
                <a:cubicBezTo>
                  <a:pt x="448" y="841"/>
                  <a:pt x="446" y="839"/>
                  <a:pt x="445" y="843"/>
                </a:cubicBezTo>
                <a:cubicBezTo>
                  <a:pt x="372" y="876"/>
                  <a:pt x="360" y="871"/>
                  <a:pt x="359" y="877"/>
                </a:cubicBezTo>
                <a:cubicBezTo>
                  <a:pt x="268" y="909"/>
                  <a:pt x="249" y="912"/>
                  <a:pt x="233" y="918"/>
                </a:cubicBezTo>
                <a:cubicBezTo>
                  <a:pt x="157" y="941"/>
                  <a:pt x="151" y="940"/>
                  <a:pt x="146" y="940"/>
                </a:cubicBezTo>
                <a:cubicBezTo>
                  <a:pt x="158" y="927"/>
                  <a:pt x="164" y="928"/>
                  <a:pt x="166" y="925"/>
                </a:cubicBezTo>
                <a:cubicBezTo>
                  <a:pt x="199" y="898"/>
                  <a:pt x="214" y="902"/>
                  <a:pt x="214" y="892"/>
                </a:cubicBezTo>
                <a:cubicBezTo>
                  <a:pt x="271" y="862"/>
                  <a:pt x="285" y="854"/>
                  <a:pt x="300" y="846"/>
                </a:cubicBezTo>
                <a:cubicBezTo>
                  <a:pt x="437" y="785"/>
                  <a:pt x="441" y="784"/>
                  <a:pt x="444" y="782"/>
                </a:cubicBezTo>
                <a:cubicBezTo>
                  <a:pt x="472" y="772"/>
                  <a:pt x="485" y="769"/>
                  <a:pt x="475" y="766"/>
                </a:cubicBezTo>
                <a:cubicBezTo>
                  <a:pt x="395" y="789"/>
                  <a:pt x="396" y="793"/>
                  <a:pt x="392" y="795"/>
                </a:cubicBezTo>
                <a:cubicBezTo>
                  <a:pt x="368" y="808"/>
                  <a:pt x="356" y="804"/>
                  <a:pt x="354" y="810"/>
                </a:cubicBezTo>
                <a:cubicBezTo>
                  <a:pt x="247" y="865"/>
                  <a:pt x="235" y="865"/>
                  <a:pt x="231" y="871"/>
                </a:cubicBezTo>
                <a:cubicBezTo>
                  <a:pt x="188" y="897"/>
                  <a:pt x="182" y="896"/>
                  <a:pt x="180" y="899"/>
                </a:cubicBezTo>
                <a:cubicBezTo>
                  <a:pt x="191" y="886"/>
                  <a:pt x="197" y="882"/>
                  <a:pt x="203" y="878"/>
                </a:cubicBezTo>
                <a:cubicBezTo>
                  <a:pt x="280" y="826"/>
                  <a:pt x="298" y="825"/>
                  <a:pt x="305" y="814"/>
                </a:cubicBezTo>
                <a:cubicBezTo>
                  <a:pt x="369" y="786"/>
                  <a:pt x="377" y="784"/>
                  <a:pt x="383" y="780"/>
                </a:cubicBezTo>
                <a:cubicBezTo>
                  <a:pt x="448" y="751"/>
                  <a:pt x="464" y="757"/>
                  <a:pt x="463" y="746"/>
                </a:cubicBezTo>
                <a:cubicBezTo>
                  <a:pt x="393" y="777"/>
                  <a:pt x="375" y="767"/>
                  <a:pt x="377" y="775"/>
                </a:cubicBezTo>
                <a:cubicBezTo>
                  <a:pt x="286" y="811"/>
                  <a:pt x="280" y="817"/>
                  <a:pt x="271" y="821"/>
                </a:cubicBezTo>
                <a:cubicBezTo>
                  <a:pt x="195" y="872"/>
                  <a:pt x="184" y="873"/>
                  <a:pt x="176" y="878"/>
                </a:cubicBezTo>
                <a:cubicBezTo>
                  <a:pt x="147" y="899"/>
                  <a:pt x="141" y="906"/>
                  <a:pt x="131" y="909"/>
                </a:cubicBezTo>
                <a:cubicBezTo>
                  <a:pt x="75" y="942"/>
                  <a:pt x="69" y="949"/>
                  <a:pt x="56" y="951"/>
                </a:cubicBezTo>
                <a:cubicBezTo>
                  <a:pt x="30" y="974"/>
                  <a:pt x="14" y="965"/>
                  <a:pt x="16" y="972"/>
                </a:cubicBezTo>
                <a:cubicBezTo>
                  <a:pt x="15" y="1020"/>
                  <a:pt x="22" y="1026"/>
                  <a:pt x="32" y="1027"/>
                </a:cubicBezTo>
                <a:cubicBezTo>
                  <a:pt x="2" y="1036"/>
                  <a:pt x="2" y="1036"/>
                  <a:pt x="2" y="1036"/>
                </a:cubicBezTo>
                <a:close/>
                <a:moveTo>
                  <a:pt x="160" y="905"/>
                </a:moveTo>
                <a:cubicBezTo>
                  <a:pt x="162" y="905"/>
                  <a:pt x="164" y="905"/>
                  <a:pt x="166" y="905"/>
                </a:cubicBezTo>
                <a:cubicBezTo>
                  <a:pt x="167" y="911"/>
                  <a:pt x="162" y="910"/>
                  <a:pt x="157" y="911"/>
                </a:cubicBezTo>
                <a:cubicBezTo>
                  <a:pt x="157" y="908"/>
                  <a:pt x="160" y="908"/>
                  <a:pt x="160" y="905"/>
                </a:cubicBezTo>
                <a:close/>
                <a:moveTo>
                  <a:pt x="128" y="926"/>
                </a:moveTo>
                <a:cubicBezTo>
                  <a:pt x="136" y="928"/>
                  <a:pt x="122" y="933"/>
                  <a:pt x="123" y="938"/>
                </a:cubicBezTo>
                <a:cubicBezTo>
                  <a:pt x="119" y="938"/>
                  <a:pt x="115" y="938"/>
                  <a:pt x="114" y="941"/>
                </a:cubicBezTo>
                <a:cubicBezTo>
                  <a:pt x="105" y="934"/>
                  <a:pt x="128" y="933"/>
                  <a:pt x="128" y="926"/>
                </a:cubicBezTo>
                <a:close/>
                <a:moveTo>
                  <a:pt x="2859" y="2158"/>
                </a:moveTo>
                <a:cubicBezTo>
                  <a:pt x="2857" y="2159"/>
                  <a:pt x="2856" y="2159"/>
                  <a:pt x="2854" y="2160"/>
                </a:cubicBezTo>
                <a:cubicBezTo>
                  <a:pt x="2877" y="2160"/>
                  <a:pt x="2877" y="2160"/>
                  <a:pt x="2877" y="2160"/>
                </a:cubicBezTo>
                <a:cubicBezTo>
                  <a:pt x="2879" y="2159"/>
                  <a:pt x="2881" y="2158"/>
                  <a:pt x="2882" y="2159"/>
                </a:cubicBezTo>
                <a:cubicBezTo>
                  <a:pt x="2882" y="2147"/>
                  <a:pt x="2882" y="2147"/>
                  <a:pt x="2882" y="2147"/>
                </a:cubicBezTo>
                <a:cubicBezTo>
                  <a:pt x="2880" y="2148"/>
                  <a:pt x="2878" y="2150"/>
                  <a:pt x="2875" y="2151"/>
                </a:cubicBezTo>
                <a:cubicBezTo>
                  <a:pt x="2870" y="2154"/>
                  <a:pt x="2864" y="2155"/>
                  <a:pt x="2859" y="2158"/>
                </a:cubicBezTo>
                <a:close/>
                <a:moveTo>
                  <a:pt x="2281" y="2042"/>
                </a:moveTo>
                <a:cubicBezTo>
                  <a:pt x="2282" y="2071"/>
                  <a:pt x="2273" y="2096"/>
                  <a:pt x="2277" y="2125"/>
                </a:cubicBezTo>
                <a:cubicBezTo>
                  <a:pt x="2273" y="2133"/>
                  <a:pt x="2270" y="2140"/>
                  <a:pt x="2269" y="2149"/>
                </a:cubicBezTo>
                <a:cubicBezTo>
                  <a:pt x="2263" y="2151"/>
                  <a:pt x="2270" y="2158"/>
                  <a:pt x="2265" y="2160"/>
                </a:cubicBezTo>
                <a:cubicBezTo>
                  <a:pt x="2280" y="2160"/>
                  <a:pt x="2280" y="2160"/>
                  <a:pt x="2280" y="2160"/>
                </a:cubicBezTo>
                <a:cubicBezTo>
                  <a:pt x="2279" y="2157"/>
                  <a:pt x="2278" y="2154"/>
                  <a:pt x="2277" y="2151"/>
                </a:cubicBezTo>
                <a:cubicBezTo>
                  <a:pt x="2286" y="2136"/>
                  <a:pt x="2279" y="2114"/>
                  <a:pt x="2286" y="2098"/>
                </a:cubicBezTo>
                <a:cubicBezTo>
                  <a:pt x="2281" y="2087"/>
                  <a:pt x="2290" y="2081"/>
                  <a:pt x="2285" y="2070"/>
                </a:cubicBezTo>
                <a:cubicBezTo>
                  <a:pt x="2287" y="2065"/>
                  <a:pt x="2287" y="2060"/>
                  <a:pt x="2288" y="2055"/>
                </a:cubicBezTo>
                <a:cubicBezTo>
                  <a:pt x="2284" y="2052"/>
                  <a:pt x="2290" y="2041"/>
                  <a:pt x="2281" y="2042"/>
                </a:cubicBezTo>
                <a:close/>
                <a:moveTo>
                  <a:pt x="2266" y="2037"/>
                </a:moveTo>
                <a:cubicBezTo>
                  <a:pt x="2265" y="2030"/>
                  <a:pt x="2264" y="2024"/>
                  <a:pt x="2266" y="2018"/>
                </a:cubicBezTo>
                <a:cubicBezTo>
                  <a:pt x="2268" y="2011"/>
                  <a:pt x="2266" y="2003"/>
                  <a:pt x="2269" y="1997"/>
                </a:cubicBezTo>
                <a:cubicBezTo>
                  <a:pt x="2269" y="1983"/>
                  <a:pt x="2269" y="1970"/>
                  <a:pt x="2268" y="1955"/>
                </a:cubicBezTo>
                <a:cubicBezTo>
                  <a:pt x="2263" y="1947"/>
                  <a:pt x="2270" y="1943"/>
                  <a:pt x="2264" y="1935"/>
                </a:cubicBezTo>
                <a:cubicBezTo>
                  <a:pt x="2268" y="1932"/>
                  <a:pt x="2262" y="1927"/>
                  <a:pt x="2265" y="1924"/>
                </a:cubicBezTo>
                <a:cubicBezTo>
                  <a:pt x="2263" y="1921"/>
                  <a:pt x="2262" y="1914"/>
                  <a:pt x="2258" y="1915"/>
                </a:cubicBezTo>
                <a:cubicBezTo>
                  <a:pt x="2259" y="1928"/>
                  <a:pt x="2262" y="1941"/>
                  <a:pt x="2260" y="1953"/>
                </a:cubicBezTo>
                <a:cubicBezTo>
                  <a:pt x="2262" y="1960"/>
                  <a:pt x="2262" y="1967"/>
                  <a:pt x="2260" y="1972"/>
                </a:cubicBezTo>
                <a:cubicBezTo>
                  <a:pt x="2262" y="1979"/>
                  <a:pt x="2262" y="1986"/>
                  <a:pt x="2260" y="1992"/>
                </a:cubicBezTo>
                <a:cubicBezTo>
                  <a:pt x="2261" y="2004"/>
                  <a:pt x="2260" y="2016"/>
                  <a:pt x="2258" y="2028"/>
                </a:cubicBezTo>
                <a:cubicBezTo>
                  <a:pt x="2251" y="2032"/>
                  <a:pt x="2259" y="2041"/>
                  <a:pt x="2254" y="2046"/>
                </a:cubicBezTo>
                <a:cubicBezTo>
                  <a:pt x="2251" y="2048"/>
                  <a:pt x="2251" y="2051"/>
                  <a:pt x="2251" y="2054"/>
                </a:cubicBezTo>
                <a:cubicBezTo>
                  <a:pt x="2255" y="2059"/>
                  <a:pt x="2250" y="2061"/>
                  <a:pt x="2250" y="2064"/>
                </a:cubicBezTo>
                <a:cubicBezTo>
                  <a:pt x="2244" y="2068"/>
                  <a:pt x="2251" y="2076"/>
                  <a:pt x="2245" y="2080"/>
                </a:cubicBezTo>
                <a:cubicBezTo>
                  <a:pt x="2247" y="2083"/>
                  <a:pt x="2246" y="2086"/>
                  <a:pt x="2246" y="2089"/>
                </a:cubicBezTo>
                <a:cubicBezTo>
                  <a:pt x="2241" y="2090"/>
                  <a:pt x="2243" y="2095"/>
                  <a:pt x="2241" y="2098"/>
                </a:cubicBezTo>
                <a:cubicBezTo>
                  <a:pt x="2239" y="2104"/>
                  <a:pt x="2241" y="2111"/>
                  <a:pt x="2237" y="2116"/>
                </a:cubicBezTo>
                <a:cubicBezTo>
                  <a:pt x="2235" y="2122"/>
                  <a:pt x="2233" y="2128"/>
                  <a:pt x="2233" y="2134"/>
                </a:cubicBezTo>
                <a:cubicBezTo>
                  <a:pt x="2229" y="2143"/>
                  <a:pt x="2225" y="2151"/>
                  <a:pt x="2221" y="2160"/>
                </a:cubicBezTo>
                <a:cubicBezTo>
                  <a:pt x="2245" y="2160"/>
                  <a:pt x="2245" y="2160"/>
                  <a:pt x="2245" y="2160"/>
                </a:cubicBezTo>
                <a:cubicBezTo>
                  <a:pt x="2245" y="2158"/>
                  <a:pt x="2246" y="2156"/>
                  <a:pt x="2246" y="2154"/>
                </a:cubicBezTo>
                <a:cubicBezTo>
                  <a:pt x="2254" y="2143"/>
                  <a:pt x="2255" y="2129"/>
                  <a:pt x="2256" y="2116"/>
                </a:cubicBezTo>
                <a:cubicBezTo>
                  <a:pt x="2264" y="2104"/>
                  <a:pt x="2259" y="2088"/>
                  <a:pt x="2266" y="2076"/>
                </a:cubicBezTo>
                <a:cubicBezTo>
                  <a:pt x="2263" y="2062"/>
                  <a:pt x="2260" y="2048"/>
                  <a:pt x="2266" y="2037"/>
                </a:cubicBezTo>
                <a:close/>
                <a:moveTo>
                  <a:pt x="2163" y="1971"/>
                </a:moveTo>
                <a:cubicBezTo>
                  <a:pt x="2157" y="1957"/>
                  <a:pt x="2162" y="1947"/>
                  <a:pt x="2160" y="1934"/>
                </a:cubicBezTo>
                <a:cubicBezTo>
                  <a:pt x="2157" y="1920"/>
                  <a:pt x="2157" y="1907"/>
                  <a:pt x="2157" y="1894"/>
                </a:cubicBezTo>
                <a:cubicBezTo>
                  <a:pt x="2155" y="1879"/>
                  <a:pt x="2153" y="1864"/>
                  <a:pt x="2150" y="1849"/>
                </a:cubicBezTo>
                <a:cubicBezTo>
                  <a:pt x="2147" y="1837"/>
                  <a:pt x="2144" y="1825"/>
                  <a:pt x="2139" y="1812"/>
                </a:cubicBezTo>
                <a:cubicBezTo>
                  <a:pt x="2135" y="1803"/>
                  <a:pt x="2131" y="1795"/>
                  <a:pt x="2126" y="1786"/>
                </a:cubicBezTo>
                <a:cubicBezTo>
                  <a:pt x="2113" y="1788"/>
                  <a:pt x="2135" y="1803"/>
                  <a:pt x="2128" y="1808"/>
                </a:cubicBezTo>
                <a:cubicBezTo>
                  <a:pt x="2137" y="1814"/>
                  <a:pt x="2133" y="1821"/>
                  <a:pt x="2139" y="1831"/>
                </a:cubicBezTo>
                <a:cubicBezTo>
                  <a:pt x="2139" y="1837"/>
                  <a:pt x="2140" y="1843"/>
                  <a:pt x="2141" y="1849"/>
                </a:cubicBezTo>
                <a:cubicBezTo>
                  <a:pt x="2141" y="1852"/>
                  <a:pt x="2142" y="1855"/>
                  <a:pt x="2143" y="1859"/>
                </a:cubicBezTo>
                <a:cubicBezTo>
                  <a:pt x="2147" y="1864"/>
                  <a:pt x="2141" y="1867"/>
                  <a:pt x="2146" y="1873"/>
                </a:cubicBezTo>
                <a:cubicBezTo>
                  <a:pt x="2138" y="1874"/>
                  <a:pt x="2154" y="1884"/>
                  <a:pt x="2146" y="1886"/>
                </a:cubicBezTo>
                <a:cubicBezTo>
                  <a:pt x="2147" y="1895"/>
                  <a:pt x="2148" y="1904"/>
                  <a:pt x="2150" y="1913"/>
                </a:cubicBezTo>
                <a:cubicBezTo>
                  <a:pt x="2151" y="1918"/>
                  <a:pt x="2149" y="1921"/>
                  <a:pt x="2150" y="1926"/>
                </a:cubicBezTo>
                <a:cubicBezTo>
                  <a:pt x="2147" y="1929"/>
                  <a:pt x="2154" y="1936"/>
                  <a:pt x="2150" y="1939"/>
                </a:cubicBezTo>
                <a:cubicBezTo>
                  <a:pt x="2154" y="1976"/>
                  <a:pt x="2153" y="2011"/>
                  <a:pt x="2150" y="2045"/>
                </a:cubicBezTo>
                <a:cubicBezTo>
                  <a:pt x="2144" y="2061"/>
                  <a:pt x="2145" y="2078"/>
                  <a:pt x="2138" y="2093"/>
                </a:cubicBezTo>
                <a:cubicBezTo>
                  <a:pt x="2141" y="2098"/>
                  <a:pt x="2133" y="2100"/>
                  <a:pt x="2138" y="2106"/>
                </a:cubicBezTo>
                <a:cubicBezTo>
                  <a:pt x="2137" y="2110"/>
                  <a:pt x="2136" y="2114"/>
                  <a:pt x="2134" y="2118"/>
                </a:cubicBezTo>
                <a:cubicBezTo>
                  <a:pt x="2132" y="2126"/>
                  <a:pt x="2133" y="2136"/>
                  <a:pt x="2128" y="2144"/>
                </a:cubicBezTo>
                <a:cubicBezTo>
                  <a:pt x="2127" y="2149"/>
                  <a:pt x="2126" y="2155"/>
                  <a:pt x="2124" y="2160"/>
                </a:cubicBezTo>
                <a:cubicBezTo>
                  <a:pt x="2136" y="2160"/>
                  <a:pt x="2136" y="2160"/>
                  <a:pt x="2136" y="2160"/>
                </a:cubicBezTo>
                <a:cubicBezTo>
                  <a:pt x="2137" y="2158"/>
                  <a:pt x="2138" y="2156"/>
                  <a:pt x="2139" y="2154"/>
                </a:cubicBezTo>
                <a:cubicBezTo>
                  <a:pt x="2139" y="2141"/>
                  <a:pt x="2144" y="2130"/>
                  <a:pt x="2147" y="2118"/>
                </a:cubicBezTo>
                <a:cubicBezTo>
                  <a:pt x="2149" y="2106"/>
                  <a:pt x="2148" y="2093"/>
                  <a:pt x="2153" y="2083"/>
                </a:cubicBezTo>
                <a:cubicBezTo>
                  <a:pt x="2156" y="2071"/>
                  <a:pt x="2156" y="2058"/>
                  <a:pt x="2161" y="2047"/>
                </a:cubicBezTo>
                <a:cubicBezTo>
                  <a:pt x="2160" y="2041"/>
                  <a:pt x="2162" y="2036"/>
                  <a:pt x="2162" y="2030"/>
                </a:cubicBezTo>
                <a:cubicBezTo>
                  <a:pt x="2165" y="2024"/>
                  <a:pt x="2161" y="2016"/>
                  <a:pt x="2162" y="2010"/>
                </a:cubicBezTo>
                <a:cubicBezTo>
                  <a:pt x="2166" y="1999"/>
                  <a:pt x="2162" y="1984"/>
                  <a:pt x="2163" y="1971"/>
                </a:cubicBezTo>
                <a:close/>
                <a:moveTo>
                  <a:pt x="2222" y="1981"/>
                </a:moveTo>
                <a:cubicBezTo>
                  <a:pt x="2224" y="1968"/>
                  <a:pt x="2226" y="1955"/>
                  <a:pt x="2225" y="1941"/>
                </a:cubicBezTo>
                <a:cubicBezTo>
                  <a:pt x="2224" y="1926"/>
                  <a:pt x="2229" y="1913"/>
                  <a:pt x="2223" y="1897"/>
                </a:cubicBezTo>
                <a:cubicBezTo>
                  <a:pt x="2225" y="1884"/>
                  <a:pt x="2218" y="1868"/>
                  <a:pt x="2218" y="1854"/>
                </a:cubicBezTo>
                <a:cubicBezTo>
                  <a:pt x="2217" y="1852"/>
                  <a:pt x="2217" y="1851"/>
                  <a:pt x="2217" y="1849"/>
                </a:cubicBezTo>
                <a:cubicBezTo>
                  <a:pt x="2216" y="1843"/>
                  <a:pt x="2219" y="1838"/>
                  <a:pt x="2213" y="1831"/>
                </a:cubicBezTo>
                <a:cubicBezTo>
                  <a:pt x="2217" y="1828"/>
                  <a:pt x="2212" y="1823"/>
                  <a:pt x="2210" y="1819"/>
                </a:cubicBezTo>
                <a:cubicBezTo>
                  <a:pt x="2214" y="1817"/>
                  <a:pt x="2210" y="1810"/>
                  <a:pt x="2207" y="1811"/>
                </a:cubicBezTo>
                <a:cubicBezTo>
                  <a:pt x="2209" y="1824"/>
                  <a:pt x="2211" y="1836"/>
                  <a:pt x="2213" y="1849"/>
                </a:cubicBezTo>
                <a:cubicBezTo>
                  <a:pt x="2214" y="1853"/>
                  <a:pt x="2214" y="1857"/>
                  <a:pt x="2215" y="1862"/>
                </a:cubicBezTo>
                <a:cubicBezTo>
                  <a:pt x="2209" y="1876"/>
                  <a:pt x="2223" y="1896"/>
                  <a:pt x="2216" y="1910"/>
                </a:cubicBezTo>
                <a:cubicBezTo>
                  <a:pt x="2220" y="1919"/>
                  <a:pt x="2214" y="1925"/>
                  <a:pt x="2219" y="1934"/>
                </a:cubicBezTo>
                <a:cubicBezTo>
                  <a:pt x="2217" y="1942"/>
                  <a:pt x="2215" y="1949"/>
                  <a:pt x="2217" y="1958"/>
                </a:cubicBezTo>
                <a:cubicBezTo>
                  <a:pt x="2219" y="1962"/>
                  <a:pt x="2212" y="1963"/>
                  <a:pt x="2216" y="1968"/>
                </a:cubicBezTo>
                <a:cubicBezTo>
                  <a:pt x="2211" y="1971"/>
                  <a:pt x="2218" y="1977"/>
                  <a:pt x="2212" y="1980"/>
                </a:cubicBezTo>
                <a:cubicBezTo>
                  <a:pt x="2216" y="1989"/>
                  <a:pt x="2207" y="1994"/>
                  <a:pt x="2214" y="2004"/>
                </a:cubicBezTo>
                <a:cubicBezTo>
                  <a:pt x="2205" y="2010"/>
                  <a:pt x="2207" y="2019"/>
                  <a:pt x="2206" y="2028"/>
                </a:cubicBezTo>
                <a:cubicBezTo>
                  <a:pt x="2206" y="2037"/>
                  <a:pt x="2199" y="2044"/>
                  <a:pt x="2200" y="2053"/>
                </a:cubicBezTo>
                <a:cubicBezTo>
                  <a:pt x="2200" y="2063"/>
                  <a:pt x="2194" y="2070"/>
                  <a:pt x="2197" y="2081"/>
                </a:cubicBezTo>
                <a:cubicBezTo>
                  <a:pt x="2188" y="2087"/>
                  <a:pt x="2191" y="2097"/>
                  <a:pt x="2186" y="2105"/>
                </a:cubicBezTo>
                <a:cubicBezTo>
                  <a:pt x="2184" y="2122"/>
                  <a:pt x="2174" y="2137"/>
                  <a:pt x="2168" y="2153"/>
                </a:cubicBezTo>
                <a:cubicBezTo>
                  <a:pt x="2166" y="2155"/>
                  <a:pt x="2165" y="2158"/>
                  <a:pt x="2164" y="2160"/>
                </a:cubicBezTo>
                <a:cubicBezTo>
                  <a:pt x="2176" y="2160"/>
                  <a:pt x="2176" y="2160"/>
                  <a:pt x="2176" y="2160"/>
                </a:cubicBezTo>
                <a:cubicBezTo>
                  <a:pt x="2180" y="2152"/>
                  <a:pt x="2184" y="2144"/>
                  <a:pt x="2189" y="2136"/>
                </a:cubicBezTo>
                <a:cubicBezTo>
                  <a:pt x="2196" y="2111"/>
                  <a:pt x="2201" y="2086"/>
                  <a:pt x="2210" y="2061"/>
                </a:cubicBezTo>
                <a:cubicBezTo>
                  <a:pt x="2214" y="2049"/>
                  <a:pt x="2211" y="2034"/>
                  <a:pt x="2217" y="2022"/>
                </a:cubicBezTo>
                <a:cubicBezTo>
                  <a:pt x="2217" y="2015"/>
                  <a:pt x="2219" y="2009"/>
                  <a:pt x="2219" y="2002"/>
                </a:cubicBezTo>
                <a:cubicBezTo>
                  <a:pt x="2223" y="1996"/>
                  <a:pt x="2220" y="1988"/>
                  <a:pt x="2222" y="1981"/>
                </a:cubicBezTo>
                <a:close/>
                <a:moveTo>
                  <a:pt x="2373" y="982"/>
                </a:moveTo>
                <a:cubicBezTo>
                  <a:pt x="2379" y="990"/>
                  <a:pt x="2390" y="991"/>
                  <a:pt x="2399" y="995"/>
                </a:cubicBezTo>
                <a:cubicBezTo>
                  <a:pt x="2455" y="1039"/>
                  <a:pt x="2465" y="1041"/>
                  <a:pt x="2470" y="1051"/>
                </a:cubicBezTo>
                <a:cubicBezTo>
                  <a:pt x="2504" y="1086"/>
                  <a:pt x="2511" y="1084"/>
                  <a:pt x="2510" y="1093"/>
                </a:cubicBezTo>
                <a:cubicBezTo>
                  <a:pt x="2550" y="1157"/>
                  <a:pt x="2543" y="1156"/>
                  <a:pt x="2537" y="1153"/>
                </a:cubicBezTo>
                <a:cubicBezTo>
                  <a:pt x="2512" y="1114"/>
                  <a:pt x="2509" y="1107"/>
                  <a:pt x="2499" y="1111"/>
                </a:cubicBezTo>
                <a:cubicBezTo>
                  <a:pt x="2515" y="1138"/>
                  <a:pt x="2515" y="1144"/>
                  <a:pt x="2516" y="1149"/>
                </a:cubicBezTo>
                <a:cubicBezTo>
                  <a:pt x="2441" y="1159"/>
                  <a:pt x="2455" y="1161"/>
                  <a:pt x="2473" y="1157"/>
                </a:cubicBezTo>
                <a:cubicBezTo>
                  <a:pt x="2491" y="1165"/>
                  <a:pt x="2496" y="1165"/>
                  <a:pt x="2497" y="1173"/>
                </a:cubicBezTo>
                <a:cubicBezTo>
                  <a:pt x="2529" y="1189"/>
                  <a:pt x="2539" y="1186"/>
                  <a:pt x="2542" y="1194"/>
                </a:cubicBezTo>
                <a:cubicBezTo>
                  <a:pt x="2610" y="1309"/>
                  <a:pt x="2609" y="1320"/>
                  <a:pt x="2620" y="1314"/>
                </a:cubicBezTo>
                <a:cubicBezTo>
                  <a:pt x="2623" y="1283"/>
                  <a:pt x="2627" y="1279"/>
                  <a:pt x="2622" y="1278"/>
                </a:cubicBezTo>
                <a:cubicBezTo>
                  <a:pt x="2615" y="1252"/>
                  <a:pt x="2615" y="1246"/>
                  <a:pt x="2614" y="1241"/>
                </a:cubicBezTo>
                <a:cubicBezTo>
                  <a:pt x="2612" y="1169"/>
                  <a:pt x="2607" y="1155"/>
                  <a:pt x="2613" y="1150"/>
                </a:cubicBezTo>
                <a:cubicBezTo>
                  <a:pt x="2635" y="1094"/>
                  <a:pt x="2646" y="1091"/>
                  <a:pt x="2644" y="1079"/>
                </a:cubicBezTo>
                <a:cubicBezTo>
                  <a:pt x="2614" y="1116"/>
                  <a:pt x="2607" y="1118"/>
                  <a:pt x="2609" y="1127"/>
                </a:cubicBezTo>
                <a:cubicBezTo>
                  <a:pt x="2592" y="1168"/>
                  <a:pt x="2599" y="1181"/>
                  <a:pt x="2591" y="1184"/>
                </a:cubicBezTo>
                <a:cubicBezTo>
                  <a:pt x="2582" y="1131"/>
                  <a:pt x="2586" y="1123"/>
                  <a:pt x="2585" y="1111"/>
                </a:cubicBezTo>
                <a:cubicBezTo>
                  <a:pt x="2594" y="1077"/>
                  <a:pt x="2593" y="1070"/>
                  <a:pt x="2593" y="1065"/>
                </a:cubicBezTo>
                <a:cubicBezTo>
                  <a:pt x="2609" y="1010"/>
                  <a:pt x="2608" y="995"/>
                  <a:pt x="2616" y="986"/>
                </a:cubicBezTo>
                <a:cubicBezTo>
                  <a:pt x="2647" y="911"/>
                  <a:pt x="2655" y="909"/>
                  <a:pt x="2655" y="902"/>
                </a:cubicBezTo>
                <a:cubicBezTo>
                  <a:pt x="2688" y="842"/>
                  <a:pt x="2698" y="834"/>
                  <a:pt x="2701" y="822"/>
                </a:cubicBezTo>
                <a:cubicBezTo>
                  <a:pt x="2726" y="779"/>
                  <a:pt x="2733" y="780"/>
                  <a:pt x="2730" y="774"/>
                </a:cubicBezTo>
                <a:cubicBezTo>
                  <a:pt x="2754" y="741"/>
                  <a:pt x="2751" y="732"/>
                  <a:pt x="2756" y="728"/>
                </a:cubicBezTo>
                <a:cubicBezTo>
                  <a:pt x="2769" y="708"/>
                  <a:pt x="2752" y="704"/>
                  <a:pt x="2757" y="716"/>
                </a:cubicBezTo>
                <a:cubicBezTo>
                  <a:pt x="2740" y="740"/>
                  <a:pt x="2738" y="746"/>
                  <a:pt x="2738" y="755"/>
                </a:cubicBezTo>
                <a:cubicBezTo>
                  <a:pt x="2694" y="813"/>
                  <a:pt x="2698" y="823"/>
                  <a:pt x="2691" y="827"/>
                </a:cubicBezTo>
                <a:cubicBezTo>
                  <a:pt x="2663" y="869"/>
                  <a:pt x="2658" y="875"/>
                  <a:pt x="2654" y="881"/>
                </a:cubicBezTo>
                <a:cubicBezTo>
                  <a:pt x="2644" y="903"/>
                  <a:pt x="2642" y="906"/>
                  <a:pt x="2639" y="908"/>
                </a:cubicBezTo>
                <a:cubicBezTo>
                  <a:pt x="2610" y="974"/>
                  <a:pt x="2603" y="987"/>
                  <a:pt x="2595" y="1000"/>
                </a:cubicBezTo>
                <a:cubicBezTo>
                  <a:pt x="2581" y="1076"/>
                  <a:pt x="2580" y="1081"/>
                  <a:pt x="2576" y="1083"/>
                </a:cubicBezTo>
                <a:cubicBezTo>
                  <a:pt x="2578" y="1039"/>
                  <a:pt x="2575" y="1027"/>
                  <a:pt x="2581" y="1020"/>
                </a:cubicBezTo>
                <a:cubicBezTo>
                  <a:pt x="2589" y="985"/>
                  <a:pt x="2593" y="982"/>
                  <a:pt x="2593" y="976"/>
                </a:cubicBezTo>
                <a:cubicBezTo>
                  <a:pt x="2608" y="929"/>
                  <a:pt x="2615" y="928"/>
                  <a:pt x="2615" y="922"/>
                </a:cubicBezTo>
                <a:cubicBezTo>
                  <a:pt x="2645" y="867"/>
                  <a:pt x="2659" y="853"/>
                  <a:pt x="2669" y="837"/>
                </a:cubicBezTo>
                <a:cubicBezTo>
                  <a:pt x="2691" y="814"/>
                  <a:pt x="2689" y="807"/>
                  <a:pt x="2695" y="805"/>
                </a:cubicBezTo>
                <a:cubicBezTo>
                  <a:pt x="2722" y="760"/>
                  <a:pt x="2731" y="754"/>
                  <a:pt x="2733" y="744"/>
                </a:cubicBezTo>
                <a:cubicBezTo>
                  <a:pt x="2777" y="664"/>
                  <a:pt x="2778" y="659"/>
                  <a:pt x="2780" y="655"/>
                </a:cubicBezTo>
                <a:cubicBezTo>
                  <a:pt x="2760" y="678"/>
                  <a:pt x="2758" y="691"/>
                  <a:pt x="2751" y="699"/>
                </a:cubicBezTo>
                <a:cubicBezTo>
                  <a:pt x="2734" y="736"/>
                  <a:pt x="2724" y="737"/>
                  <a:pt x="2727" y="745"/>
                </a:cubicBezTo>
                <a:cubicBezTo>
                  <a:pt x="2711" y="770"/>
                  <a:pt x="2709" y="771"/>
                  <a:pt x="2706" y="773"/>
                </a:cubicBezTo>
                <a:cubicBezTo>
                  <a:pt x="2684" y="808"/>
                  <a:pt x="2677" y="810"/>
                  <a:pt x="2673" y="815"/>
                </a:cubicBezTo>
                <a:cubicBezTo>
                  <a:pt x="2621" y="881"/>
                  <a:pt x="2626" y="890"/>
                  <a:pt x="2621" y="891"/>
                </a:cubicBezTo>
                <a:cubicBezTo>
                  <a:pt x="2598" y="929"/>
                  <a:pt x="2600" y="932"/>
                  <a:pt x="2600" y="934"/>
                </a:cubicBezTo>
                <a:cubicBezTo>
                  <a:pt x="2591" y="962"/>
                  <a:pt x="2587" y="963"/>
                  <a:pt x="2585" y="966"/>
                </a:cubicBezTo>
                <a:cubicBezTo>
                  <a:pt x="2568" y="1004"/>
                  <a:pt x="2579" y="1016"/>
                  <a:pt x="2568" y="1014"/>
                </a:cubicBezTo>
                <a:cubicBezTo>
                  <a:pt x="2559" y="1044"/>
                  <a:pt x="2559" y="1035"/>
                  <a:pt x="2556" y="1025"/>
                </a:cubicBezTo>
                <a:cubicBezTo>
                  <a:pt x="2579" y="948"/>
                  <a:pt x="2578" y="935"/>
                  <a:pt x="2587" y="927"/>
                </a:cubicBezTo>
                <a:cubicBezTo>
                  <a:pt x="2611" y="865"/>
                  <a:pt x="2616" y="858"/>
                  <a:pt x="2622" y="852"/>
                </a:cubicBezTo>
                <a:cubicBezTo>
                  <a:pt x="2639" y="814"/>
                  <a:pt x="2649" y="815"/>
                  <a:pt x="2645" y="806"/>
                </a:cubicBezTo>
                <a:cubicBezTo>
                  <a:pt x="2672" y="757"/>
                  <a:pt x="2680" y="758"/>
                  <a:pt x="2682" y="754"/>
                </a:cubicBezTo>
                <a:cubicBezTo>
                  <a:pt x="2712" y="708"/>
                  <a:pt x="2721" y="694"/>
                  <a:pt x="2732" y="682"/>
                </a:cubicBezTo>
                <a:cubicBezTo>
                  <a:pt x="2755" y="647"/>
                  <a:pt x="2754" y="640"/>
                  <a:pt x="2759" y="638"/>
                </a:cubicBezTo>
                <a:cubicBezTo>
                  <a:pt x="2824" y="509"/>
                  <a:pt x="2832" y="507"/>
                  <a:pt x="2835" y="502"/>
                </a:cubicBezTo>
                <a:cubicBezTo>
                  <a:pt x="2813" y="511"/>
                  <a:pt x="2815" y="528"/>
                  <a:pt x="2801" y="524"/>
                </a:cubicBezTo>
                <a:cubicBezTo>
                  <a:pt x="2775" y="561"/>
                  <a:pt x="2774" y="566"/>
                  <a:pt x="2769" y="568"/>
                </a:cubicBezTo>
                <a:cubicBezTo>
                  <a:pt x="2692" y="656"/>
                  <a:pt x="2693" y="663"/>
                  <a:pt x="2688" y="665"/>
                </a:cubicBezTo>
                <a:cubicBezTo>
                  <a:pt x="2678" y="681"/>
                  <a:pt x="2671" y="683"/>
                  <a:pt x="2668" y="686"/>
                </a:cubicBezTo>
                <a:cubicBezTo>
                  <a:pt x="2617" y="758"/>
                  <a:pt x="2607" y="774"/>
                  <a:pt x="2597" y="789"/>
                </a:cubicBezTo>
                <a:cubicBezTo>
                  <a:pt x="2582" y="814"/>
                  <a:pt x="2581" y="816"/>
                  <a:pt x="2582" y="819"/>
                </a:cubicBezTo>
                <a:cubicBezTo>
                  <a:pt x="2565" y="846"/>
                  <a:pt x="2564" y="857"/>
                  <a:pt x="2559" y="865"/>
                </a:cubicBezTo>
                <a:cubicBezTo>
                  <a:pt x="2548" y="877"/>
                  <a:pt x="2552" y="870"/>
                  <a:pt x="2552" y="860"/>
                </a:cubicBezTo>
                <a:cubicBezTo>
                  <a:pt x="2565" y="832"/>
                  <a:pt x="2565" y="824"/>
                  <a:pt x="2571" y="821"/>
                </a:cubicBezTo>
                <a:cubicBezTo>
                  <a:pt x="2587" y="791"/>
                  <a:pt x="2592" y="779"/>
                  <a:pt x="2599" y="768"/>
                </a:cubicBezTo>
                <a:cubicBezTo>
                  <a:pt x="2621" y="729"/>
                  <a:pt x="2624" y="724"/>
                  <a:pt x="2627" y="718"/>
                </a:cubicBezTo>
                <a:cubicBezTo>
                  <a:pt x="2657" y="683"/>
                  <a:pt x="2649" y="669"/>
                  <a:pt x="2659" y="667"/>
                </a:cubicBezTo>
                <a:cubicBezTo>
                  <a:pt x="2686" y="609"/>
                  <a:pt x="2689" y="602"/>
                  <a:pt x="2695" y="598"/>
                </a:cubicBezTo>
                <a:cubicBezTo>
                  <a:pt x="2743" y="482"/>
                  <a:pt x="2750" y="479"/>
                  <a:pt x="2749" y="472"/>
                </a:cubicBezTo>
                <a:cubicBezTo>
                  <a:pt x="2767" y="433"/>
                  <a:pt x="2762" y="426"/>
                  <a:pt x="2766" y="424"/>
                </a:cubicBezTo>
                <a:cubicBezTo>
                  <a:pt x="2774" y="386"/>
                  <a:pt x="2783" y="384"/>
                  <a:pt x="2780" y="374"/>
                </a:cubicBezTo>
                <a:cubicBezTo>
                  <a:pt x="2795" y="330"/>
                  <a:pt x="2789" y="318"/>
                  <a:pt x="2795" y="315"/>
                </a:cubicBezTo>
                <a:cubicBezTo>
                  <a:pt x="2798" y="244"/>
                  <a:pt x="2796" y="243"/>
                  <a:pt x="2792" y="244"/>
                </a:cubicBezTo>
                <a:cubicBezTo>
                  <a:pt x="2787" y="225"/>
                  <a:pt x="2786" y="231"/>
                  <a:pt x="2784" y="234"/>
                </a:cubicBezTo>
                <a:cubicBezTo>
                  <a:pt x="2785" y="280"/>
                  <a:pt x="2785" y="290"/>
                  <a:pt x="2782" y="297"/>
                </a:cubicBezTo>
                <a:cubicBezTo>
                  <a:pt x="2767" y="353"/>
                  <a:pt x="2761" y="359"/>
                  <a:pt x="2761" y="369"/>
                </a:cubicBezTo>
                <a:cubicBezTo>
                  <a:pt x="2738" y="420"/>
                  <a:pt x="2740" y="431"/>
                  <a:pt x="2733" y="437"/>
                </a:cubicBezTo>
                <a:cubicBezTo>
                  <a:pt x="2723" y="477"/>
                  <a:pt x="2714" y="475"/>
                  <a:pt x="2716" y="482"/>
                </a:cubicBezTo>
                <a:cubicBezTo>
                  <a:pt x="2696" y="532"/>
                  <a:pt x="2695" y="537"/>
                  <a:pt x="2692" y="540"/>
                </a:cubicBezTo>
                <a:cubicBezTo>
                  <a:pt x="2676" y="561"/>
                  <a:pt x="2681" y="569"/>
                  <a:pt x="2674" y="570"/>
                </a:cubicBezTo>
                <a:cubicBezTo>
                  <a:pt x="2653" y="604"/>
                  <a:pt x="2656" y="612"/>
                  <a:pt x="2651" y="613"/>
                </a:cubicBezTo>
                <a:cubicBezTo>
                  <a:pt x="2635" y="649"/>
                  <a:pt x="2626" y="661"/>
                  <a:pt x="2622" y="675"/>
                </a:cubicBezTo>
                <a:cubicBezTo>
                  <a:pt x="2604" y="697"/>
                  <a:pt x="2606" y="707"/>
                  <a:pt x="2599" y="712"/>
                </a:cubicBezTo>
                <a:cubicBezTo>
                  <a:pt x="2580" y="733"/>
                  <a:pt x="2586" y="746"/>
                  <a:pt x="2577" y="749"/>
                </a:cubicBezTo>
                <a:cubicBezTo>
                  <a:pt x="2545" y="813"/>
                  <a:pt x="2545" y="822"/>
                  <a:pt x="2543" y="830"/>
                </a:cubicBezTo>
                <a:cubicBezTo>
                  <a:pt x="2512" y="921"/>
                  <a:pt x="2510" y="929"/>
                  <a:pt x="2505" y="935"/>
                </a:cubicBezTo>
                <a:cubicBezTo>
                  <a:pt x="2486" y="944"/>
                  <a:pt x="2501" y="940"/>
                  <a:pt x="2498" y="930"/>
                </a:cubicBezTo>
                <a:cubicBezTo>
                  <a:pt x="2544" y="763"/>
                  <a:pt x="2545" y="752"/>
                  <a:pt x="2549" y="743"/>
                </a:cubicBezTo>
                <a:cubicBezTo>
                  <a:pt x="2569" y="690"/>
                  <a:pt x="2579" y="690"/>
                  <a:pt x="2576" y="681"/>
                </a:cubicBezTo>
                <a:cubicBezTo>
                  <a:pt x="2637" y="580"/>
                  <a:pt x="2647" y="561"/>
                  <a:pt x="2657" y="541"/>
                </a:cubicBezTo>
                <a:cubicBezTo>
                  <a:pt x="2688" y="479"/>
                  <a:pt x="2687" y="471"/>
                  <a:pt x="2689" y="466"/>
                </a:cubicBezTo>
                <a:cubicBezTo>
                  <a:pt x="2699" y="430"/>
                  <a:pt x="2714" y="424"/>
                  <a:pt x="2704" y="422"/>
                </a:cubicBezTo>
                <a:cubicBezTo>
                  <a:pt x="2685" y="463"/>
                  <a:pt x="2682" y="474"/>
                  <a:pt x="2675" y="484"/>
                </a:cubicBezTo>
                <a:cubicBezTo>
                  <a:pt x="2655" y="540"/>
                  <a:pt x="2643" y="539"/>
                  <a:pt x="2646" y="549"/>
                </a:cubicBezTo>
                <a:cubicBezTo>
                  <a:pt x="2609" y="601"/>
                  <a:pt x="2607" y="608"/>
                  <a:pt x="2600" y="611"/>
                </a:cubicBezTo>
                <a:cubicBezTo>
                  <a:pt x="2568" y="670"/>
                  <a:pt x="2569" y="678"/>
                  <a:pt x="2561" y="681"/>
                </a:cubicBezTo>
                <a:cubicBezTo>
                  <a:pt x="2572" y="650"/>
                  <a:pt x="2574" y="647"/>
                  <a:pt x="2577" y="645"/>
                </a:cubicBezTo>
                <a:cubicBezTo>
                  <a:pt x="2610" y="566"/>
                  <a:pt x="2616" y="561"/>
                  <a:pt x="2618" y="554"/>
                </a:cubicBezTo>
                <a:cubicBezTo>
                  <a:pt x="2630" y="530"/>
                  <a:pt x="2637" y="528"/>
                  <a:pt x="2638" y="521"/>
                </a:cubicBezTo>
                <a:cubicBezTo>
                  <a:pt x="2648" y="495"/>
                  <a:pt x="2659" y="494"/>
                  <a:pt x="2657" y="484"/>
                </a:cubicBezTo>
                <a:cubicBezTo>
                  <a:pt x="2694" y="429"/>
                  <a:pt x="2697" y="423"/>
                  <a:pt x="2700" y="417"/>
                </a:cubicBezTo>
                <a:cubicBezTo>
                  <a:pt x="2710" y="407"/>
                  <a:pt x="2705" y="418"/>
                  <a:pt x="2712" y="417"/>
                </a:cubicBezTo>
                <a:cubicBezTo>
                  <a:pt x="2716" y="392"/>
                  <a:pt x="2719" y="391"/>
                  <a:pt x="2717" y="387"/>
                </a:cubicBezTo>
                <a:cubicBezTo>
                  <a:pt x="2762" y="293"/>
                  <a:pt x="2772" y="286"/>
                  <a:pt x="2771" y="272"/>
                </a:cubicBezTo>
                <a:cubicBezTo>
                  <a:pt x="2753" y="298"/>
                  <a:pt x="2758" y="307"/>
                  <a:pt x="2752" y="309"/>
                </a:cubicBezTo>
                <a:cubicBezTo>
                  <a:pt x="2732" y="362"/>
                  <a:pt x="2720" y="366"/>
                  <a:pt x="2719" y="377"/>
                </a:cubicBezTo>
                <a:cubicBezTo>
                  <a:pt x="2690" y="416"/>
                  <a:pt x="2692" y="421"/>
                  <a:pt x="2689" y="422"/>
                </a:cubicBezTo>
                <a:cubicBezTo>
                  <a:pt x="2675" y="446"/>
                  <a:pt x="2667" y="448"/>
                  <a:pt x="2666" y="453"/>
                </a:cubicBezTo>
                <a:cubicBezTo>
                  <a:pt x="2645" y="497"/>
                  <a:pt x="2640" y="497"/>
                  <a:pt x="2640" y="500"/>
                </a:cubicBezTo>
                <a:cubicBezTo>
                  <a:pt x="2618" y="540"/>
                  <a:pt x="2611" y="542"/>
                  <a:pt x="2611" y="550"/>
                </a:cubicBezTo>
                <a:cubicBezTo>
                  <a:pt x="2599" y="571"/>
                  <a:pt x="2597" y="573"/>
                  <a:pt x="2593" y="574"/>
                </a:cubicBezTo>
                <a:cubicBezTo>
                  <a:pt x="2580" y="618"/>
                  <a:pt x="2567" y="624"/>
                  <a:pt x="2567" y="639"/>
                </a:cubicBezTo>
                <a:cubicBezTo>
                  <a:pt x="2543" y="697"/>
                  <a:pt x="2536" y="699"/>
                  <a:pt x="2536" y="707"/>
                </a:cubicBezTo>
                <a:cubicBezTo>
                  <a:pt x="2504" y="791"/>
                  <a:pt x="2503" y="805"/>
                  <a:pt x="2496" y="815"/>
                </a:cubicBezTo>
                <a:cubicBezTo>
                  <a:pt x="2480" y="865"/>
                  <a:pt x="2480" y="880"/>
                  <a:pt x="2480" y="896"/>
                </a:cubicBezTo>
                <a:cubicBezTo>
                  <a:pt x="2501" y="855"/>
                  <a:pt x="2496" y="846"/>
                  <a:pt x="2502" y="844"/>
                </a:cubicBezTo>
                <a:cubicBezTo>
                  <a:pt x="2510" y="806"/>
                  <a:pt x="2517" y="799"/>
                  <a:pt x="2514" y="785"/>
                </a:cubicBezTo>
                <a:cubicBezTo>
                  <a:pt x="2550" y="703"/>
                  <a:pt x="2549" y="696"/>
                  <a:pt x="2554" y="694"/>
                </a:cubicBezTo>
                <a:cubicBezTo>
                  <a:pt x="2555" y="687"/>
                  <a:pt x="2566" y="700"/>
                  <a:pt x="2555" y="697"/>
                </a:cubicBezTo>
                <a:cubicBezTo>
                  <a:pt x="2535" y="738"/>
                  <a:pt x="2539" y="751"/>
                  <a:pt x="2531" y="755"/>
                </a:cubicBezTo>
                <a:cubicBezTo>
                  <a:pt x="2519" y="782"/>
                  <a:pt x="2525" y="790"/>
                  <a:pt x="2521" y="793"/>
                </a:cubicBezTo>
                <a:cubicBezTo>
                  <a:pt x="2506" y="832"/>
                  <a:pt x="2511" y="840"/>
                  <a:pt x="2507" y="843"/>
                </a:cubicBezTo>
                <a:cubicBezTo>
                  <a:pt x="2504" y="876"/>
                  <a:pt x="2500" y="879"/>
                  <a:pt x="2501" y="885"/>
                </a:cubicBezTo>
                <a:cubicBezTo>
                  <a:pt x="2491" y="916"/>
                  <a:pt x="2493" y="927"/>
                  <a:pt x="2487" y="933"/>
                </a:cubicBezTo>
                <a:cubicBezTo>
                  <a:pt x="2470" y="884"/>
                  <a:pt x="2478" y="885"/>
                  <a:pt x="2473" y="876"/>
                </a:cubicBezTo>
                <a:cubicBezTo>
                  <a:pt x="2472" y="830"/>
                  <a:pt x="2471" y="822"/>
                  <a:pt x="2469" y="815"/>
                </a:cubicBezTo>
                <a:cubicBezTo>
                  <a:pt x="2474" y="777"/>
                  <a:pt x="2478" y="763"/>
                  <a:pt x="2481" y="753"/>
                </a:cubicBezTo>
                <a:cubicBezTo>
                  <a:pt x="2491" y="726"/>
                  <a:pt x="2486" y="717"/>
                  <a:pt x="2491" y="716"/>
                </a:cubicBezTo>
                <a:cubicBezTo>
                  <a:pt x="2517" y="642"/>
                  <a:pt x="2512" y="634"/>
                  <a:pt x="2519" y="634"/>
                </a:cubicBezTo>
                <a:cubicBezTo>
                  <a:pt x="2530" y="609"/>
                  <a:pt x="2524" y="600"/>
                  <a:pt x="2529" y="599"/>
                </a:cubicBezTo>
                <a:cubicBezTo>
                  <a:pt x="2548" y="573"/>
                  <a:pt x="2545" y="562"/>
                  <a:pt x="2550" y="556"/>
                </a:cubicBezTo>
                <a:cubicBezTo>
                  <a:pt x="2576" y="507"/>
                  <a:pt x="2578" y="498"/>
                  <a:pt x="2585" y="493"/>
                </a:cubicBezTo>
                <a:cubicBezTo>
                  <a:pt x="2606" y="458"/>
                  <a:pt x="2608" y="454"/>
                  <a:pt x="2609" y="450"/>
                </a:cubicBezTo>
                <a:cubicBezTo>
                  <a:pt x="2651" y="384"/>
                  <a:pt x="2655" y="377"/>
                  <a:pt x="2661" y="371"/>
                </a:cubicBezTo>
                <a:cubicBezTo>
                  <a:pt x="2682" y="339"/>
                  <a:pt x="2685" y="335"/>
                  <a:pt x="2686" y="331"/>
                </a:cubicBezTo>
                <a:cubicBezTo>
                  <a:pt x="2744" y="235"/>
                  <a:pt x="2746" y="218"/>
                  <a:pt x="2758" y="207"/>
                </a:cubicBezTo>
                <a:cubicBezTo>
                  <a:pt x="2770" y="168"/>
                  <a:pt x="2785" y="173"/>
                  <a:pt x="2779" y="164"/>
                </a:cubicBezTo>
                <a:cubicBezTo>
                  <a:pt x="2796" y="136"/>
                  <a:pt x="2800" y="129"/>
                  <a:pt x="2806" y="123"/>
                </a:cubicBezTo>
                <a:cubicBezTo>
                  <a:pt x="2828" y="48"/>
                  <a:pt x="2840" y="39"/>
                  <a:pt x="2836" y="20"/>
                </a:cubicBezTo>
                <a:cubicBezTo>
                  <a:pt x="2834" y="5"/>
                  <a:pt x="2831" y="10"/>
                  <a:pt x="2829" y="15"/>
                </a:cubicBezTo>
                <a:cubicBezTo>
                  <a:pt x="2809" y="39"/>
                  <a:pt x="2815" y="47"/>
                  <a:pt x="2809" y="49"/>
                </a:cubicBezTo>
                <a:cubicBezTo>
                  <a:pt x="2772" y="83"/>
                  <a:pt x="2778" y="97"/>
                  <a:pt x="2769" y="101"/>
                </a:cubicBezTo>
                <a:cubicBezTo>
                  <a:pt x="2709" y="177"/>
                  <a:pt x="2696" y="189"/>
                  <a:pt x="2683" y="201"/>
                </a:cubicBezTo>
                <a:cubicBezTo>
                  <a:pt x="2648" y="253"/>
                  <a:pt x="2640" y="258"/>
                  <a:pt x="2634" y="264"/>
                </a:cubicBezTo>
                <a:cubicBezTo>
                  <a:pt x="2614" y="294"/>
                  <a:pt x="2609" y="301"/>
                  <a:pt x="2601" y="307"/>
                </a:cubicBezTo>
                <a:cubicBezTo>
                  <a:pt x="2584" y="332"/>
                  <a:pt x="2582" y="336"/>
                  <a:pt x="2581" y="340"/>
                </a:cubicBezTo>
                <a:cubicBezTo>
                  <a:pt x="2548" y="375"/>
                  <a:pt x="2553" y="389"/>
                  <a:pt x="2541" y="392"/>
                </a:cubicBezTo>
                <a:cubicBezTo>
                  <a:pt x="2493" y="467"/>
                  <a:pt x="2494" y="478"/>
                  <a:pt x="2489" y="486"/>
                </a:cubicBezTo>
                <a:cubicBezTo>
                  <a:pt x="2442" y="623"/>
                  <a:pt x="2440" y="632"/>
                  <a:pt x="2437" y="641"/>
                </a:cubicBezTo>
                <a:cubicBezTo>
                  <a:pt x="2428" y="687"/>
                  <a:pt x="2423" y="690"/>
                  <a:pt x="2425" y="697"/>
                </a:cubicBezTo>
                <a:cubicBezTo>
                  <a:pt x="2413" y="699"/>
                  <a:pt x="2411" y="700"/>
                  <a:pt x="2411" y="700"/>
                </a:cubicBezTo>
                <a:cubicBezTo>
                  <a:pt x="2415" y="682"/>
                  <a:pt x="2411" y="668"/>
                  <a:pt x="2411" y="658"/>
                </a:cubicBezTo>
                <a:cubicBezTo>
                  <a:pt x="2429" y="595"/>
                  <a:pt x="2427" y="588"/>
                  <a:pt x="2425" y="581"/>
                </a:cubicBezTo>
                <a:cubicBezTo>
                  <a:pt x="2437" y="526"/>
                  <a:pt x="2449" y="523"/>
                  <a:pt x="2446" y="509"/>
                </a:cubicBezTo>
                <a:cubicBezTo>
                  <a:pt x="2465" y="464"/>
                  <a:pt x="2470" y="461"/>
                  <a:pt x="2468" y="454"/>
                </a:cubicBezTo>
                <a:cubicBezTo>
                  <a:pt x="2513" y="375"/>
                  <a:pt x="2523" y="367"/>
                  <a:pt x="2531" y="356"/>
                </a:cubicBezTo>
                <a:cubicBezTo>
                  <a:pt x="2557" y="322"/>
                  <a:pt x="2557" y="317"/>
                  <a:pt x="2559" y="321"/>
                </a:cubicBezTo>
                <a:cubicBezTo>
                  <a:pt x="2585" y="285"/>
                  <a:pt x="2597" y="276"/>
                  <a:pt x="2604" y="264"/>
                </a:cubicBezTo>
                <a:cubicBezTo>
                  <a:pt x="2667" y="195"/>
                  <a:pt x="2677" y="185"/>
                  <a:pt x="2684" y="175"/>
                </a:cubicBezTo>
                <a:cubicBezTo>
                  <a:pt x="2698" y="155"/>
                  <a:pt x="2706" y="157"/>
                  <a:pt x="2706" y="152"/>
                </a:cubicBezTo>
                <a:cubicBezTo>
                  <a:pt x="2764" y="76"/>
                  <a:pt x="2774" y="75"/>
                  <a:pt x="2771" y="65"/>
                </a:cubicBezTo>
                <a:cubicBezTo>
                  <a:pt x="2810" y="10"/>
                  <a:pt x="2814" y="6"/>
                  <a:pt x="2817" y="1"/>
                </a:cubicBezTo>
                <a:cubicBezTo>
                  <a:pt x="2744" y="55"/>
                  <a:pt x="2742" y="65"/>
                  <a:pt x="2734" y="70"/>
                </a:cubicBezTo>
                <a:cubicBezTo>
                  <a:pt x="2717" y="82"/>
                  <a:pt x="2720" y="87"/>
                  <a:pt x="2717" y="88"/>
                </a:cubicBezTo>
                <a:cubicBezTo>
                  <a:pt x="2680" y="135"/>
                  <a:pt x="2670" y="133"/>
                  <a:pt x="2671" y="139"/>
                </a:cubicBezTo>
                <a:cubicBezTo>
                  <a:pt x="2633" y="177"/>
                  <a:pt x="2634" y="189"/>
                  <a:pt x="2622" y="193"/>
                </a:cubicBezTo>
                <a:cubicBezTo>
                  <a:pt x="2607" y="211"/>
                  <a:pt x="2609" y="215"/>
                  <a:pt x="2606" y="217"/>
                </a:cubicBezTo>
                <a:cubicBezTo>
                  <a:pt x="2570" y="246"/>
                  <a:pt x="2573" y="262"/>
                  <a:pt x="2557" y="265"/>
                </a:cubicBezTo>
                <a:cubicBezTo>
                  <a:pt x="2526" y="311"/>
                  <a:pt x="2518" y="313"/>
                  <a:pt x="2518" y="320"/>
                </a:cubicBezTo>
                <a:cubicBezTo>
                  <a:pt x="2491" y="355"/>
                  <a:pt x="2486" y="366"/>
                  <a:pt x="2479" y="375"/>
                </a:cubicBezTo>
                <a:cubicBezTo>
                  <a:pt x="2446" y="422"/>
                  <a:pt x="2446" y="430"/>
                  <a:pt x="2440" y="433"/>
                </a:cubicBezTo>
                <a:cubicBezTo>
                  <a:pt x="2425" y="467"/>
                  <a:pt x="2425" y="481"/>
                  <a:pt x="2421" y="473"/>
                </a:cubicBezTo>
                <a:cubicBezTo>
                  <a:pt x="2444" y="421"/>
                  <a:pt x="2445" y="415"/>
                  <a:pt x="2443" y="406"/>
                </a:cubicBezTo>
                <a:cubicBezTo>
                  <a:pt x="2477" y="339"/>
                  <a:pt x="2476" y="332"/>
                  <a:pt x="2483" y="336"/>
                </a:cubicBezTo>
                <a:cubicBezTo>
                  <a:pt x="2500" y="303"/>
                  <a:pt x="2506" y="300"/>
                  <a:pt x="2510" y="295"/>
                </a:cubicBezTo>
                <a:cubicBezTo>
                  <a:pt x="2536" y="254"/>
                  <a:pt x="2548" y="249"/>
                  <a:pt x="2551" y="237"/>
                </a:cubicBezTo>
                <a:cubicBezTo>
                  <a:pt x="2586" y="188"/>
                  <a:pt x="2592" y="185"/>
                  <a:pt x="2596" y="180"/>
                </a:cubicBezTo>
                <a:cubicBezTo>
                  <a:pt x="2631" y="132"/>
                  <a:pt x="2632" y="126"/>
                  <a:pt x="2641" y="124"/>
                </a:cubicBezTo>
                <a:cubicBezTo>
                  <a:pt x="2670" y="85"/>
                  <a:pt x="2679" y="77"/>
                  <a:pt x="2686" y="68"/>
                </a:cubicBezTo>
                <a:cubicBezTo>
                  <a:pt x="2720" y="27"/>
                  <a:pt x="2728" y="13"/>
                  <a:pt x="2738" y="1"/>
                </a:cubicBezTo>
                <a:cubicBezTo>
                  <a:pt x="2707" y="15"/>
                  <a:pt x="2712" y="24"/>
                  <a:pt x="2707" y="25"/>
                </a:cubicBezTo>
                <a:cubicBezTo>
                  <a:pt x="2656" y="91"/>
                  <a:pt x="2636" y="99"/>
                  <a:pt x="2631" y="117"/>
                </a:cubicBezTo>
                <a:cubicBezTo>
                  <a:pt x="2595" y="168"/>
                  <a:pt x="2587" y="173"/>
                  <a:pt x="2581" y="180"/>
                </a:cubicBezTo>
                <a:cubicBezTo>
                  <a:pt x="2570" y="197"/>
                  <a:pt x="2569" y="202"/>
                  <a:pt x="2567" y="198"/>
                </a:cubicBezTo>
                <a:cubicBezTo>
                  <a:pt x="2659" y="58"/>
                  <a:pt x="2669" y="36"/>
                  <a:pt x="2685" y="18"/>
                </a:cubicBezTo>
                <a:cubicBezTo>
                  <a:pt x="2680" y="1"/>
                  <a:pt x="2680" y="1"/>
                  <a:pt x="2680" y="1"/>
                </a:cubicBezTo>
                <a:cubicBezTo>
                  <a:pt x="2656" y="28"/>
                  <a:pt x="2662" y="37"/>
                  <a:pt x="2656" y="38"/>
                </a:cubicBezTo>
                <a:cubicBezTo>
                  <a:pt x="2626" y="90"/>
                  <a:pt x="2624" y="100"/>
                  <a:pt x="2617" y="105"/>
                </a:cubicBezTo>
                <a:cubicBezTo>
                  <a:pt x="2586" y="154"/>
                  <a:pt x="2581" y="157"/>
                  <a:pt x="2577" y="160"/>
                </a:cubicBezTo>
                <a:cubicBezTo>
                  <a:pt x="2558" y="193"/>
                  <a:pt x="2555" y="198"/>
                  <a:pt x="2550" y="201"/>
                </a:cubicBezTo>
                <a:cubicBezTo>
                  <a:pt x="2519" y="246"/>
                  <a:pt x="2517" y="252"/>
                  <a:pt x="2514" y="256"/>
                </a:cubicBezTo>
                <a:cubicBezTo>
                  <a:pt x="2488" y="289"/>
                  <a:pt x="2482" y="298"/>
                  <a:pt x="2480" y="310"/>
                </a:cubicBezTo>
                <a:cubicBezTo>
                  <a:pt x="2454" y="355"/>
                  <a:pt x="2453" y="357"/>
                  <a:pt x="2452" y="360"/>
                </a:cubicBezTo>
                <a:cubicBezTo>
                  <a:pt x="2463" y="311"/>
                  <a:pt x="2464" y="305"/>
                  <a:pt x="2463" y="299"/>
                </a:cubicBezTo>
                <a:cubicBezTo>
                  <a:pt x="2488" y="253"/>
                  <a:pt x="2491" y="247"/>
                  <a:pt x="2496" y="242"/>
                </a:cubicBezTo>
                <a:cubicBezTo>
                  <a:pt x="2522" y="199"/>
                  <a:pt x="2522" y="191"/>
                  <a:pt x="2526" y="185"/>
                </a:cubicBezTo>
                <a:cubicBezTo>
                  <a:pt x="2560" y="128"/>
                  <a:pt x="2562" y="125"/>
                  <a:pt x="2567" y="124"/>
                </a:cubicBezTo>
                <a:cubicBezTo>
                  <a:pt x="2588" y="84"/>
                  <a:pt x="2599" y="74"/>
                  <a:pt x="2605" y="60"/>
                </a:cubicBezTo>
                <a:cubicBezTo>
                  <a:pt x="2631" y="12"/>
                  <a:pt x="2635" y="11"/>
                  <a:pt x="2635" y="7"/>
                </a:cubicBezTo>
                <a:cubicBezTo>
                  <a:pt x="2623" y="17"/>
                  <a:pt x="2608" y="25"/>
                  <a:pt x="2607" y="42"/>
                </a:cubicBezTo>
                <a:cubicBezTo>
                  <a:pt x="2589" y="66"/>
                  <a:pt x="2582" y="71"/>
                  <a:pt x="2582" y="80"/>
                </a:cubicBezTo>
                <a:cubicBezTo>
                  <a:pt x="2544" y="140"/>
                  <a:pt x="2542" y="143"/>
                  <a:pt x="2539" y="145"/>
                </a:cubicBezTo>
                <a:cubicBezTo>
                  <a:pt x="2521" y="179"/>
                  <a:pt x="2515" y="179"/>
                  <a:pt x="2514" y="182"/>
                </a:cubicBezTo>
                <a:cubicBezTo>
                  <a:pt x="2496" y="221"/>
                  <a:pt x="2487" y="224"/>
                  <a:pt x="2489" y="234"/>
                </a:cubicBezTo>
                <a:cubicBezTo>
                  <a:pt x="2464" y="289"/>
                  <a:pt x="2454" y="288"/>
                  <a:pt x="2456" y="294"/>
                </a:cubicBezTo>
                <a:cubicBezTo>
                  <a:pt x="2439" y="339"/>
                  <a:pt x="2439" y="349"/>
                  <a:pt x="2437" y="357"/>
                </a:cubicBezTo>
                <a:cubicBezTo>
                  <a:pt x="2410" y="436"/>
                  <a:pt x="2409" y="440"/>
                  <a:pt x="2410" y="445"/>
                </a:cubicBezTo>
                <a:cubicBezTo>
                  <a:pt x="2399" y="473"/>
                  <a:pt x="2405" y="481"/>
                  <a:pt x="2400" y="483"/>
                </a:cubicBezTo>
                <a:cubicBezTo>
                  <a:pt x="2394" y="520"/>
                  <a:pt x="2385" y="524"/>
                  <a:pt x="2390" y="538"/>
                </a:cubicBezTo>
                <a:cubicBezTo>
                  <a:pt x="2378" y="556"/>
                  <a:pt x="2378" y="552"/>
                  <a:pt x="2375" y="553"/>
                </a:cubicBezTo>
                <a:cubicBezTo>
                  <a:pt x="2347" y="465"/>
                  <a:pt x="2356" y="442"/>
                  <a:pt x="2349" y="437"/>
                </a:cubicBezTo>
                <a:cubicBezTo>
                  <a:pt x="2363" y="353"/>
                  <a:pt x="2357" y="339"/>
                  <a:pt x="2360" y="331"/>
                </a:cubicBezTo>
                <a:cubicBezTo>
                  <a:pt x="2371" y="269"/>
                  <a:pt x="2368" y="258"/>
                  <a:pt x="2374" y="252"/>
                </a:cubicBezTo>
                <a:cubicBezTo>
                  <a:pt x="2404" y="173"/>
                  <a:pt x="2405" y="164"/>
                  <a:pt x="2411" y="158"/>
                </a:cubicBezTo>
                <a:cubicBezTo>
                  <a:pt x="2433" y="104"/>
                  <a:pt x="2431" y="93"/>
                  <a:pt x="2439" y="88"/>
                </a:cubicBezTo>
                <a:cubicBezTo>
                  <a:pt x="2454" y="64"/>
                  <a:pt x="2449" y="55"/>
                  <a:pt x="2452" y="52"/>
                </a:cubicBezTo>
                <a:cubicBezTo>
                  <a:pt x="2469" y="12"/>
                  <a:pt x="2473" y="7"/>
                  <a:pt x="2475" y="1"/>
                </a:cubicBezTo>
                <a:cubicBezTo>
                  <a:pt x="2455" y="26"/>
                  <a:pt x="2446" y="35"/>
                  <a:pt x="2445" y="48"/>
                </a:cubicBezTo>
                <a:cubicBezTo>
                  <a:pt x="2423" y="82"/>
                  <a:pt x="2426" y="90"/>
                  <a:pt x="2422" y="94"/>
                </a:cubicBezTo>
                <a:cubicBezTo>
                  <a:pt x="2409" y="132"/>
                  <a:pt x="2404" y="136"/>
                  <a:pt x="2406" y="145"/>
                </a:cubicBezTo>
                <a:cubicBezTo>
                  <a:pt x="2386" y="196"/>
                  <a:pt x="2384" y="198"/>
                  <a:pt x="2381" y="200"/>
                </a:cubicBezTo>
                <a:cubicBezTo>
                  <a:pt x="2400" y="115"/>
                  <a:pt x="2409" y="113"/>
                  <a:pt x="2406" y="103"/>
                </a:cubicBezTo>
                <a:cubicBezTo>
                  <a:pt x="2420" y="55"/>
                  <a:pt x="2420" y="47"/>
                  <a:pt x="2423" y="41"/>
                </a:cubicBezTo>
                <a:cubicBezTo>
                  <a:pt x="2432" y="14"/>
                  <a:pt x="2432" y="6"/>
                  <a:pt x="2435" y="1"/>
                </a:cubicBezTo>
                <a:cubicBezTo>
                  <a:pt x="2411" y="32"/>
                  <a:pt x="2415" y="48"/>
                  <a:pt x="2406" y="56"/>
                </a:cubicBezTo>
                <a:cubicBezTo>
                  <a:pt x="2380" y="139"/>
                  <a:pt x="2379" y="152"/>
                  <a:pt x="2377" y="165"/>
                </a:cubicBezTo>
                <a:cubicBezTo>
                  <a:pt x="2373" y="198"/>
                  <a:pt x="2362" y="206"/>
                  <a:pt x="2366" y="212"/>
                </a:cubicBezTo>
                <a:cubicBezTo>
                  <a:pt x="2350" y="253"/>
                  <a:pt x="2359" y="266"/>
                  <a:pt x="2351" y="268"/>
                </a:cubicBezTo>
                <a:cubicBezTo>
                  <a:pt x="2354" y="217"/>
                  <a:pt x="2354" y="212"/>
                  <a:pt x="2352" y="203"/>
                </a:cubicBezTo>
                <a:cubicBezTo>
                  <a:pt x="2363" y="162"/>
                  <a:pt x="2363" y="149"/>
                  <a:pt x="2369" y="140"/>
                </a:cubicBezTo>
                <a:cubicBezTo>
                  <a:pt x="2385" y="84"/>
                  <a:pt x="2377" y="72"/>
                  <a:pt x="2385" y="69"/>
                </a:cubicBezTo>
                <a:cubicBezTo>
                  <a:pt x="2388" y="1"/>
                  <a:pt x="2388" y="1"/>
                  <a:pt x="2388" y="1"/>
                </a:cubicBezTo>
                <a:cubicBezTo>
                  <a:pt x="2366" y="90"/>
                  <a:pt x="2365" y="107"/>
                  <a:pt x="2360" y="121"/>
                </a:cubicBezTo>
                <a:cubicBezTo>
                  <a:pt x="2340" y="203"/>
                  <a:pt x="2342" y="242"/>
                  <a:pt x="2338" y="277"/>
                </a:cubicBezTo>
                <a:cubicBezTo>
                  <a:pt x="2334" y="339"/>
                  <a:pt x="2347" y="354"/>
                  <a:pt x="2335" y="354"/>
                </a:cubicBezTo>
                <a:cubicBezTo>
                  <a:pt x="2320" y="214"/>
                  <a:pt x="2323" y="210"/>
                  <a:pt x="2323" y="203"/>
                </a:cubicBezTo>
                <a:cubicBezTo>
                  <a:pt x="2331" y="116"/>
                  <a:pt x="2328" y="100"/>
                  <a:pt x="2336" y="91"/>
                </a:cubicBezTo>
                <a:cubicBezTo>
                  <a:pt x="2346" y="20"/>
                  <a:pt x="2349" y="11"/>
                  <a:pt x="2350" y="1"/>
                </a:cubicBezTo>
                <a:cubicBezTo>
                  <a:pt x="2335" y="6"/>
                  <a:pt x="2340" y="13"/>
                  <a:pt x="2335" y="14"/>
                </a:cubicBezTo>
                <a:cubicBezTo>
                  <a:pt x="2326" y="57"/>
                  <a:pt x="2322" y="69"/>
                  <a:pt x="2323" y="84"/>
                </a:cubicBezTo>
                <a:cubicBezTo>
                  <a:pt x="2320" y="22"/>
                  <a:pt x="2318" y="11"/>
                  <a:pt x="2321" y="5"/>
                </a:cubicBezTo>
                <a:cubicBezTo>
                  <a:pt x="2310" y="6"/>
                  <a:pt x="2310" y="12"/>
                  <a:pt x="2309" y="16"/>
                </a:cubicBezTo>
                <a:cubicBezTo>
                  <a:pt x="2303" y="36"/>
                  <a:pt x="2299" y="24"/>
                  <a:pt x="2303" y="17"/>
                </a:cubicBezTo>
                <a:cubicBezTo>
                  <a:pt x="2291" y="5"/>
                  <a:pt x="2289" y="10"/>
                  <a:pt x="2291" y="17"/>
                </a:cubicBezTo>
                <a:cubicBezTo>
                  <a:pt x="2288" y="49"/>
                  <a:pt x="2286" y="58"/>
                  <a:pt x="2290" y="70"/>
                </a:cubicBezTo>
                <a:cubicBezTo>
                  <a:pt x="2284" y="84"/>
                  <a:pt x="2281" y="71"/>
                  <a:pt x="2279" y="58"/>
                </a:cubicBezTo>
                <a:cubicBezTo>
                  <a:pt x="2281" y="11"/>
                  <a:pt x="2280" y="6"/>
                  <a:pt x="2280" y="1"/>
                </a:cubicBezTo>
                <a:cubicBezTo>
                  <a:pt x="2270" y="73"/>
                  <a:pt x="2270" y="78"/>
                  <a:pt x="2269" y="81"/>
                </a:cubicBezTo>
                <a:cubicBezTo>
                  <a:pt x="2273" y="111"/>
                  <a:pt x="2280" y="120"/>
                  <a:pt x="2274" y="121"/>
                </a:cubicBezTo>
                <a:cubicBezTo>
                  <a:pt x="2243" y="31"/>
                  <a:pt x="2245" y="24"/>
                  <a:pt x="2237" y="10"/>
                </a:cubicBezTo>
                <a:cubicBezTo>
                  <a:pt x="2225" y="2"/>
                  <a:pt x="2228" y="0"/>
                  <a:pt x="2224" y="7"/>
                </a:cubicBezTo>
                <a:cubicBezTo>
                  <a:pt x="2245" y="72"/>
                  <a:pt x="2257" y="98"/>
                  <a:pt x="2266" y="128"/>
                </a:cubicBezTo>
                <a:cubicBezTo>
                  <a:pt x="2290" y="228"/>
                  <a:pt x="2290" y="233"/>
                  <a:pt x="2288" y="236"/>
                </a:cubicBezTo>
                <a:cubicBezTo>
                  <a:pt x="2304" y="286"/>
                  <a:pt x="2308" y="306"/>
                  <a:pt x="2312" y="326"/>
                </a:cubicBezTo>
                <a:cubicBezTo>
                  <a:pt x="2306" y="350"/>
                  <a:pt x="2298" y="341"/>
                  <a:pt x="2302" y="334"/>
                </a:cubicBezTo>
                <a:cubicBezTo>
                  <a:pt x="2269" y="216"/>
                  <a:pt x="2259" y="206"/>
                  <a:pt x="2257" y="183"/>
                </a:cubicBezTo>
                <a:cubicBezTo>
                  <a:pt x="2234" y="140"/>
                  <a:pt x="2232" y="132"/>
                  <a:pt x="2228" y="127"/>
                </a:cubicBezTo>
                <a:cubicBezTo>
                  <a:pt x="2197" y="62"/>
                  <a:pt x="2192" y="58"/>
                  <a:pt x="2189" y="52"/>
                </a:cubicBezTo>
                <a:cubicBezTo>
                  <a:pt x="2150" y="1"/>
                  <a:pt x="2150" y="1"/>
                  <a:pt x="2150" y="1"/>
                </a:cubicBezTo>
                <a:cubicBezTo>
                  <a:pt x="2167" y="28"/>
                  <a:pt x="2167" y="32"/>
                  <a:pt x="2170" y="32"/>
                </a:cubicBezTo>
                <a:cubicBezTo>
                  <a:pt x="2181" y="73"/>
                  <a:pt x="2194" y="76"/>
                  <a:pt x="2197" y="92"/>
                </a:cubicBezTo>
                <a:cubicBezTo>
                  <a:pt x="2230" y="145"/>
                  <a:pt x="2229" y="158"/>
                  <a:pt x="2235" y="161"/>
                </a:cubicBezTo>
                <a:cubicBezTo>
                  <a:pt x="2280" y="284"/>
                  <a:pt x="2281" y="292"/>
                  <a:pt x="2283" y="299"/>
                </a:cubicBezTo>
                <a:cubicBezTo>
                  <a:pt x="2280" y="295"/>
                  <a:pt x="2270" y="302"/>
                  <a:pt x="2270" y="293"/>
                </a:cubicBezTo>
                <a:cubicBezTo>
                  <a:pt x="2257" y="245"/>
                  <a:pt x="2256" y="240"/>
                  <a:pt x="2255" y="234"/>
                </a:cubicBezTo>
                <a:cubicBezTo>
                  <a:pt x="2226" y="167"/>
                  <a:pt x="2227" y="161"/>
                  <a:pt x="2223" y="161"/>
                </a:cubicBezTo>
                <a:cubicBezTo>
                  <a:pt x="2192" y="94"/>
                  <a:pt x="2184" y="84"/>
                  <a:pt x="2178" y="69"/>
                </a:cubicBezTo>
                <a:cubicBezTo>
                  <a:pt x="2156" y="44"/>
                  <a:pt x="2157" y="35"/>
                  <a:pt x="2153" y="36"/>
                </a:cubicBezTo>
                <a:cubicBezTo>
                  <a:pt x="2114" y="1"/>
                  <a:pt x="2114" y="1"/>
                  <a:pt x="2114" y="1"/>
                </a:cubicBezTo>
                <a:cubicBezTo>
                  <a:pt x="2130" y="21"/>
                  <a:pt x="2133" y="23"/>
                  <a:pt x="2134" y="28"/>
                </a:cubicBezTo>
                <a:cubicBezTo>
                  <a:pt x="2176" y="82"/>
                  <a:pt x="2178" y="91"/>
                  <a:pt x="2183" y="95"/>
                </a:cubicBezTo>
                <a:cubicBezTo>
                  <a:pt x="2229" y="181"/>
                  <a:pt x="2238" y="215"/>
                  <a:pt x="2251" y="244"/>
                </a:cubicBezTo>
                <a:cubicBezTo>
                  <a:pt x="2252" y="262"/>
                  <a:pt x="2236" y="257"/>
                  <a:pt x="2232" y="236"/>
                </a:cubicBezTo>
                <a:cubicBezTo>
                  <a:pt x="2208" y="214"/>
                  <a:pt x="2207" y="207"/>
                  <a:pt x="2200" y="210"/>
                </a:cubicBezTo>
                <a:cubicBezTo>
                  <a:pt x="2152" y="144"/>
                  <a:pt x="2149" y="139"/>
                  <a:pt x="2146" y="132"/>
                </a:cubicBezTo>
                <a:cubicBezTo>
                  <a:pt x="2103" y="81"/>
                  <a:pt x="2101" y="77"/>
                  <a:pt x="2101" y="70"/>
                </a:cubicBezTo>
                <a:cubicBezTo>
                  <a:pt x="2077" y="45"/>
                  <a:pt x="2077" y="40"/>
                  <a:pt x="2074" y="40"/>
                </a:cubicBezTo>
                <a:cubicBezTo>
                  <a:pt x="2057" y="10"/>
                  <a:pt x="2052" y="7"/>
                  <a:pt x="2049" y="1"/>
                </a:cubicBezTo>
                <a:cubicBezTo>
                  <a:pt x="2052" y="19"/>
                  <a:pt x="2059" y="37"/>
                  <a:pt x="2070" y="49"/>
                </a:cubicBezTo>
                <a:cubicBezTo>
                  <a:pt x="2103" y="94"/>
                  <a:pt x="2108" y="100"/>
                  <a:pt x="2112" y="109"/>
                </a:cubicBezTo>
                <a:cubicBezTo>
                  <a:pt x="2118" y="120"/>
                  <a:pt x="2112" y="113"/>
                  <a:pt x="2105" y="107"/>
                </a:cubicBezTo>
                <a:cubicBezTo>
                  <a:pt x="2062" y="59"/>
                  <a:pt x="2054" y="54"/>
                  <a:pt x="2046" y="48"/>
                </a:cubicBezTo>
                <a:cubicBezTo>
                  <a:pt x="1986" y="1"/>
                  <a:pt x="1986" y="1"/>
                  <a:pt x="1986" y="1"/>
                </a:cubicBezTo>
                <a:cubicBezTo>
                  <a:pt x="2063" y="74"/>
                  <a:pt x="2064" y="82"/>
                  <a:pt x="2068" y="85"/>
                </a:cubicBezTo>
                <a:cubicBezTo>
                  <a:pt x="2121" y="136"/>
                  <a:pt x="2134" y="157"/>
                  <a:pt x="2153" y="169"/>
                </a:cubicBezTo>
                <a:cubicBezTo>
                  <a:pt x="2231" y="257"/>
                  <a:pt x="2233" y="269"/>
                  <a:pt x="2239" y="273"/>
                </a:cubicBezTo>
                <a:cubicBezTo>
                  <a:pt x="2273" y="325"/>
                  <a:pt x="2274" y="320"/>
                  <a:pt x="2276" y="324"/>
                </a:cubicBezTo>
                <a:cubicBezTo>
                  <a:pt x="2294" y="363"/>
                  <a:pt x="2304" y="358"/>
                  <a:pt x="2303" y="369"/>
                </a:cubicBezTo>
                <a:cubicBezTo>
                  <a:pt x="2287" y="355"/>
                  <a:pt x="2280" y="357"/>
                  <a:pt x="2281" y="347"/>
                </a:cubicBezTo>
                <a:cubicBezTo>
                  <a:pt x="2269" y="332"/>
                  <a:pt x="2266" y="332"/>
                  <a:pt x="2265" y="330"/>
                </a:cubicBezTo>
                <a:cubicBezTo>
                  <a:pt x="2234" y="295"/>
                  <a:pt x="2230" y="287"/>
                  <a:pt x="2226" y="278"/>
                </a:cubicBezTo>
                <a:cubicBezTo>
                  <a:pt x="2149" y="198"/>
                  <a:pt x="2139" y="191"/>
                  <a:pt x="2129" y="182"/>
                </a:cubicBezTo>
                <a:cubicBezTo>
                  <a:pt x="2082" y="145"/>
                  <a:pt x="2068" y="122"/>
                  <a:pt x="2047" y="110"/>
                </a:cubicBezTo>
                <a:cubicBezTo>
                  <a:pt x="2011" y="75"/>
                  <a:pt x="2000" y="69"/>
                  <a:pt x="1992" y="59"/>
                </a:cubicBezTo>
                <a:cubicBezTo>
                  <a:pt x="1974" y="46"/>
                  <a:pt x="1971" y="40"/>
                  <a:pt x="1967" y="35"/>
                </a:cubicBezTo>
                <a:cubicBezTo>
                  <a:pt x="1938" y="6"/>
                  <a:pt x="1936" y="3"/>
                  <a:pt x="1934" y="1"/>
                </a:cubicBezTo>
                <a:cubicBezTo>
                  <a:pt x="1928" y="10"/>
                  <a:pt x="1937" y="17"/>
                  <a:pt x="1944" y="27"/>
                </a:cubicBezTo>
                <a:cubicBezTo>
                  <a:pt x="2033" y="111"/>
                  <a:pt x="2041" y="120"/>
                  <a:pt x="2050" y="127"/>
                </a:cubicBezTo>
                <a:cubicBezTo>
                  <a:pt x="2070" y="143"/>
                  <a:pt x="2072" y="150"/>
                  <a:pt x="2079" y="151"/>
                </a:cubicBezTo>
                <a:cubicBezTo>
                  <a:pt x="2122" y="194"/>
                  <a:pt x="2128" y="196"/>
                  <a:pt x="2133" y="199"/>
                </a:cubicBezTo>
                <a:cubicBezTo>
                  <a:pt x="2195" y="257"/>
                  <a:pt x="2197" y="274"/>
                  <a:pt x="2210" y="276"/>
                </a:cubicBezTo>
                <a:cubicBezTo>
                  <a:pt x="2224" y="301"/>
                  <a:pt x="2231" y="297"/>
                  <a:pt x="2231" y="304"/>
                </a:cubicBezTo>
                <a:cubicBezTo>
                  <a:pt x="2270" y="352"/>
                  <a:pt x="2274" y="357"/>
                  <a:pt x="2276" y="366"/>
                </a:cubicBezTo>
                <a:cubicBezTo>
                  <a:pt x="2303" y="409"/>
                  <a:pt x="2317" y="413"/>
                  <a:pt x="2315" y="429"/>
                </a:cubicBezTo>
                <a:cubicBezTo>
                  <a:pt x="2330" y="444"/>
                  <a:pt x="2336" y="461"/>
                  <a:pt x="2331" y="464"/>
                </a:cubicBezTo>
                <a:cubicBezTo>
                  <a:pt x="2306" y="425"/>
                  <a:pt x="2305" y="417"/>
                  <a:pt x="2298" y="418"/>
                </a:cubicBezTo>
                <a:cubicBezTo>
                  <a:pt x="2272" y="393"/>
                  <a:pt x="2271" y="389"/>
                  <a:pt x="2271" y="385"/>
                </a:cubicBezTo>
                <a:cubicBezTo>
                  <a:pt x="2232" y="349"/>
                  <a:pt x="2223" y="342"/>
                  <a:pt x="2218" y="330"/>
                </a:cubicBezTo>
                <a:cubicBezTo>
                  <a:pt x="2135" y="264"/>
                  <a:pt x="2134" y="254"/>
                  <a:pt x="2128" y="251"/>
                </a:cubicBezTo>
                <a:cubicBezTo>
                  <a:pt x="2084" y="208"/>
                  <a:pt x="2074" y="213"/>
                  <a:pt x="2072" y="206"/>
                </a:cubicBezTo>
                <a:cubicBezTo>
                  <a:pt x="2039" y="182"/>
                  <a:pt x="2034" y="170"/>
                  <a:pt x="2023" y="168"/>
                </a:cubicBezTo>
                <a:cubicBezTo>
                  <a:pt x="1977" y="118"/>
                  <a:pt x="1967" y="123"/>
                  <a:pt x="1968" y="114"/>
                </a:cubicBezTo>
                <a:cubicBezTo>
                  <a:pt x="1930" y="77"/>
                  <a:pt x="1925" y="77"/>
                  <a:pt x="1921" y="73"/>
                </a:cubicBezTo>
                <a:cubicBezTo>
                  <a:pt x="1915" y="66"/>
                  <a:pt x="1915" y="71"/>
                  <a:pt x="1918" y="71"/>
                </a:cubicBezTo>
                <a:cubicBezTo>
                  <a:pt x="1948" y="98"/>
                  <a:pt x="1940" y="104"/>
                  <a:pt x="1946" y="110"/>
                </a:cubicBezTo>
                <a:cubicBezTo>
                  <a:pt x="2006" y="162"/>
                  <a:pt x="2013" y="170"/>
                  <a:pt x="2022" y="177"/>
                </a:cubicBezTo>
                <a:cubicBezTo>
                  <a:pt x="2051" y="206"/>
                  <a:pt x="2056" y="209"/>
                  <a:pt x="2061" y="211"/>
                </a:cubicBezTo>
                <a:cubicBezTo>
                  <a:pt x="2091" y="237"/>
                  <a:pt x="2099" y="235"/>
                  <a:pt x="2103" y="241"/>
                </a:cubicBezTo>
                <a:cubicBezTo>
                  <a:pt x="2126" y="264"/>
                  <a:pt x="2129" y="266"/>
                  <a:pt x="2129" y="271"/>
                </a:cubicBezTo>
                <a:cubicBezTo>
                  <a:pt x="2165" y="305"/>
                  <a:pt x="2175" y="302"/>
                  <a:pt x="2176" y="312"/>
                </a:cubicBezTo>
                <a:cubicBezTo>
                  <a:pt x="2210" y="348"/>
                  <a:pt x="2219" y="346"/>
                  <a:pt x="2220" y="356"/>
                </a:cubicBezTo>
                <a:cubicBezTo>
                  <a:pt x="2266" y="405"/>
                  <a:pt x="2273" y="401"/>
                  <a:pt x="2272" y="408"/>
                </a:cubicBezTo>
                <a:cubicBezTo>
                  <a:pt x="2299" y="429"/>
                  <a:pt x="2298" y="438"/>
                  <a:pt x="2302" y="438"/>
                </a:cubicBezTo>
                <a:cubicBezTo>
                  <a:pt x="2332" y="495"/>
                  <a:pt x="2338" y="495"/>
                  <a:pt x="2339" y="504"/>
                </a:cubicBezTo>
                <a:cubicBezTo>
                  <a:pt x="2361" y="570"/>
                  <a:pt x="2362" y="577"/>
                  <a:pt x="2367" y="584"/>
                </a:cubicBezTo>
                <a:cubicBezTo>
                  <a:pt x="2375" y="624"/>
                  <a:pt x="2378" y="623"/>
                  <a:pt x="2380" y="638"/>
                </a:cubicBezTo>
                <a:cubicBezTo>
                  <a:pt x="2358" y="602"/>
                  <a:pt x="2346" y="596"/>
                  <a:pt x="2342" y="577"/>
                </a:cubicBezTo>
                <a:cubicBezTo>
                  <a:pt x="2306" y="532"/>
                  <a:pt x="2296" y="522"/>
                  <a:pt x="2287" y="511"/>
                </a:cubicBezTo>
                <a:cubicBezTo>
                  <a:pt x="2218" y="422"/>
                  <a:pt x="2212" y="419"/>
                  <a:pt x="2208" y="412"/>
                </a:cubicBezTo>
                <a:cubicBezTo>
                  <a:pt x="2191" y="388"/>
                  <a:pt x="2184" y="386"/>
                  <a:pt x="2178" y="382"/>
                </a:cubicBezTo>
                <a:cubicBezTo>
                  <a:pt x="2147" y="342"/>
                  <a:pt x="2140" y="343"/>
                  <a:pt x="2139" y="334"/>
                </a:cubicBezTo>
                <a:cubicBezTo>
                  <a:pt x="2102" y="303"/>
                  <a:pt x="2101" y="294"/>
                  <a:pt x="2093" y="296"/>
                </a:cubicBezTo>
                <a:cubicBezTo>
                  <a:pt x="2070" y="270"/>
                  <a:pt x="2065" y="269"/>
                  <a:pt x="2061" y="267"/>
                </a:cubicBezTo>
                <a:cubicBezTo>
                  <a:pt x="2036" y="239"/>
                  <a:pt x="2031" y="237"/>
                  <a:pt x="2027" y="233"/>
                </a:cubicBezTo>
                <a:cubicBezTo>
                  <a:pt x="1972" y="189"/>
                  <a:pt x="1967" y="179"/>
                  <a:pt x="1959" y="172"/>
                </a:cubicBezTo>
                <a:cubicBezTo>
                  <a:pt x="1905" y="125"/>
                  <a:pt x="1899" y="116"/>
                  <a:pt x="1893" y="109"/>
                </a:cubicBezTo>
                <a:cubicBezTo>
                  <a:pt x="1863" y="80"/>
                  <a:pt x="1854" y="74"/>
                  <a:pt x="1851" y="61"/>
                </a:cubicBezTo>
                <a:cubicBezTo>
                  <a:pt x="1838" y="42"/>
                  <a:pt x="1833" y="44"/>
                  <a:pt x="1832" y="41"/>
                </a:cubicBezTo>
                <a:cubicBezTo>
                  <a:pt x="1811" y="5"/>
                  <a:pt x="1813" y="10"/>
                  <a:pt x="1815" y="15"/>
                </a:cubicBezTo>
                <a:cubicBezTo>
                  <a:pt x="1832" y="41"/>
                  <a:pt x="1821" y="47"/>
                  <a:pt x="1830" y="47"/>
                </a:cubicBezTo>
                <a:cubicBezTo>
                  <a:pt x="1846" y="72"/>
                  <a:pt x="1853" y="76"/>
                  <a:pt x="1852" y="84"/>
                </a:cubicBezTo>
                <a:cubicBezTo>
                  <a:pt x="1903" y="147"/>
                  <a:pt x="1907" y="161"/>
                  <a:pt x="1916" y="166"/>
                </a:cubicBezTo>
                <a:cubicBezTo>
                  <a:pt x="1940" y="195"/>
                  <a:pt x="1944" y="193"/>
                  <a:pt x="1946" y="196"/>
                </a:cubicBezTo>
                <a:cubicBezTo>
                  <a:pt x="1969" y="215"/>
                  <a:pt x="1968" y="226"/>
                  <a:pt x="1975" y="225"/>
                </a:cubicBezTo>
                <a:cubicBezTo>
                  <a:pt x="1994" y="246"/>
                  <a:pt x="2002" y="254"/>
                  <a:pt x="2009" y="263"/>
                </a:cubicBezTo>
                <a:cubicBezTo>
                  <a:pt x="2043" y="292"/>
                  <a:pt x="2047" y="305"/>
                  <a:pt x="2055" y="313"/>
                </a:cubicBezTo>
                <a:cubicBezTo>
                  <a:pt x="2084" y="347"/>
                  <a:pt x="2088" y="348"/>
                  <a:pt x="2089" y="350"/>
                </a:cubicBezTo>
                <a:cubicBezTo>
                  <a:pt x="2114" y="381"/>
                  <a:pt x="2114" y="392"/>
                  <a:pt x="2121" y="391"/>
                </a:cubicBezTo>
                <a:cubicBezTo>
                  <a:pt x="2152" y="424"/>
                  <a:pt x="2156" y="437"/>
                  <a:pt x="2167" y="441"/>
                </a:cubicBezTo>
                <a:cubicBezTo>
                  <a:pt x="2176" y="455"/>
                  <a:pt x="2177" y="457"/>
                  <a:pt x="2179" y="459"/>
                </a:cubicBezTo>
                <a:cubicBezTo>
                  <a:pt x="2147" y="435"/>
                  <a:pt x="2143" y="434"/>
                  <a:pt x="2143" y="428"/>
                </a:cubicBezTo>
                <a:cubicBezTo>
                  <a:pt x="2099" y="389"/>
                  <a:pt x="2078" y="370"/>
                  <a:pt x="2057" y="351"/>
                </a:cubicBezTo>
                <a:cubicBezTo>
                  <a:pt x="1952" y="270"/>
                  <a:pt x="1951" y="259"/>
                  <a:pt x="1943" y="258"/>
                </a:cubicBezTo>
                <a:cubicBezTo>
                  <a:pt x="1909" y="218"/>
                  <a:pt x="1887" y="202"/>
                  <a:pt x="1866" y="182"/>
                </a:cubicBezTo>
                <a:cubicBezTo>
                  <a:pt x="1819" y="136"/>
                  <a:pt x="1816" y="134"/>
                  <a:pt x="1812" y="134"/>
                </a:cubicBezTo>
                <a:cubicBezTo>
                  <a:pt x="1742" y="59"/>
                  <a:pt x="1743" y="51"/>
                  <a:pt x="1739" y="51"/>
                </a:cubicBezTo>
                <a:cubicBezTo>
                  <a:pt x="1717" y="16"/>
                  <a:pt x="1708" y="17"/>
                  <a:pt x="1707" y="7"/>
                </a:cubicBezTo>
                <a:cubicBezTo>
                  <a:pt x="1699" y="3"/>
                  <a:pt x="1701" y="6"/>
                  <a:pt x="1702" y="11"/>
                </a:cubicBezTo>
                <a:cubicBezTo>
                  <a:pt x="1725" y="37"/>
                  <a:pt x="1731" y="53"/>
                  <a:pt x="1741" y="62"/>
                </a:cubicBezTo>
                <a:cubicBezTo>
                  <a:pt x="1809" y="137"/>
                  <a:pt x="1816" y="151"/>
                  <a:pt x="1829" y="157"/>
                </a:cubicBezTo>
                <a:cubicBezTo>
                  <a:pt x="1867" y="197"/>
                  <a:pt x="1879" y="204"/>
                  <a:pt x="1888" y="216"/>
                </a:cubicBezTo>
                <a:cubicBezTo>
                  <a:pt x="1902" y="223"/>
                  <a:pt x="1902" y="229"/>
                  <a:pt x="1905" y="227"/>
                </a:cubicBezTo>
                <a:cubicBezTo>
                  <a:pt x="1988" y="304"/>
                  <a:pt x="1991" y="312"/>
                  <a:pt x="1996" y="316"/>
                </a:cubicBezTo>
                <a:cubicBezTo>
                  <a:pt x="2022" y="338"/>
                  <a:pt x="2026" y="339"/>
                  <a:pt x="2028" y="342"/>
                </a:cubicBezTo>
                <a:cubicBezTo>
                  <a:pt x="2087" y="393"/>
                  <a:pt x="2097" y="405"/>
                  <a:pt x="2108" y="414"/>
                </a:cubicBezTo>
                <a:cubicBezTo>
                  <a:pt x="2148" y="454"/>
                  <a:pt x="2160" y="461"/>
                  <a:pt x="2172" y="469"/>
                </a:cubicBezTo>
                <a:cubicBezTo>
                  <a:pt x="2212" y="514"/>
                  <a:pt x="2217" y="517"/>
                  <a:pt x="2221" y="522"/>
                </a:cubicBezTo>
                <a:cubicBezTo>
                  <a:pt x="2248" y="556"/>
                  <a:pt x="2250" y="559"/>
                  <a:pt x="2251" y="566"/>
                </a:cubicBezTo>
                <a:cubicBezTo>
                  <a:pt x="2280" y="592"/>
                  <a:pt x="2280" y="595"/>
                  <a:pt x="2283" y="595"/>
                </a:cubicBezTo>
                <a:cubicBezTo>
                  <a:pt x="2262" y="580"/>
                  <a:pt x="2254" y="579"/>
                  <a:pt x="2249" y="572"/>
                </a:cubicBezTo>
                <a:cubicBezTo>
                  <a:pt x="2227" y="558"/>
                  <a:pt x="2226" y="554"/>
                  <a:pt x="2222" y="554"/>
                </a:cubicBezTo>
                <a:cubicBezTo>
                  <a:pt x="2212" y="535"/>
                  <a:pt x="2208" y="535"/>
                  <a:pt x="2208" y="530"/>
                </a:cubicBezTo>
                <a:cubicBezTo>
                  <a:pt x="2182" y="511"/>
                  <a:pt x="2175" y="506"/>
                  <a:pt x="2167" y="503"/>
                </a:cubicBezTo>
                <a:cubicBezTo>
                  <a:pt x="2143" y="480"/>
                  <a:pt x="2137" y="474"/>
                  <a:pt x="2133" y="466"/>
                </a:cubicBezTo>
                <a:cubicBezTo>
                  <a:pt x="2056" y="411"/>
                  <a:pt x="2054" y="404"/>
                  <a:pt x="2047" y="403"/>
                </a:cubicBezTo>
                <a:cubicBezTo>
                  <a:pt x="2003" y="358"/>
                  <a:pt x="1984" y="344"/>
                  <a:pt x="1966" y="328"/>
                </a:cubicBezTo>
                <a:cubicBezTo>
                  <a:pt x="1935" y="300"/>
                  <a:pt x="1931" y="295"/>
                  <a:pt x="1929" y="288"/>
                </a:cubicBezTo>
                <a:cubicBezTo>
                  <a:pt x="1884" y="247"/>
                  <a:pt x="1881" y="241"/>
                  <a:pt x="1877" y="236"/>
                </a:cubicBezTo>
                <a:cubicBezTo>
                  <a:pt x="1833" y="184"/>
                  <a:pt x="1822" y="178"/>
                  <a:pt x="1815" y="166"/>
                </a:cubicBezTo>
                <a:cubicBezTo>
                  <a:pt x="1782" y="131"/>
                  <a:pt x="1773" y="123"/>
                  <a:pt x="1766" y="110"/>
                </a:cubicBezTo>
                <a:cubicBezTo>
                  <a:pt x="1735" y="80"/>
                  <a:pt x="1733" y="71"/>
                  <a:pt x="1728" y="68"/>
                </a:cubicBezTo>
                <a:cubicBezTo>
                  <a:pt x="1728" y="78"/>
                  <a:pt x="1732" y="84"/>
                  <a:pt x="1738" y="87"/>
                </a:cubicBezTo>
                <a:cubicBezTo>
                  <a:pt x="1763" y="126"/>
                  <a:pt x="1770" y="127"/>
                  <a:pt x="1773" y="133"/>
                </a:cubicBezTo>
                <a:cubicBezTo>
                  <a:pt x="1804" y="166"/>
                  <a:pt x="1809" y="171"/>
                  <a:pt x="1812" y="178"/>
                </a:cubicBezTo>
                <a:cubicBezTo>
                  <a:pt x="1830" y="196"/>
                  <a:pt x="1832" y="203"/>
                  <a:pt x="1838" y="205"/>
                </a:cubicBezTo>
                <a:cubicBezTo>
                  <a:pt x="1854" y="225"/>
                  <a:pt x="1858" y="234"/>
                  <a:pt x="1865" y="235"/>
                </a:cubicBezTo>
                <a:cubicBezTo>
                  <a:pt x="1901" y="271"/>
                  <a:pt x="1908" y="285"/>
                  <a:pt x="1918" y="293"/>
                </a:cubicBezTo>
                <a:cubicBezTo>
                  <a:pt x="1983" y="354"/>
                  <a:pt x="1992" y="363"/>
                  <a:pt x="2002" y="371"/>
                </a:cubicBezTo>
                <a:cubicBezTo>
                  <a:pt x="2047" y="418"/>
                  <a:pt x="2053" y="419"/>
                  <a:pt x="2059" y="421"/>
                </a:cubicBezTo>
                <a:cubicBezTo>
                  <a:pt x="2101" y="451"/>
                  <a:pt x="2106" y="466"/>
                  <a:pt x="2119" y="468"/>
                </a:cubicBezTo>
                <a:cubicBezTo>
                  <a:pt x="2111" y="477"/>
                  <a:pt x="2103" y="470"/>
                  <a:pt x="2094" y="464"/>
                </a:cubicBezTo>
                <a:cubicBezTo>
                  <a:pt x="2052" y="437"/>
                  <a:pt x="2051" y="428"/>
                  <a:pt x="2043" y="430"/>
                </a:cubicBezTo>
                <a:cubicBezTo>
                  <a:pt x="2013" y="412"/>
                  <a:pt x="2011" y="405"/>
                  <a:pt x="2008" y="402"/>
                </a:cubicBezTo>
                <a:cubicBezTo>
                  <a:pt x="1968" y="367"/>
                  <a:pt x="1963" y="367"/>
                  <a:pt x="1961" y="361"/>
                </a:cubicBezTo>
                <a:cubicBezTo>
                  <a:pt x="1932" y="345"/>
                  <a:pt x="1935" y="332"/>
                  <a:pt x="1929" y="332"/>
                </a:cubicBezTo>
                <a:cubicBezTo>
                  <a:pt x="1885" y="290"/>
                  <a:pt x="1882" y="285"/>
                  <a:pt x="1878" y="283"/>
                </a:cubicBezTo>
                <a:cubicBezTo>
                  <a:pt x="1820" y="228"/>
                  <a:pt x="1816" y="219"/>
                  <a:pt x="1808" y="215"/>
                </a:cubicBezTo>
                <a:cubicBezTo>
                  <a:pt x="1796" y="213"/>
                  <a:pt x="1808" y="226"/>
                  <a:pt x="1821" y="238"/>
                </a:cubicBezTo>
                <a:cubicBezTo>
                  <a:pt x="1861" y="286"/>
                  <a:pt x="1868" y="282"/>
                  <a:pt x="1870" y="288"/>
                </a:cubicBezTo>
                <a:cubicBezTo>
                  <a:pt x="1887" y="303"/>
                  <a:pt x="1892" y="311"/>
                  <a:pt x="1899" y="317"/>
                </a:cubicBezTo>
                <a:cubicBezTo>
                  <a:pt x="1927" y="342"/>
                  <a:pt x="1931" y="353"/>
                  <a:pt x="1940" y="357"/>
                </a:cubicBezTo>
                <a:cubicBezTo>
                  <a:pt x="1970" y="400"/>
                  <a:pt x="1979" y="406"/>
                  <a:pt x="1987" y="415"/>
                </a:cubicBezTo>
                <a:cubicBezTo>
                  <a:pt x="2048" y="469"/>
                  <a:pt x="2056" y="480"/>
                  <a:pt x="2069" y="484"/>
                </a:cubicBezTo>
                <a:cubicBezTo>
                  <a:pt x="2095" y="507"/>
                  <a:pt x="2099" y="507"/>
                  <a:pt x="2101" y="510"/>
                </a:cubicBezTo>
                <a:cubicBezTo>
                  <a:pt x="2136" y="543"/>
                  <a:pt x="2146" y="541"/>
                  <a:pt x="2150" y="548"/>
                </a:cubicBezTo>
                <a:cubicBezTo>
                  <a:pt x="2174" y="563"/>
                  <a:pt x="2174" y="578"/>
                  <a:pt x="2185" y="576"/>
                </a:cubicBezTo>
                <a:cubicBezTo>
                  <a:pt x="2252" y="631"/>
                  <a:pt x="2255" y="642"/>
                  <a:pt x="2266" y="640"/>
                </a:cubicBezTo>
                <a:cubicBezTo>
                  <a:pt x="2289" y="666"/>
                  <a:pt x="2297" y="668"/>
                  <a:pt x="2300" y="677"/>
                </a:cubicBezTo>
                <a:cubicBezTo>
                  <a:pt x="2344" y="723"/>
                  <a:pt x="2350" y="730"/>
                  <a:pt x="2356" y="737"/>
                </a:cubicBezTo>
                <a:cubicBezTo>
                  <a:pt x="2417" y="805"/>
                  <a:pt x="2415" y="815"/>
                  <a:pt x="2422" y="813"/>
                </a:cubicBezTo>
                <a:cubicBezTo>
                  <a:pt x="2445" y="849"/>
                  <a:pt x="2426" y="842"/>
                  <a:pt x="2432" y="852"/>
                </a:cubicBezTo>
                <a:cubicBezTo>
                  <a:pt x="2411" y="828"/>
                  <a:pt x="2405" y="822"/>
                  <a:pt x="2401" y="814"/>
                </a:cubicBezTo>
                <a:cubicBezTo>
                  <a:pt x="2288" y="715"/>
                  <a:pt x="2285" y="705"/>
                  <a:pt x="2278" y="702"/>
                </a:cubicBezTo>
                <a:cubicBezTo>
                  <a:pt x="2249" y="676"/>
                  <a:pt x="2242" y="679"/>
                  <a:pt x="2242" y="671"/>
                </a:cubicBezTo>
                <a:cubicBezTo>
                  <a:pt x="2217" y="659"/>
                  <a:pt x="2214" y="657"/>
                  <a:pt x="2212" y="654"/>
                </a:cubicBezTo>
                <a:cubicBezTo>
                  <a:pt x="2180" y="629"/>
                  <a:pt x="2175" y="631"/>
                  <a:pt x="2172" y="629"/>
                </a:cubicBezTo>
                <a:cubicBezTo>
                  <a:pt x="2138" y="596"/>
                  <a:pt x="2125" y="599"/>
                  <a:pt x="2122" y="586"/>
                </a:cubicBezTo>
                <a:cubicBezTo>
                  <a:pt x="2087" y="565"/>
                  <a:pt x="2081" y="555"/>
                  <a:pt x="2071" y="552"/>
                </a:cubicBezTo>
                <a:cubicBezTo>
                  <a:pt x="2033" y="518"/>
                  <a:pt x="2030" y="514"/>
                  <a:pt x="2027" y="511"/>
                </a:cubicBezTo>
                <a:cubicBezTo>
                  <a:pt x="1950" y="442"/>
                  <a:pt x="1945" y="433"/>
                  <a:pt x="1936" y="428"/>
                </a:cubicBezTo>
                <a:cubicBezTo>
                  <a:pt x="1888" y="371"/>
                  <a:pt x="1882" y="362"/>
                  <a:pt x="1874" y="355"/>
                </a:cubicBezTo>
                <a:cubicBezTo>
                  <a:pt x="1823" y="288"/>
                  <a:pt x="1821" y="282"/>
                  <a:pt x="1820" y="274"/>
                </a:cubicBezTo>
                <a:cubicBezTo>
                  <a:pt x="1815" y="280"/>
                  <a:pt x="1816" y="292"/>
                  <a:pt x="1824" y="294"/>
                </a:cubicBezTo>
                <a:cubicBezTo>
                  <a:pt x="1871" y="364"/>
                  <a:pt x="1891" y="388"/>
                  <a:pt x="1912" y="412"/>
                </a:cubicBezTo>
                <a:cubicBezTo>
                  <a:pt x="1948" y="454"/>
                  <a:pt x="1955" y="456"/>
                  <a:pt x="1958" y="465"/>
                </a:cubicBezTo>
                <a:cubicBezTo>
                  <a:pt x="2055" y="554"/>
                  <a:pt x="2068" y="559"/>
                  <a:pt x="2075" y="572"/>
                </a:cubicBezTo>
                <a:cubicBezTo>
                  <a:pt x="2139" y="620"/>
                  <a:pt x="2147" y="622"/>
                  <a:pt x="2151" y="630"/>
                </a:cubicBezTo>
                <a:cubicBezTo>
                  <a:pt x="2220" y="678"/>
                  <a:pt x="2227" y="679"/>
                  <a:pt x="2233" y="682"/>
                </a:cubicBezTo>
                <a:cubicBezTo>
                  <a:pt x="2259" y="704"/>
                  <a:pt x="2272" y="710"/>
                  <a:pt x="2279" y="723"/>
                </a:cubicBezTo>
                <a:cubicBezTo>
                  <a:pt x="2323" y="759"/>
                  <a:pt x="2329" y="758"/>
                  <a:pt x="2332" y="763"/>
                </a:cubicBezTo>
                <a:cubicBezTo>
                  <a:pt x="2355" y="785"/>
                  <a:pt x="2355" y="790"/>
                  <a:pt x="2358" y="790"/>
                </a:cubicBezTo>
                <a:cubicBezTo>
                  <a:pt x="2400" y="838"/>
                  <a:pt x="2395" y="831"/>
                  <a:pt x="2389" y="825"/>
                </a:cubicBezTo>
                <a:cubicBezTo>
                  <a:pt x="2359" y="800"/>
                  <a:pt x="2349" y="795"/>
                  <a:pt x="2342" y="784"/>
                </a:cubicBezTo>
                <a:cubicBezTo>
                  <a:pt x="2319" y="775"/>
                  <a:pt x="2317" y="766"/>
                  <a:pt x="2309" y="767"/>
                </a:cubicBezTo>
                <a:cubicBezTo>
                  <a:pt x="2256" y="739"/>
                  <a:pt x="2258" y="725"/>
                  <a:pt x="2248" y="729"/>
                </a:cubicBezTo>
                <a:cubicBezTo>
                  <a:pt x="2179" y="693"/>
                  <a:pt x="2174" y="690"/>
                  <a:pt x="2168" y="686"/>
                </a:cubicBezTo>
                <a:cubicBezTo>
                  <a:pt x="2111" y="663"/>
                  <a:pt x="2111" y="653"/>
                  <a:pt x="2103" y="655"/>
                </a:cubicBezTo>
                <a:cubicBezTo>
                  <a:pt x="2067" y="632"/>
                  <a:pt x="2060" y="631"/>
                  <a:pt x="2054" y="629"/>
                </a:cubicBezTo>
                <a:cubicBezTo>
                  <a:pt x="1990" y="575"/>
                  <a:pt x="1981" y="567"/>
                  <a:pt x="1972" y="560"/>
                </a:cubicBezTo>
                <a:cubicBezTo>
                  <a:pt x="1936" y="524"/>
                  <a:pt x="1928" y="514"/>
                  <a:pt x="1919" y="505"/>
                </a:cubicBezTo>
                <a:cubicBezTo>
                  <a:pt x="1936" y="530"/>
                  <a:pt x="1941" y="538"/>
                  <a:pt x="1945" y="548"/>
                </a:cubicBezTo>
                <a:cubicBezTo>
                  <a:pt x="1994" y="593"/>
                  <a:pt x="2002" y="596"/>
                  <a:pt x="2007" y="606"/>
                </a:cubicBezTo>
                <a:cubicBezTo>
                  <a:pt x="2110" y="672"/>
                  <a:pt x="2119" y="674"/>
                  <a:pt x="2128" y="676"/>
                </a:cubicBezTo>
                <a:cubicBezTo>
                  <a:pt x="2158" y="691"/>
                  <a:pt x="2157" y="699"/>
                  <a:pt x="2164" y="696"/>
                </a:cubicBezTo>
                <a:cubicBezTo>
                  <a:pt x="2210" y="722"/>
                  <a:pt x="2219" y="727"/>
                  <a:pt x="2228" y="730"/>
                </a:cubicBezTo>
                <a:cubicBezTo>
                  <a:pt x="2271" y="761"/>
                  <a:pt x="2279" y="761"/>
                  <a:pt x="2282" y="767"/>
                </a:cubicBezTo>
                <a:cubicBezTo>
                  <a:pt x="2359" y="817"/>
                  <a:pt x="2363" y="823"/>
                  <a:pt x="2370" y="823"/>
                </a:cubicBezTo>
                <a:cubicBezTo>
                  <a:pt x="2410" y="866"/>
                  <a:pt x="2420" y="864"/>
                  <a:pt x="2419" y="875"/>
                </a:cubicBezTo>
                <a:cubicBezTo>
                  <a:pt x="2461" y="917"/>
                  <a:pt x="2461" y="927"/>
                  <a:pt x="2466" y="931"/>
                </a:cubicBezTo>
                <a:cubicBezTo>
                  <a:pt x="2475" y="946"/>
                  <a:pt x="2460" y="941"/>
                  <a:pt x="2453" y="925"/>
                </a:cubicBezTo>
                <a:cubicBezTo>
                  <a:pt x="2402" y="880"/>
                  <a:pt x="2395" y="874"/>
                  <a:pt x="2386" y="870"/>
                </a:cubicBezTo>
                <a:cubicBezTo>
                  <a:pt x="2349" y="840"/>
                  <a:pt x="2349" y="836"/>
                  <a:pt x="2347" y="837"/>
                </a:cubicBezTo>
                <a:cubicBezTo>
                  <a:pt x="2324" y="820"/>
                  <a:pt x="2323" y="811"/>
                  <a:pt x="2315" y="813"/>
                </a:cubicBezTo>
                <a:cubicBezTo>
                  <a:pt x="2250" y="769"/>
                  <a:pt x="2245" y="768"/>
                  <a:pt x="2241" y="766"/>
                </a:cubicBezTo>
                <a:cubicBezTo>
                  <a:pt x="2205" y="747"/>
                  <a:pt x="2197" y="742"/>
                  <a:pt x="2188" y="738"/>
                </a:cubicBezTo>
                <a:cubicBezTo>
                  <a:pt x="2170" y="730"/>
                  <a:pt x="2166" y="725"/>
                  <a:pt x="2159" y="726"/>
                </a:cubicBezTo>
                <a:cubicBezTo>
                  <a:pt x="2089" y="689"/>
                  <a:pt x="2087" y="684"/>
                  <a:pt x="2080" y="686"/>
                </a:cubicBezTo>
                <a:cubicBezTo>
                  <a:pt x="2035" y="659"/>
                  <a:pt x="2033" y="651"/>
                  <a:pt x="2028" y="649"/>
                </a:cubicBezTo>
                <a:cubicBezTo>
                  <a:pt x="1943" y="554"/>
                  <a:pt x="1930" y="550"/>
                  <a:pt x="1925" y="534"/>
                </a:cubicBezTo>
                <a:cubicBezTo>
                  <a:pt x="1914" y="536"/>
                  <a:pt x="1921" y="540"/>
                  <a:pt x="1925" y="549"/>
                </a:cubicBezTo>
                <a:cubicBezTo>
                  <a:pt x="1948" y="574"/>
                  <a:pt x="1952" y="582"/>
                  <a:pt x="1957" y="590"/>
                </a:cubicBezTo>
                <a:cubicBezTo>
                  <a:pt x="2033" y="664"/>
                  <a:pt x="2038" y="671"/>
                  <a:pt x="2045" y="675"/>
                </a:cubicBezTo>
                <a:cubicBezTo>
                  <a:pt x="2081" y="696"/>
                  <a:pt x="2097" y="704"/>
                  <a:pt x="2109" y="716"/>
                </a:cubicBezTo>
                <a:cubicBezTo>
                  <a:pt x="2172" y="745"/>
                  <a:pt x="2188" y="752"/>
                  <a:pt x="2204" y="759"/>
                </a:cubicBezTo>
                <a:cubicBezTo>
                  <a:pt x="2234" y="774"/>
                  <a:pt x="2241" y="779"/>
                  <a:pt x="2248" y="786"/>
                </a:cubicBezTo>
                <a:cubicBezTo>
                  <a:pt x="2276" y="803"/>
                  <a:pt x="2286" y="805"/>
                  <a:pt x="2291" y="812"/>
                </a:cubicBezTo>
                <a:cubicBezTo>
                  <a:pt x="2321" y="828"/>
                  <a:pt x="2326" y="837"/>
                  <a:pt x="2333" y="842"/>
                </a:cubicBezTo>
                <a:cubicBezTo>
                  <a:pt x="2364" y="866"/>
                  <a:pt x="2367" y="865"/>
                  <a:pt x="2368" y="868"/>
                </a:cubicBezTo>
                <a:cubicBezTo>
                  <a:pt x="2355" y="870"/>
                  <a:pt x="2355" y="864"/>
                  <a:pt x="2352" y="862"/>
                </a:cubicBezTo>
                <a:cubicBezTo>
                  <a:pt x="2278" y="837"/>
                  <a:pt x="2273" y="831"/>
                  <a:pt x="2263" y="833"/>
                </a:cubicBezTo>
                <a:cubicBezTo>
                  <a:pt x="2191" y="804"/>
                  <a:pt x="2183" y="801"/>
                  <a:pt x="2174" y="800"/>
                </a:cubicBezTo>
                <a:cubicBezTo>
                  <a:pt x="2102" y="757"/>
                  <a:pt x="2093" y="755"/>
                  <a:pt x="2089" y="746"/>
                </a:cubicBezTo>
                <a:cubicBezTo>
                  <a:pt x="2013" y="696"/>
                  <a:pt x="2008" y="681"/>
                  <a:pt x="1995" y="677"/>
                </a:cubicBezTo>
                <a:cubicBezTo>
                  <a:pt x="2038" y="721"/>
                  <a:pt x="2049" y="733"/>
                  <a:pt x="2062" y="743"/>
                </a:cubicBezTo>
                <a:cubicBezTo>
                  <a:pt x="2107" y="774"/>
                  <a:pt x="2113" y="778"/>
                  <a:pt x="2120" y="782"/>
                </a:cubicBezTo>
                <a:cubicBezTo>
                  <a:pt x="2149" y="790"/>
                  <a:pt x="2144" y="804"/>
                  <a:pt x="2153" y="799"/>
                </a:cubicBezTo>
                <a:cubicBezTo>
                  <a:pt x="2192" y="819"/>
                  <a:pt x="2201" y="820"/>
                  <a:pt x="2206" y="827"/>
                </a:cubicBezTo>
                <a:cubicBezTo>
                  <a:pt x="2263" y="844"/>
                  <a:pt x="2271" y="847"/>
                  <a:pt x="2281" y="847"/>
                </a:cubicBezTo>
                <a:cubicBezTo>
                  <a:pt x="2328" y="875"/>
                  <a:pt x="2342" y="870"/>
                  <a:pt x="2346" y="878"/>
                </a:cubicBezTo>
                <a:cubicBezTo>
                  <a:pt x="2359" y="886"/>
                  <a:pt x="2354" y="885"/>
                  <a:pt x="2350" y="883"/>
                </a:cubicBezTo>
                <a:cubicBezTo>
                  <a:pt x="2292" y="866"/>
                  <a:pt x="2282" y="863"/>
                  <a:pt x="2271" y="861"/>
                </a:cubicBezTo>
                <a:cubicBezTo>
                  <a:pt x="2169" y="829"/>
                  <a:pt x="2160" y="824"/>
                  <a:pt x="2151" y="820"/>
                </a:cubicBezTo>
                <a:cubicBezTo>
                  <a:pt x="2124" y="815"/>
                  <a:pt x="2135" y="811"/>
                  <a:pt x="2139" y="819"/>
                </a:cubicBezTo>
                <a:cubicBezTo>
                  <a:pt x="2186" y="845"/>
                  <a:pt x="2191" y="852"/>
                  <a:pt x="2202" y="851"/>
                </a:cubicBezTo>
                <a:cubicBezTo>
                  <a:pt x="2304" y="921"/>
                  <a:pt x="2316" y="924"/>
                  <a:pt x="2327" y="929"/>
                </a:cubicBezTo>
                <a:cubicBezTo>
                  <a:pt x="2354" y="939"/>
                  <a:pt x="2355" y="943"/>
                  <a:pt x="2359" y="943"/>
                </a:cubicBezTo>
                <a:cubicBezTo>
                  <a:pt x="2402" y="953"/>
                  <a:pt x="2398" y="967"/>
                  <a:pt x="2407" y="963"/>
                </a:cubicBezTo>
                <a:cubicBezTo>
                  <a:pt x="2461" y="1000"/>
                  <a:pt x="2471" y="1006"/>
                  <a:pt x="2480" y="1014"/>
                </a:cubicBezTo>
                <a:cubicBezTo>
                  <a:pt x="2501" y="1045"/>
                  <a:pt x="2508" y="1051"/>
                  <a:pt x="2515" y="1057"/>
                </a:cubicBezTo>
                <a:cubicBezTo>
                  <a:pt x="2542" y="1092"/>
                  <a:pt x="2545" y="1109"/>
                  <a:pt x="2540" y="1108"/>
                </a:cubicBezTo>
                <a:cubicBezTo>
                  <a:pt x="2507" y="1073"/>
                  <a:pt x="2509" y="1065"/>
                  <a:pt x="2505" y="1065"/>
                </a:cubicBezTo>
                <a:cubicBezTo>
                  <a:pt x="2468" y="1030"/>
                  <a:pt x="2458" y="1018"/>
                  <a:pt x="2444" y="1012"/>
                </a:cubicBezTo>
                <a:cubicBezTo>
                  <a:pt x="2372" y="969"/>
                  <a:pt x="2359" y="970"/>
                  <a:pt x="2351" y="963"/>
                </a:cubicBezTo>
                <a:cubicBezTo>
                  <a:pt x="2306" y="945"/>
                  <a:pt x="2296" y="935"/>
                  <a:pt x="2294" y="945"/>
                </a:cubicBezTo>
                <a:cubicBezTo>
                  <a:pt x="2326" y="966"/>
                  <a:pt x="2338" y="966"/>
                  <a:pt x="2344" y="973"/>
                </a:cubicBezTo>
                <a:close/>
                <a:moveTo>
                  <a:pt x="2568" y="1103"/>
                </a:moveTo>
                <a:cubicBezTo>
                  <a:pt x="2580" y="1099"/>
                  <a:pt x="2571" y="1115"/>
                  <a:pt x="2572" y="1120"/>
                </a:cubicBezTo>
                <a:cubicBezTo>
                  <a:pt x="2563" y="1118"/>
                  <a:pt x="2570" y="1107"/>
                  <a:pt x="2568" y="1103"/>
                </a:cubicBezTo>
                <a:close/>
                <a:moveTo>
                  <a:pt x="2571" y="1205"/>
                </a:moveTo>
                <a:cubicBezTo>
                  <a:pt x="2575" y="1209"/>
                  <a:pt x="2578" y="1213"/>
                  <a:pt x="2582" y="1215"/>
                </a:cubicBezTo>
                <a:cubicBezTo>
                  <a:pt x="2584" y="1223"/>
                  <a:pt x="2585" y="1230"/>
                  <a:pt x="2587" y="1238"/>
                </a:cubicBezTo>
                <a:cubicBezTo>
                  <a:pt x="2587" y="1243"/>
                  <a:pt x="2590" y="1242"/>
                  <a:pt x="2591" y="1246"/>
                </a:cubicBezTo>
                <a:cubicBezTo>
                  <a:pt x="2592" y="1249"/>
                  <a:pt x="2592" y="1251"/>
                  <a:pt x="2593" y="1254"/>
                </a:cubicBezTo>
                <a:cubicBezTo>
                  <a:pt x="2594" y="1257"/>
                  <a:pt x="2594" y="1260"/>
                  <a:pt x="2595" y="1263"/>
                </a:cubicBezTo>
                <a:cubicBezTo>
                  <a:pt x="2591" y="1263"/>
                  <a:pt x="2591" y="1256"/>
                  <a:pt x="2590" y="1252"/>
                </a:cubicBezTo>
                <a:cubicBezTo>
                  <a:pt x="2587" y="1245"/>
                  <a:pt x="2583" y="1240"/>
                  <a:pt x="2578" y="1237"/>
                </a:cubicBezTo>
                <a:cubicBezTo>
                  <a:pt x="2578" y="1228"/>
                  <a:pt x="2573" y="1227"/>
                  <a:pt x="2571" y="1220"/>
                </a:cubicBezTo>
                <a:cubicBezTo>
                  <a:pt x="2569" y="1215"/>
                  <a:pt x="2568" y="1209"/>
                  <a:pt x="2563" y="1207"/>
                </a:cubicBezTo>
                <a:cubicBezTo>
                  <a:pt x="2564" y="1202"/>
                  <a:pt x="2568" y="1206"/>
                  <a:pt x="2571" y="1205"/>
                </a:cubicBezTo>
                <a:close/>
                <a:moveTo>
                  <a:pt x="2594" y="743"/>
                </a:moveTo>
                <a:cubicBezTo>
                  <a:pt x="2598" y="739"/>
                  <a:pt x="2601" y="734"/>
                  <a:pt x="2603" y="729"/>
                </a:cubicBezTo>
                <a:cubicBezTo>
                  <a:pt x="2615" y="704"/>
                  <a:pt x="2626" y="698"/>
                  <a:pt x="2627" y="686"/>
                </a:cubicBezTo>
                <a:cubicBezTo>
                  <a:pt x="2674" y="586"/>
                  <a:pt x="2682" y="578"/>
                  <a:pt x="2689" y="570"/>
                </a:cubicBezTo>
                <a:cubicBezTo>
                  <a:pt x="2716" y="496"/>
                  <a:pt x="2723" y="487"/>
                  <a:pt x="2727" y="476"/>
                </a:cubicBezTo>
                <a:cubicBezTo>
                  <a:pt x="2744" y="436"/>
                  <a:pt x="2748" y="425"/>
                  <a:pt x="2749" y="413"/>
                </a:cubicBezTo>
                <a:cubicBezTo>
                  <a:pt x="2776" y="345"/>
                  <a:pt x="2775" y="338"/>
                  <a:pt x="2778" y="333"/>
                </a:cubicBezTo>
                <a:cubicBezTo>
                  <a:pt x="2784" y="320"/>
                  <a:pt x="2785" y="323"/>
                  <a:pt x="2785" y="326"/>
                </a:cubicBezTo>
                <a:cubicBezTo>
                  <a:pt x="2774" y="383"/>
                  <a:pt x="2763" y="395"/>
                  <a:pt x="2761" y="413"/>
                </a:cubicBezTo>
                <a:cubicBezTo>
                  <a:pt x="2749" y="447"/>
                  <a:pt x="2744" y="454"/>
                  <a:pt x="2745" y="464"/>
                </a:cubicBezTo>
                <a:cubicBezTo>
                  <a:pt x="2716" y="521"/>
                  <a:pt x="2712" y="536"/>
                  <a:pt x="2709" y="551"/>
                </a:cubicBezTo>
                <a:cubicBezTo>
                  <a:pt x="2669" y="627"/>
                  <a:pt x="2668" y="630"/>
                  <a:pt x="2663" y="631"/>
                </a:cubicBezTo>
                <a:cubicBezTo>
                  <a:pt x="2653" y="653"/>
                  <a:pt x="2651" y="656"/>
                  <a:pt x="2648" y="658"/>
                </a:cubicBezTo>
                <a:cubicBezTo>
                  <a:pt x="2614" y="720"/>
                  <a:pt x="2610" y="726"/>
                  <a:pt x="2606" y="731"/>
                </a:cubicBezTo>
                <a:cubicBezTo>
                  <a:pt x="2571" y="790"/>
                  <a:pt x="2574" y="800"/>
                  <a:pt x="2564" y="802"/>
                </a:cubicBezTo>
                <a:close/>
                <a:moveTo>
                  <a:pt x="2430" y="412"/>
                </a:moveTo>
                <a:cubicBezTo>
                  <a:pt x="2426" y="404"/>
                  <a:pt x="2434" y="405"/>
                  <a:pt x="2433" y="399"/>
                </a:cubicBezTo>
                <a:cubicBezTo>
                  <a:pt x="2435" y="390"/>
                  <a:pt x="2440" y="382"/>
                  <a:pt x="2443" y="374"/>
                </a:cubicBezTo>
                <a:cubicBezTo>
                  <a:pt x="2447" y="374"/>
                  <a:pt x="2444" y="379"/>
                  <a:pt x="2441" y="380"/>
                </a:cubicBezTo>
                <a:cubicBezTo>
                  <a:pt x="2441" y="397"/>
                  <a:pt x="2431" y="408"/>
                  <a:pt x="2429" y="424"/>
                </a:cubicBezTo>
                <a:cubicBezTo>
                  <a:pt x="2422" y="424"/>
                  <a:pt x="2427" y="413"/>
                  <a:pt x="2430" y="412"/>
                </a:cubicBezTo>
                <a:close/>
                <a:moveTo>
                  <a:pt x="2310" y="226"/>
                </a:moveTo>
                <a:cubicBezTo>
                  <a:pt x="2310" y="231"/>
                  <a:pt x="2315" y="240"/>
                  <a:pt x="2306" y="239"/>
                </a:cubicBezTo>
                <a:cubicBezTo>
                  <a:pt x="2311" y="232"/>
                  <a:pt x="2302" y="232"/>
                  <a:pt x="2303" y="221"/>
                </a:cubicBezTo>
                <a:cubicBezTo>
                  <a:pt x="2299" y="213"/>
                  <a:pt x="2306" y="212"/>
                  <a:pt x="2302" y="204"/>
                </a:cubicBezTo>
                <a:cubicBezTo>
                  <a:pt x="2300" y="193"/>
                  <a:pt x="2298" y="183"/>
                  <a:pt x="2296" y="173"/>
                </a:cubicBezTo>
                <a:cubicBezTo>
                  <a:pt x="2296" y="137"/>
                  <a:pt x="2301" y="105"/>
                  <a:pt x="2302" y="71"/>
                </a:cubicBezTo>
                <a:cubicBezTo>
                  <a:pt x="2305" y="70"/>
                  <a:pt x="2305" y="74"/>
                  <a:pt x="2306" y="76"/>
                </a:cubicBezTo>
                <a:cubicBezTo>
                  <a:pt x="2308" y="101"/>
                  <a:pt x="2305" y="123"/>
                  <a:pt x="2312" y="152"/>
                </a:cubicBezTo>
                <a:cubicBezTo>
                  <a:pt x="2313" y="162"/>
                  <a:pt x="2309" y="169"/>
                  <a:pt x="2312" y="181"/>
                </a:cubicBezTo>
                <a:cubicBezTo>
                  <a:pt x="2318" y="187"/>
                  <a:pt x="2301" y="191"/>
                  <a:pt x="2312" y="193"/>
                </a:cubicBezTo>
                <a:cubicBezTo>
                  <a:pt x="2310" y="197"/>
                  <a:pt x="2311" y="204"/>
                  <a:pt x="2309" y="208"/>
                </a:cubicBezTo>
                <a:cubicBezTo>
                  <a:pt x="2308" y="214"/>
                  <a:pt x="2316" y="224"/>
                  <a:pt x="2310" y="226"/>
                </a:cubicBezTo>
                <a:close/>
                <a:moveTo>
                  <a:pt x="2315" y="281"/>
                </a:moveTo>
                <a:cubicBezTo>
                  <a:pt x="2314" y="277"/>
                  <a:pt x="2313" y="274"/>
                  <a:pt x="2312" y="270"/>
                </a:cubicBezTo>
                <a:cubicBezTo>
                  <a:pt x="2313" y="265"/>
                  <a:pt x="2315" y="269"/>
                  <a:pt x="2316" y="272"/>
                </a:cubicBezTo>
                <a:cubicBezTo>
                  <a:pt x="2317" y="276"/>
                  <a:pt x="2317" y="280"/>
                  <a:pt x="2318" y="283"/>
                </a:cubicBezTo>
                <a:cubicBezTo>
                  <a:pt x="2318" y="288"/>
                  <a:pt x="2315" y="284"/>
                  <a:pt x="2315" y="281"/>
                </a:cubicBezTo>
                <a:close/>
                <a:moveTo>
                  <a:pt x="2320" y="100"/>
                </a:moveTo>
                <a:cubicBezTo>
                  <a:pt x="2314" y="99"/>
                  <a:pt x="2318" y="95"/>
                  <a:pt x="2318" y="91"/>
                </a:cubicBezTo>
                <a:cubicBezTo>
                  <a:pt x="2322" y="83"/>
                  <a:pt x="2319" y="96"/>
                  <a:pt x="2320" y="100"/>
                </a:cubicBezTo>
                <a:close/>
                <a:moveTo>
                  <a:pt x="2315" y="385"/>
                </a:moveTo>
                <a:cubicBezTo>
                  <a:pt x="2321" y="373"/>
                  <a:pt x="2327" y="393"/>
                  <a:pt x="2327" y="403"/>
                </a:cubicBezTo>
                <a:cubicBezTo>
                  <a:pt x="2320" y="401"/>
                  <a:pt x="2322" y="387"/>
                  <a:pt x="2315" y="385"/>
                </a:cubicBezTo>
                <a:close/>
                <a:moveTo>
                  <a:pt x="2328" y="420"/>
                </a:moveTo>
                <a:cubicBezTo>
                  <a:pt x="2327" y="417"/>
                  <a:pt x="2326" y="413"/>
                  <a:pt x="2326" y="409"/>
                </a:cubicBezTo>
                <a:cubicBezTo>
                  <a:pt x="2326" y="404"/>
                  <a:pt x="2329" y="408"/>
                  <a:pt x="2329" y="411"/>
                </a:cubicBezTo>
                <a:cubicBezTo>
                  <a:pt x="2330" y="415"/>
                  <a:pt x="2331" y="419"/>
                  <a:pt x="2331" y="423"/>
                </a:cubicBezTo>
                <a:cubicBezTo>
                  <a:pt x="2331" y="427"/>
                  <a:pt x="2328" y="423"/>
                  <a:pt x="2328" y="420"/>
                </a:cubicBezTo>
                <a:close/>
                <a:moveTo>
                  <a:pt x="1944" y="365"/>
                </a:moveTo>
                <a:cubicBezTo>
                  <a:pt x="1950" y="367"/>
                  <a:pt x="1957" y="368"/>
                  <a:pt x="1958" y="376"/>
                </a:cubicBezTo>
                <a:cubicBezTo>
                  <a:pt x="1953" y="374"/>
                  <a:pt x="1946" y="373"/>
                  <a:pt x="1944" y="365"/>
                </a:cubicBezTo>
                <a:close/>
                <a:moveTo>
                  <a:pt x="1973" y="391"/>
                </a:moveTo>
                <a:cubicBezTo>
                  <a:pt x="1968" y="390"/>
                  <a:pt x="1966" y="382"/>
                  <a:pt x="1960" y="382"/>
                </a:cubicBezTo>
                <a:cubicBezTo>
                  <a:pt x="1961" y="374"/>
                  <a:pt x="1967" y="387"/>
                  <a:pt x="1972" y="385"/>
                </a:cubicBezTo>
                <a:cubicBezTo>
                  <a:pt x="1976" y="390"/>
                  <a:pt x="1980" y="393"/>
                  <a:pt x="1986" y="395"/>
                </a:cubicBezTo>
                <a:cubicBezTo>
                  <a:pt x="1985" y="403"/>
                  <a:pt x="1975" y="394"/>
                  <a:pt x="1973" y="391"/>
                </a:cubicBezTo>
                <a:close/>
                <a:moveTo>
                  <a:pt x="2396" y="596"/>
                </a:moveTo>
                <a:cubicBezTo>
                  <a:pt x="2404" y="592"/>
                  <a:pt x="2394" y="577"/>
                  <a:pt x="2403" y="574"/>
                </a:cubicBezTo>
                <a:cubicBezTo>
                  <a:pt x="2416" y="518"/>
                  <a:pt x="2424" y="514"/>
                  <a:pt x="2422" y="505"/>
                </a:cubicBezTo>
                <a:cubicBezTo>
                  <a:pt x="2471" y="414"/>
                  <a:pt x="2479" y="391"/>
                  <a:pt x="2493" y="373"/>
                </a:cubicBezTo>
                <a:cubicBezTo>
                  <a:pt x="2545" y="298"/>
                  <a:pt x="2559" y="280"/>
                  <a:pt x="2577" y="264"/>
                </a:cubicBezTo>
                <a:cubicBezTo>
                  <a:pt x="2604" y="233"/>
                  <a:pt x="2607" y="229"/>
                  <a:pt x="2611" y="225"/>
                </a:cubicBezTo>
                <a:cubicBezTo>
                  <a:pt x="2635" y="198"/>
                  <a:pt x="2633" y="194"/>
                  <a:pt x="2637" y="193"/>
                </a:cubicBezTo>
                <a:cubicBezTo>
                  <a:pt x="2685" y="139"/>
                  <a:pt x="2692" y="132"/>
                  <a:pt x="2697" y="124"/>
                </a:cubicBezTo>
                <a:cubicBezTo>
                  <a:pt x="2720" y="96"/>
                  <a:pt x="2732" y="92"/>
                  <a:pt x="2736" y="84"/>
                </a:cubicBezTo>
                <a:cubicBezTo>
                  <a:pt x="2770" y="51"/>
                  <a:pt x="2771" y="46"/>
                  <a:pt x="2772" y="41"/>
                </a:cubicBezTo>
                <a:cubicBezTo>
                  <a:pt x="2784" y="32"/>
                  <a:pt x="2782" y="35"/>
                  <a:pt x="2781" y="40"/>
                </a:cubicBezTo>
                <a:cubicBezTo>
                  <a:pt x="2726" y="106"/>
                  <a:pt x="2717" y="119"/>
                  <a:pt x="2708" y="131"/>
                </a:cubicBezTo>
                <a:cubicBezTo>
                  <a:pt x="2689" y="150"/>
                  <a:pt x="2683" y="164"/>
                  <a:pt x="2676" y="167"/>
                </a:cubicBezTo>
                <a:cubicBezTo>
                  <a:pt x="2607" y="244"/>
                  <a:pt x="2603" y="251"/>
                  <a:pt x="2597" y="257"/>
                </a:cubicBezTo>
                <a:cubicBezTo>
                  <a:pt x="2585" y="268"/>
                  <a:pt x="2583" y="271"/>
                  <a:pt x="2583" y="275"/>
                </a:cubicBezTo>
                <a:cubicBezTo>
                  <a:pt x="2546" y="324"/>
                  <a:pt x="2536" y="323"/>
                  <a:pt x="2537" y="328"/>
                </a:cubicBezTo>
                <a:cubicBezTo>
                  <a:pt x="2507" y="370"/>
                  <a:pt x="2505" y="373"/>
                  <a:pt x="2502" y="377"/>
                </a:cubicBezTo>
                <a:cubicBezTo>
                  <a:pt x="2480" y="408"/>
                  <a:pt x="2485" y="416"/>
                  <a:pt x="2478" y="417"/>
                </a:cubicBezTo>
                <a:cubicBezTo>
                  <a:pt x="2461" y="457"/>
                  <a:pt x="2455" y="461"/>
                  <a:pt x="2453" y="469"/>
                </a:cubicBezTo>
                <a:cubicBezTo>
                  <a:pt x="2436" y="524"/>
                  <a:pt x="2425" y="527"/>
                  <a:pt x="2429" y="539"/>
                </a:cubicBezTo>
                <a:cubicBezTo>
                  <a:pt x="2409" y="628"/>
                  <a:pt x="2403" y="642"/>
                  <a:pt x="2403" y="660"/>
                </a:cubicBezTo>
                <a:cubicBezTo>
                  <a:pt x="2384" y="608"/>
                  <a:pt x="2399" y="608"/>
                  <a:pt x="2396" y="596"/>
                </a:cubicBezTo>
                <a:close/>
                <a:moveTo>
                  <a:pt x="2398" y="693"/>
                </a:moveTo>
                <a:cubicBezTo>
                  <a:pt x="2396" y="699"/>
                  <a:pt x="2394" y="692"/>
                  <a:pt x="2394" y="688"/>
                </a:cubicBezTo>
                <a:cubicBezTo>
                  <a:pt x="2395" y="683"/>
                  <a:pt x="2397" y="689"/>
                  <a:pt x="2398" y="693"/>
                </a:cubicBezTo>
                <a:close/>
                <a:moveTo>
                  <a:pt x="1893" y="123"/>
                </a:moveTo>
                <a:cubicBezTo>
                  <a:pt x="1901" y="123"/>
                  <a:pt x="1900" y="134"/>
                  <a:pt x="1907" y="135"/>
                </a:cubicBezTo>
                <a:cubicBezTo>
                  <a:pt x="1905" y="142"/>
                  <a:pt x="1894" y="130"/>
                  <a:pt x="1893" y="123"/>
                </a:cubicBezTo>
                <a:close/>
                <a:moveTo>
                  <a:pt x="2222" y="513"/>
                </a:moveTo>
                <a:cubicBezTo>
                  <a:pt x="2220" y="511"/>
                  <a:pt x="2218" y="509"/>
                  <a:pt x="2218" y="505"/>
                </a:cubicBezTo>
                <a:cubicBezTo>
                  <a:pt x="2210" y="506"/>
                  <a:pt x="2211" y="494"/>
                  <a:pt x="2204" y="496"/>
                </a:cubicBezTo>
                <a:cubicBezTo>
                  <a:pt x="2198" y="485"/>
                  <a:pt x="2190" y="477"/>
                  <a:pt x="2181" y="471"/>
                </a:cubicBezTo>
                <a:cubicBezTo>
                  <a:pt x="2182" y="465"/>
                  <a:pt x="2187" y="468"/>
                  <a:pt x="2188" y="472"/>
                </a:cubicBezTo>
                <a:cubicBezTo>
                  <a:pt x="2192" y="473"/>
                  <a:pt x="2193" y="476"/>
                  <a:pt x="2197" y="476"/>
                </a:cubicBezTo>
                <a:cubicBezTo>
                  <a:pt x="2206" y="492"/>
                  <a:pt x="2219" y="500"/>
                  <a:pt x="2229" y="514"/>
                </a:cubicBezTo>
                <a:cubicBezTo>
                  <a:pt x="2227" y="520"/>
                  <a:pt x="2226" y="512"/>
                  <a:pt x="2222" y="513"/>
                </a:cubicBezTo>
                <a:close/>
                <a:moveTo>
                  <a:pt x="2255" y="556"/>
                </a:moveTo>
                <a:cubicBezTo>
                  <a:pt x="2254" y="542"/>
                  <a:pt x="2242" y="546"/>
                  <a:pt x="2241" y="533"/>
                </a:cubicBezTo>
                <a:cubicBezTo>
                  <a:pt x="2249" y="536"/>
                  <a:pt x="2252" y="549"/>
                  <a:pt x="2260" y="552"/>
                </a:cubicBezTo>
                <a:cubicBezTo>
                  <a:pt x="2264" y="561"/>
                  <a:pt x="2272" y="564"/>
                  <a:pt x="2276" y="573"/>
                </a:cubicBezTo>
                <a:cubicBezTo>
                  <a:pt x="2266" y="571"/>
                  <a:pt x="2265" y="557"/>
                  <a:pt x="2255" y="556"/>
                </a:cubicBezTo>
                <a:close/>
                <a:moveTo>
                  <a:pt x="2244" y="517"/>
                </a:moveTo>
                <a:cubicBezTo>
                  <a:pt x="2234" y="499"/>
                  <a:pt x="2217" y="490"/>
                  <a:pt x="2208" y="471"/>
                </a:cubicBezTo>
                <a:cubicBezTo>
                  <a:pt x="2161" y="429"/>
                  <a:pt x="2161" y="413"/>
                  <a:pt x="2152" y="412"/>
                </a:cubicBezTo>
                <a:cubicBezTo>
                  <a:pt x="2109" y="364"/>
                  <a:pt x="2107" y="351"/>
                  <a:pt x="2100" y="345"/>
                </a:cubicBezTo>
                <a:cubicBezTo>
                  <a:pt x="2049" y="284"/>
                  <a:pt x="2039" y="279"/>
                  <a:pt x="2032" y="270"/>
                </a:cubicBezTo>
                <a:cubicBezTo>
                  <a:pt x="1983" y="214"/>
                  <a:pt x="1975" y="217"/>
                  <a:pt x="1972" y="211"/>
                </a:cubicBezTo>
                <a:cubicBezTo>
                  <a:pt x="1943" y="186"/>
                  <a:pt x="1942" y="178"/>
                  <a:pt x="1936" y="177"/>
                </a:cubicBezTo>
                <a:cubicBezTo>
                  <a:pt x="1912" y="148"/>
                  <a:pt x="1909" y="146"/>
                  <a:pt x="1908" y="141"/>
                </a:cubicBezTo>
                <a:cubicBezTo>
                  <a:pt x="1957" y="177"/>
                  <a:pt x="1957" y="192"/>
                  <a:pt x="1966" y="192"/>
                </a:cubicBezTo>
                <a:cubicBezTo>
                  <a:pt x="2024" y="244"/>
                  <a:pt x="2033" y="256"/>
                  <a:pt x="2045" y="264"/>
                </a:cubicBezTo>
                <a:cubicBezTo>
                  <a:pt x="2067" y="286"/>
                  <a:pt x="2073" y="291"/>
                  <a:pt x="2078" y="296"/>
                </a:cubicBezTo>
                <a:cubicBezTo>
                  <a:pt x="2174" y="397"/>
                  <a:pt x="2182" y="399"/>
                  <a:pt x="2188" y="401"/>
                </a:cubicBezTo>
                <a:cubicBezTo>
                  <a:pt x="2229" y="460"/>
                  <a:pt x="2238" y="458"/>
                  <a:pt x="2240" y="468"/>
                </a:cubicBezTo>
                <a:cubicBezTo>
                  <a:pt x="2284" y="528"/>
                  <a:pt x="2293" y="532"/>
                  <a:pt x="2299" y="542"/>
                </a:cubicBezTo>
                <a:cubicBezTo>
                  <a:pt x="2346" y="605"/>
                  <a:pt x="2348" y="613"/>
                  <a:pt x="2350" y="620"/>
                </a:cubicBezTo>
                <a:cubicBezTo>
                  <a:pt x="2377" y="697"/>
                  <a:pt x="2379" y="686"/>
                  <a:pt x="2373" y="686"/>
                </a:cubicBezTo>
                <a:cubicBezTo>
                  <a:pt x="2354" y="655"/>
                  <a:pt x="2352" y="651"/>
                  <a:pt x="2348" y="650"/>
                </a:cubicBezTo>
                <a:cubicBezTo>
                  <a:pt x="2327" y="617"/>
                  <a:pt x="2318" y="615"/>
                  <a:pt x="2314" y="604"/>
                </a:cubicBezTo>
                <a:close/>
                <a:moveTo>
                  <a:pt x="2284" y="583"/>
                </a:moveTo>
                <a:cubicBezTo>
                  <a:pt x="2296" y="588"/>
                  <a:pt x="2297" y="610"/>
                  <a:pt x="2311" y="613"/>
                </a:cubicBezTo>
                <a:cubicBezTo>
                  <a:pt x="2311" y="624"/>
                  <a:pt x="2319" y="623"/>
                  <a:pt x="2320" y="632"/>
                </a:cubicBezTo>
                <a:cubicBezTo>
                  <a:pt x="2309" y="627"/>
                  <a:pt x="2302" y="615"/>
                  <a:pt x="2292" y="608"/>
                </a:cubicBezTo>
                <a:cubicBezTo>
                  <a:pt x="2293" y="596"/>
                  <a:pt x="2289" y="594"/>
                  <a:pt x="2284" y="583"/>
                </a:cubicBezTo>
                <a:close/>
                <a:moveTo>
                  <a:pt x="2405" y="775"/>
                </a:moveTo>
                <a:cubicBezTo>
                  <a:pt x="2397" y="766"/>
                  <a:pt x="2390" y="755"/>
                  <a:pt x="2384" y="743"/>
                </a:cubicBezTo>
                <a:cubicBezTo>
                  <a:pt x="2329" y="688"/>
                  <a:pt x="2320" y="677"/>
                  <a:pt x="2310" y="669"/>
                </a:cubicBezTo>
                <a:cubicBezTo>
                  <a:pt x="2274" y="634"/>
                  <a:pt x="2264" y="627"/>
                  <a:pt x="2253" y="622"/>
                </a:cubicBezTo>
                <a:cubicBezTo>
                  <a:pt x="2221" y="588"/>
                  <a:pt x="2218" y="586"/>
                  <a:pt x="2213" y="585"/>
                </a:cubicBezTo>
                <a:cubicBezTo>
                  <a:pt x="2168" y="546"/>
                  <a:pt x="2160" y="543"/>
                  <a:pt x="2156" y="535"/>
                </a:cubicBezTo>
                <a:cubicBezTo>
                  <a:pt x="2103" y="491"/>
                  <a:pt x="2083" y="490"/>
                  <a:pt x="2075" y="471"/>
                </a:cubicBezTo>
                <a:cubicBezTo>
                  <a:pt x="2018" y="433"/>
                  <a:pt x="2017" y="422"/>
                  <a:pt x="2009" y="422"/>
                </a:cubicBezTo>
                <a:cubicBezTo>
                  <a:pt x="2026" y="431"/>
                  <a:pt x="2032" y="435"/>
                  <a:pt x="2039" y="437"/>
                </a:cubicBezTo>
                <a:cubicBezTo>
                  <a:pt x="2092" y="477"/>
                  <a:pt x="2097" y="481"/>
                  <a:pt x="2104" y="483"/>
                </a:cubicBezTo>
                <a:cubicBezTo>
                  <a:pt x="2173" y="528"/>
                  <a:pt x="2172" y="534"/>
                  <a:pt x="2173" y="534"/>
                </a:cubicBezTo>
                <a:cubicBezTo>
                  <a:pt x="2205" y="559"/>
                  <a:pt x="2213" y="559"/>
                  <a:pt x="2218" y="564"/>
                </a:cubicBezTo>
                <a:cubicBezTo>
                  <a:pt x="2273" y="608"/>
                  <a:pt x="2282" y="618"/>
                  <a:pt x="2295" y="622"/>
                </a:cubicBezTo>
                <a:cubicBezTo>
                  <a:pt x="2356" y="681"/>
                  <a:pt x="2361" y="694"/>
                  <a:pt x="2372" y="698"/>
                </a:cubicBezTo>
                <a:cubicBezTo>
                  <a:pt x="2404" y="751"/>
                  <a:pt x="2411" y="750"/>
                  <a:pt x="2411" y="759"/>
                </a:cubicBezTo>
                <a:cubicBezTo>
                  <a:pt x="2419" y="798"/>
                  <a:pt x="2412" y="786"/>
                  <a:pt x="2405" y="775"/>
                </a:cubicBezTo>
                <a:close/>
                <a:moveTo>
                  <a:pt x="2433" y="769"/>
                </a:moveTo>
                <a:cubicBezTo>
                  <a:pt x="2433" y="759"/>
                  <a:pt x="2429" y="756"/>
                  <a:pt x="2427" y="750"/>
                </a:cubicBezTo>
                <a:cubicBezTo>
                  <a:pt x="2434" y="682"/>
                  <a:pt x="2445" y="671"/>
                  <a:pt x="2442" y="652"/>
                </a:cubicBezTo>
                <a:cubicBezTo>
                  <a:pt x="2455" y="614"/>
                  <a:pt x="2455" y="610"/>
                  <a:pt x="2454" y="605"/>
                </a:cubicBezTo>
                <a:cubicBezTo>
                  <a:pt x="2465" y="566"/>
                  <a:pt x="2469" y="565"/>
                  <a:pt x="2469" y="561"/>
                </a:cubicBezTo>
                <a:cubicBezTo>
                  <a:pt x="2515" y="452"/>
                  <a:pt x="2524" y="452"/>
                  <a:pt x="2522" y="446"/>
                </a:cubicBezTo>
                <a:cubicBezTo>
                  <a:pt x="2557" y="387"/>
                  <a:pt x="2568" y="376"/>
                  <a:pt x="2577" y="365"/>
                </a:cubicBezTo>
                <a:cubicBezTo>
                  <a:pt x="2603" y="318"/>
                  <a:pt x="2613" y="317"/>
                  <a:pt x="2613" y="307"/>
                </a:cubicBezTo>
                <a:cubicBezTo>
                  <a:pt x="2647" y="267"/>
                  <a:pt x="2651" y="262"/>
                  <a:pt x="2656" y="257"/>
                </a:cubicBezTo>
                <a:cubicBezTo>
                  <a:pt x="2732" y="164"/>
                  <a:pt x="2748" y="139"/>
                  <a:pt x="2770" y="119"/>
                </a:cubicBezTo>
                <a:cubicBezTo>
                  <a:pt x="2774" y="130"/>
                  <a:pt x="2764" y="131"/>
                  <a:pt x="2765" y="137"/>
                </a:cubicBezTo>
                <a:cubicBezTo>
                  <a:pt x="2754" y="157"/>
                  <a:pt x="2751" y="161"/>
                  <a:pt x="2747" y="165"/>
                </a:cubicBezTo>
                <a:cubicBezTo>
                  <a:pt x="2698" y="241"/>
                  <a:pt x="2696" y="247"/>
                  <a:pt x="2690" y="250"/>
                </a:cubicBezTo>
                <a:cubicBezTo>
                  <a:pt x="2664" y="288"/>
                  <a:pt x="2661" y="294"/>
                  <a:pt x="2655" y="299"/>
                </a:cubicBezTo>
                <a:cubicBezTo>
                  <a:pt x="2627" y="357"/>
                  <a:pt x="2621" y="361"/>
                  <a:pt x="2616" y="366"/>
                </a:cubicBezTo>
                <a:cubicBezTo>
                  <a:pt x="2583" y="417"/>
                  <a:pt x="2581" y="420"/>
                  <a:pt x="2576" y="421"/>
                </a:cubicBezTo>
                <a:cubicBezTo>
                  <a:pt x="2560" y="447"/>
                  <a:pt x="2564" y="452"/>
                  <a:pt x="2562" y="453"/>
                </a:cubicBezTo>
                <a:cubicBezTo>
                  <a:pt x="2554" y="472"/>
                  <a:pt x="2540" y="470"/>
                  <a:pt x="2544" y="481"/>
                </a:cubicBezTo>
                <a:cubicBezTo>
                  <a:pt x="2516" y="524"/>
                  <a:pt x="2510" y="536"/>
                  <a:pt x="2508" y="550"/>
                </a:cubicBezTo>
                <a:cubicBezTo>
                  <a:pt x="2462" y="644"/>
                  <a:pt x="2456" y="671"/>
                  <a:pt x="2452" y="700"/>
                </a:cubicBezTo>
                <a:cubicBezTo>
                  <a:pt x="2444" y="756"/>
                  <a:pt x="2443" y="770"/>
                  <a:pt x="2443" y="785"/>
                </a:cubicBezTo>
                <a:close/>
                <a:moveTo>
                  <a:pt x="2440" y="862"/>
                </a:moveTo>
                <a:cubicBezTo>
                  <a:pt x="2443" y="862"/>
                  <a:pt x="2446" y="861"/>
                  <a:pt x="2449" y="860"/>
                </a:cubicBezTo>
                <a:cubicBezTo>
                  <a:pt x="2453" y="863"/>
                  <a:pt x="2454" y="870"/>
                  <a:pt x="2455" y="877"/>
                </a:cubicBezTo>
                <a:cubicBezTo>
                  <a:pt x="2449" y="874"/>
                  <a:pt x="2444" y="869"/>
                  <a:pt x="2440" y="862"/>
                </a:cubicBezTo>
                <a:close/>
                <a:moveTo>
                  <a:pt x="2463" y="855"/>
                </a:moveTo>
                <a:cubicBezTo>
                  <a:pt x="2452" y="849"/>
                  <a:pt x="2458" y="839"/>
                  <a:pt x="2452" y="830"/>
                </a:cubicBezTo>
                <a:cubicBezTo>
                  <a:pt x="2455" y="830"/>
                  <a:pt x="2457" y="829"/>
                  <a:pt x="2457" y="826"/>
                </a:cubicBezTo>
                <a:cubicBezTo>
                  <a:pt x="2465" y="830"/>
                  <a:pt x="2463" y="848"/>
                  <a:pt x="2463" y="855"/>
                </a:cubicBezTo>
                <a:close/>
                <a:moveTo>
                  <a:pt x="2461" y="819"/>
                </a:moveTo>
                <a:cubicBezTo>
                  <a:pt x="2451" y="819"/>
                  <a:pt x="2460" y="813"/>
                  <a:pt x="2455" y="803"/>
                </a:cubicBezTo>
                <a:cubicBezTo>
                  <a:pt x="2458" y="736"/>
                  <a:pt x="2456" y="727"/>
                  <a:pt x="2460" y="722"/>
                </a:cubicBezTo>
                <a:cubicBezTo>
                  <a:pt x="2467" y="691"/>
                  <a:pt x="2468" y="689"/>
                  <a:pt x="2465" y="689"/>
                </a:cubicBezTo>
                <a:cubicBezTo>
                  <a:pt x="2477" y="646"/>
                  <a:pt x="2478" y="642"/>
                  <a:pt x="2478" y="639"/>
                </a:cubicBezTo>
                <a:cubicBezTo>
                  <a:pt x="2492" y="607"/>
                  <a:pt x="2493" y="604"/>
                  <a:pt x="2494" y="600"/>
                </a:cubicBezTo>
                <a:cubicBezTo>
                  <a:pt x="2525" y="540"/>
                  <a:pt x="2526" y="524"/>
                  <a:pt x="2536" y="515"/>
                </a:cubicBezTo>
                <a:cubicBezTo>
                  <a:pt x="2593" y="420"/>
                  <a:pt x="2598" y="419"/>
                  <a:pt x="2596" y="414"/>
                </a:cubicBezTo>
                <a:cubicBezTo>
                  <a:pt x="2637" y="346"/>
                  <a:pt x="2655" y="324"/>
                  <a:pt x="2667" y="299"/>
                </a:cubicBezTo>
                <a:cubicBezTo>
                  <a:pt x="2747" y="183"/>
                  <a:pt x="2754" y="171"/>
                  <a:pt x="2760" y="159"/>
                </a:cubicBezTo>
                <a:cubicBezTo>
                  <a:pt x="2770" y="136"/>
                  <a:pt x="2776" y="137"/>
                  <a:pt x="2776" y="135"/>
                </a:cubicBezTo>
                <a:cubicBezTo>
                  <a:pt x="2792" y="96"/>
                  <a:pt x="2792" y="88"/>
                  <a:pt x="2795" y="81"/>
                </a:cubicBezTo>
                <a:cubicBezTo>
                  <a:pt x="2831" y="54"/>
                  <a:pt x="2824" y="55"/>
                  <a:pt x="2823" y="61"/>
                </a:cubicBezTo>
                <a:cubicBezTo>
                  <a:pt x="2798" y="112"/>
                  <a:pt x="2795" y="131"/>
                  <a:pt x="2781" y="143"/>
                </a:cubicBezTo>
                <a:cubicBezTo>
                  <a:pt x="2755" y="180"/>
                  <a:pt x="2765" y="191"/>
                  <a:pt x="2755" y="190"/>
                </a:cubicBezTo>
                <a:cubicBezTo>
                  <a:pt x="2741" y="235"/>
                  <a:pt x="2727" y="230"/>
                  <a:pt x="2732" y="239"/>
                </a:cubicBezTo>
                <a:cubicBezTo>
                  <a:pt x="2696" y="300"/>
                  <a:pt x="2684" y="314"/>
                  <a:pt x="2676" y="330"/>
                </a:cubicBezTo>
                <a:cubicBezTo>
                  <a:pt x="2652" y="367"/>
                  <a:pt x="2642" y="381"/>
                  <a:pt x="2630" y="395"/>
                </a:cubicBezTo>
                <a:cubicBezTo>
                  <a:pt x="2602" y="443"/>
                  <a:pt x="2597" y="446"/>
                  <a:pt x="2598" y="452"/>
                </a:cubicBezTo>
                <a:cubicBezTo>
                  <a:pt x="2574" y="489"/>
                  <a:pt x="2569" y="492"/>
                  <a:pt x="2571" y="499"/>
                </a:cubicBezTo>
                <a:cubicBezTo>
                  <a:pt x="2539" y="562"/>
                  <a:pt x="2532" y="563"/>
                  <a:pt x="2532" y="569"/>
                </a:cubicBezTo>
                <a:cubicBezTo>
                  <a:pt x="2512" y="621"/>
                  <a:pt x="2501" y="635"/>
                  <a:pt x="2499" y="655"/>
                </a:cubicBezTo>
                <a:cubicBezTo>
                  <a:pt x="2474" y="740"/>
                  <a:pt x="2469" y="743"/>
                  <a:pt x="2471" y="750"/>
                </a:cubicBezTo>
                <a:close/>
                <a:moveTo>
                  <a:pt x="2417" y="953"/>
                </a:moveTo>
                <a:cubicBezTo>
                  <a:pt x="2411" y="951"/>
                  <a:pt x="2404" y="950"/>
                  <a:pt x="2401" y="944"/>
                </a:cubicBezTo>
                <a:cubicBezTo>
                  <a:pt x="2394" y="944"/>
                  <a:pt x="2387" y="943"/>
                  <a:pt x="2384" y="936"/>
                </a:cubicBezTo>
                <a:cubicBezTo>
                  <a:pt x="2374" y="939"/>
                  <a:pt x="2371" y="933"/>
                  <a:pt x="2365" y="930"/>
                </a:cubicBezTo>
                <a:cubicBezTo>
                  <a:pt x="2357" y="934"/>
                  <a:pt x="2356" y="924"/>
                  <a:pt x="2349" y="925"/>
                </a:cubicBezTo>
                <a:cubicBezTo>
                  <a:pt x="2349" y="922"/>
                  <a:pt x="2345" y="923"/>
                  <a:pt x="2343" y="923"/>
                </a:cubicBezTo>
                <a:cubicBezTo>
                  <a:pt x="2341" y="923"/>
                  <a:pt x="2341" y="921"/>
                  <a:pt x="2340" y="921"/>
                </a:cubicBezTo>
                <a:cubicBezTo>
                  <a:pt x="2337" y="920"/>
                  <a:pt x="2332" y="917"/>
                  <a:pt x="2327" y="917"/>
                </a:cubicBezTo>
                <a:cubicBezTo>
                  <a:pt x="2324" y="918"/>
                  <a:pt x="2317" y="916"/>
                  <a:pt x="2314" y="911"/>
                </a:cubicBezTo>
                <a:cubicBezTo>
                  <a:pt x="2301" y="910"/>
                  <a:pt x="2291" y="903"/>
                  <a:pt x="2282" y="897"/>
                </a:cubicBezTo>
                <a:cubicBezTo>
                  <a:pt x="2276" y="900"/>
                  <a:pt x="2277" y="892"/>
                  <a:pt x="2272" y="893"/>
                </a:cubicBezTo>
                <a:cubicBezTo>
                  <a:pt x="2269" y="892"/>
                  <a:pt x="2267" y="892"/>
                  <a:pt x="2265" y="888"/>
                </a:cubicBezTo>
                <a:cubicBezTo>
                  <a:pt x="2260" y="885"/>
                  <a:pt x="2252" y="886"/>
                  <a:pt x="2249" y="880"/>
                </a:cubicBezTo>
                <a:cubicBezTo>
                  <a:pt x="2242" y="879"/>
                  <a:pt x="2239" y="872"/>
                  <a:pt x="2232" y="871"/>
                </a:cubicBezTo>
                <a:cubicBezTo>
                  <a:pt x="2231" y="868"/>
                  <a:pt x="2226" y="871"/>
                  <a:pt x="2225" y="867"/>
                </a:cubicBezTo>
                <a:cubicBezTo>
                  <a:pt x="2224" y="865"/>
                  <a:pt x="2222" y="862"/>
                  <a:pt x="2219" y="862"/>
                </a:cubicBezTo>
                <a:cubicBezTo>
                  <a:pt x="2220" y="854"/>
                  <a:pt x="2230" y="864"/>
                  <a:pt x="2234" y="865"/>
                </a:cubicBezTo>
                <a:cubicBezTo>
                  <a:pt x="2239" y="867"/>
                  <a:pt x="2249" y="862"/>
                  <a:pt x="2250" y="871"/>
                </a:cubicBezTo>
                <a:cubicBezTo>
                  <a:pt x="2259" y="867"/>
                  <a:pt x="2263" y="872"/>
                  <a:pt x="2268" y="873"/>
                </a:cubicBezTo>
                <a:cubicBezTo>
                  <a:pt x="2276" y="871"/>
                  <a:pt x="2278" y="878"/>
                  <a:pt x="2286" y="875"/>
                </a:cubicBezTo>
                <a:cubicBezTo>
                  <a:pt x="2294" y="883"/>
                  <a:pt x="2308" y="882"/>
                  <a:pt x="2318" y="887"/>
                </a:cubicBezTo>
                <a:cubicBezTo>
                  <a:pt x="2331" y="888"/>
                  <a:pt x="2338" y="896"/>
                  <a:pt x="2352" y="895"/>
                </a:cubicBezTo>
                <a:cubicBezTo>
                  <a:pt x="2364" y="905"/>
                  <a:pt x="2378" y="910"/>
                  <a:pt x="2392" y="916"/>
                </a:cubicBezTo>
                <a:cubicBezTo>
                  <a:pt x="2396" y="921"/>
                  <a:pt x="2400" y="924"/>
                  <a:pt x="2406" y="925"/>
                </a:cubicBezTo>
                <a:cubicBezTo>
                  <a:pt x="2405" y="936"/>
                  <a:pt x="2417" y="928"/>
                  <a:pt x="2417" y="938"/>
                </a:cubicBezTo>
                <a:cubicBezTo>
                  <a:pt x="2428" y="941"/>
                  <a:pt x="2437" y="948"/>
                  <a:pt x="2447" y="953"/>
                </a:cubicBezTo>
                <a:cubicBezTo>
                  <a:pt x="2455" y="969"/>
                  <a:pt x="2470" y="977"/>
                  <a:pt x="2479" y="993"/>
                </a:cubicBezTo>
                <a:cubicBezTo>
                  <a:pt x="2458" y="979"/>
                  <a:pt x="2437" y="967"/>
                  <a:pt x="2417" y="953"/>
                </a:cubicBezTo>
                <a:close/>
                <a:moveTo>
                  <a:pt x="2482" y="996"/>
                </a:moveTo>
                <a:cubicBezTo>
                  <a:pt x="2485" y="997"/>
                  <a:pt x="2487" y="1000"/>
                  <a:pt x="2489" y="1003"/>
                </a:cubicBezTo>
                <a:cubicBezTo>
                  <a:pt x="2490" y="1010"/>
                  <a:pt x="2482" y="1000"/>
                  <a:pt x="2482" y="996"/>
                </a:cubicBezTo>
                <a:close/>
                <a:moveTo>
                  <a:pt x="2542" y="895"/>
                </a:moveTo>
                <a:cubicBezTo>
                  <a:pt x="2544" y="884"/>
                  <a:pt x="2548" y="899"/>
                  <a:pt x="2546" y="900"/>
                </a:cubicBezTo>
                <a:cubicBezTo>
                  <a:pt x="2544" y="901"/>
                  <a:pt x="2541" y="897"/>
                  <a:pt x="2542" y="895"/>
                </a:cubicBezTo>
                <a:close/>
                <a:moveTo>
                  <a:pt x="2510" y="987"/>
                </a:moveTo>
                <a:cubicBezTo>
                  <a:pt x="2506" y="987"/>
                  <a:pt x="2506" y="982"/>
                  <a:pt x="2505" y="979"/>
                </a:cubicBezTo>
                <a:cubicBezTo>
                  <a:pt x="2510" y="977"/>
                  <a:pt x="2511" y="980"/>
                  <a:pt x="2512" y="984"/>
                </a:cubicBezTo>
                <a:cubicBezTo>
                  <a:pt x="2510" y="984"/>
                  <a:pt x="2510" y="985"/>
                  <a:pt x="2510" y="987"/>
                </a:cubicBezTo>
                <a:close/>
                <a:moveTo>
                  <a:pt x="2522" y="1017"/>
                </a:moveTo>
                <a:cubicBezTo>
                  <a:pt x="2520" y="1018"/>
                  <a:pt x="2517" y="1014"/>
                  <a:pt x="2518" y="1012"/>
                </a:cubicBezTo>
                <a:cubicBezTo>
                  <a:pt x="2520" y="1001"/>
                  <a:pt x="2524" y="1016"/>
                  <a:pt x="2522" y="1017"/>
                </a:cubicBezTo>
                <a:close/>
                <a:moveTo>
                  <a:pt x="2525" y="928"/>
                </a:moveTo>
                <a:cubicBezTo>
                  <a:pt x="2526" y="935"/>
                  <a:pt x="2522" y="938"/>
                  <a:pt x="2522" y="943"/>
                </a:cubicBezTo>
                <a:cubicBezTo>
                  <a:pt x="2523" y="947"/>
                  <a:pt x="2518" y="948"/>
                  <a:pt x="2517" y="950"/>
                </a:cubicBezTo>
                <a:cubicBezTo>
                  <a:pt x="2517" y="951"/>
                  <a:pt x="2519" y="955"/>
                  <a:pt x="2518" y="956"/>
                </a:cubicBezTo>
                <a:cubicBezTo>
                  <a:pt x="2518" y="956"/>
                  <a:pt x="2516" y="956"/>
                  <a:pt x="2515" y="956"/>
                </a:cubicBezTo>
                <a:cubicBezTo>
                  <a:pt x="2514" y="960"/>
                  <a:pt x="2518" y="970"/>
                  <a:pt x="2509" y="970"/>
                </a:cubicBezTo>
                <a:cubicBezTo>
                  <a:pt x="2505" y="961"/>
                  <a:pt x="2512" y="960"/>
                  <a:pt x="2512" y="954"/>
                </a:cubicBezTo>
                <a:cubicBezTo>
                  <a:pt x="2514" y="950"/>
                  <a:pt x="2515" y="945"/>
                  <a:pt x="2518" y="941"/>
                </a:cubicBezTo>
                <a:cubicBezTo>
                  <a:pt x="2518" y="930"/>
                  <a:pt x="2526" y="925"/>
                  <a:pt x="2525" y="913"/>
                </a:cubicBezTo>
                <a:cubicBezTo>
                  <a:pt x="2532" y="914"/>
                  <a:pt x="2528" y="926"/>
                  <a:pt x="2525" y="928"/>
                </a:cubicBezTo>
                <a:close/>
                <a:moveTo>
                  <a:pt x="2530" y="1045"/>
                </a:moveTo>
                <a:cubicBezTo>
                  <a:pt x="2527" y="1038"/>
                  <a:pt x="2535" y="1038"/>
                  <a:pt x="2534" y="1033"/>
                </a:cubicBezTo>
                <a:cubicBezTo>
                  <a:pt x="2537" y="972"/>
                  <a:pt x="2534" y="960"/>
                  <a:pt x="2535" y="952"/>
                </a:cubicBezTo>
                <a:cubicBezTo>
                  <a:pt x="2553" y="912"/>
                  <a:pt x="2557" y="903"/>
                  <a:pt x="2559" y="892"/>
                </a:cubicBezTo>
                <a:cubicBezTo>
                  <a:pt x="2592" y="831"/>
                  <a:pt x="2590" y="821"/>
                  <a:pt x="2597" y="816"/>
                </a:cubicBezTo>
                <a:cubicBezTo>
                  <a:pt x="2618" y="787"/>
                  <a:pt x="2614" y="780"/>
                  <a:pt x="2619" y="779"/>
                </a:cubicBezTo>
                <a:cubicBezTo>
                  <a:pt x="2646" y="737"/>
                  <a:pt x="2650" y="732"/>
                  <a:pt x="2652" y="725"/>
                </a:cubicBezTo>
                <a:cubicBezTo>
                  <a:pt x="2732" y="618"/>
                  <a:pt x="2741" y="619"/>
                  <a:pt x="2739" y="613"/>
                </a:cubicBezTo>
                <a:cubicBezTo>
                  <a:pt x="2768" y="578"/>
                  <a:pt x="2782" y="570"/>
                  <a:pt x="2787" y="556"/>
                </a:cubicBezTo>
                <a:cubicBezTo>
                  <a:pt x="2774" y="583"/>
                  <a:pt x="2776" y="590"/>
                  <a:pt x="2774" y="594"/>
                </a:cubicBezTo>
                <a:cubicBezTo>
                  <a:pt x="2752" y="632"/>
                  <a:pt x="2751" y="637"/>
                  <a:pt x="2748" y="641"/>
                </a:cubicBezTo>
                <a:cubicBezTo>
                  <a:pt x="2731" y="668"/>
                  <a:pt x="2725" y="669"/>
                  <a:pt x="2725" y="675"/>
                </a:cubicBezTo>
                <a:cubicBezTo>
                  <a:pt x="2705" y="699"/>
                  <a:pt x="2704" y="705"/>
                  <a:pt x="2702" y="709"/>
                </a:cubicBezTo>
                <a:cubicBezTo>
                  <a:pt x="2670" y="743"/>
                  <a:pt x="2676" y="756"/>
                  <a:pt x="2665" y="758"/>
                </a:cubicBezTo>
                <a:cubicBezTo>
                  <a:pt x="2639" y="799"/>
                  <a:pt x="2637" y="802"/>
                  <a:pt x="2632" y="803"/>
                </a:cubicBezTo>
                <a:cubicBezTo>
                  <a:pt x="2614" y="838"/>
                  <a:pt x="2614" y="847"/>
                  <a:pt x="2606" y="849"/>
                </a:cubicBezTo>
                <a:cubicBezTo>
                  <a:pt x="2589" y="873"/>
                  <a:pt x="2596" y="886"/>
                  <a:pt x="2584" y="886"/>
                </a:cubicBezTo>
                <a:cubicBezTo>
                  <a:pt x="2574" y="932"/>
                  <a:pt x="2564" y="937"/>
                  <a:pt x="2564" y="950"/>
                </a:cubicBezTo>
                <a:cubicBezTo>
                  <a:pt x="2537" y="1075"/>
                  <a:pt x="2538" y="1053"/>
                  <a:pt x="2530" y="1045"/>
                </a:cubicBezTo>
                <a:close/>
                <a:moveTo>
                  <a:pt x="2858" y="2117"/>
                </a:moveTo>
                <a:cubicBezTo>
                  <a:pt x="2852" y="2119"/>
                  <a:pt x="2847" y="2123"/>
                  <a:pt x="2841" y="2124"/>
                </a:cubicBezTo>
                <a:cubicBezTo>
                  <a:pt x="2781" y="2132"/>
                  <a:pt x="2773" y="2127"/>
                  <a:pt x="2765" y="2127"/>
                </a:cubicBezTo>
                <a:cubicBezTo>
                  <a:pt x="2684" y="2121"/>
                  <a:pt x="2674" y="2127"/>
                  <a:pt x="2667" y="2123"/>
                </a:cubicBezTo>
                <a:cubicBezTo>
                  <a:pt x="2625" y="2122"/>
                  <a:pt x="2619" y="2130"/>
                  <a:pt x="2615" y="2128"/>
                </a:cubicBezTo>
                <a:cubicBezTo>
                  <a:pt x="2583" y="2131"/>
                  <a:pt x="2575" y="2128"/>
                  <a:pt x="2566" y="2131"/>
                </a:cubicBezTo>
                <a:cubicBezTo>
                  <a:pt x="2524" y="2132"/>
                  <a:pt x="2518" y="2140"/>
                  <a:pt x="2514" y="2136"/>
                </a:cubicBezTo>
                <a:cubicBezTo>
                  <a:pt x="2477" y="2156"/>
                  <a:pt x="2490" y="2152"/>
                  <a:pt x="2503" y="2150"/>
                </a:cubicBezTo>
                <a:cubicBezTo>
                  <a:pt x="2588" y="2142"/>
                  <a:pt x="2595" y="2138"/>
                  <a:pt x="2600" y="2141"/>
                </a:cubicBezTo>
                <a:cubicBezTo>
                  <a:pt x="2669" y="2134"/>
                  <a:pt x="2686" y="2137"/>
                  <a:pt x="2703" y="2138"/>
                </a:cubicBezTo>
                <a:cubicBezTo>
                  <a:pt x="2743" y="2140"/>
                  <a:pt x="2745" y="2140"/>
                  <a:pt x="2748" y="2138"/>
                </a:cubicBezTo>
                <a:cubicBezTo>
                  <a:pt x="2679" y="2149"/>
                  <a:pt x="2659" y="2161"/>
                  <a:pt x="2643" y="2151"/>
                </a:cubicBezTo>
                <a:cubicBezTo>
                  <a:pt x="2607" y="2160"/>
                  <a:pt x="2604" y="2156"/>
                  <a:pt x="2602" y="2156"/>
                </a:cubicBezTo>
                <a:cubicBezTo>
                  <a:pt x="2733" y="2160"/>
                  <a:pt x="2733" y="2160"/>
                  <a:pt x="2733" y="2160"/>
                </a:cubicBezTo>
                <a:cubicBezTo>
                  <a:pt x="2765" y="2154"/>
                  <a:pt x="2776" y="2155"/>
                  <a:pt x="2772" y="2150"/>
                </a:cubicBezTo>
                <a:cubicBezTo>
                  <a:pt x="2799" y="2160"/>
                  <a:pt x="2799" y="2160"/>
                  <a:pt x="2799" y="2160"/>
                </a:cubicBezTo>
                <a:cubicBezTo>
                  <a:pt x="2827" y="2160"/>
                  <a:pt x="2827" y="2160"/>
                  <a:pt x="2827" y="2160"/>
                </a:cubicBezTo>
                <a:cubicBezTo>
                  <a:pt x="2866" y="2140"/>
                  <a:pt x="2872" y="2136"/>
                  <a:pt x="2877" y="2133"/>
                </a:cubicBezTo>
                <a:cubicBezTo>
                  <a:pt x="2882" y="2114"/>
                  <a:pt x="2882" y="2114"/>
                  <a:pt x="2882" y="2114"/>
                </a:cubicBezTo>
                <a:close/>
                <a:moveTo>
                  <a:pt x="2307" y="1491"/>
                </a:moveTo>
                <a:cubicBezTo>
                  <a:pt x="2296" y="1501"/>
                  <a:pt x="2292" y="1512"/>
                  <a:pt x="2283" y="1522"/>
                </a:cubicBezTo>
                <a:cubicBezTo>
                  <a:pt x="2262" y="1560"/>
                  <a:pt x="2263" y="1566"/>
                  <a:pt x="2257" y="1569"/>
                </a:cubicBezTo>
                <a:cubicBezTo>
                  <a:pt x="2249" y="1593"/>
                  <a:pt x="2255" y="1602"/>
                  <a:pt x="2248" y="1607"/>
                </a:cubicBezTo>
                <a:cubicBezTo>
                  <a:pt x="2220" y="1556"/>
                  <a:pt x="2226" y="1554"/>
                  <a:pt x="2222" y="1550"/>
                </a:cubicBezTo>
                <a:cubicBezTo>
                  <a:pt x="2208" y="1508"/>
                  <a:pt x="2218" y="1506"/>
                  <a:pt x="2212" y="1500"/>
                </a:cubicBezTo>
                <a:cubicBezTo>
                  <a:pt x="2209" y="1468"/>
                  <a:pt x="2208" y="1464"/>
                  <a:pt x="2210" y="1460"/>
                </a:cubicBezTo>
                <a:cubicBezTo>
                  <a:pt x="2212" y="1374"/>
                  <a:pt x="2212" y="1365"/>
                  <a:pt x="2215" y="1357"/>
                </a:cubicBezTo>
                <a:cubicBezTo>
                  <a:pt x="2220" y="1295"/>
                  <a:pt x="2228" y="1292"/>
                  <a:pt x="2226" y="1287"/>
                </a:cubicBezTo>
                <a:cubicBezTo>
                  <a:pt x="2231" y="1234"/>
                  <a:pt x="2228" y="1228"/>
                  <a:pt x="2229" y="1223"/>
                </a:cubicBezTo>
                <a:cubicBezTo>
                  <a:pt x="2236" y="1177"/>
                  <a:pt x="2233" y="1168"/>
                  <a:pt x="2235" y="1161"/>
                </a:cubicBezTo>
                <a:cubicBezTo>
                  <a:pt x="2222" y="1098"/>
                  <a:pt x="2216" y="1084"/>
                  <a:pt x="2212" y="1071"/>
                </a:cubicBezTo>
                <a:cubicBezTo>
                  <a:pt x="2210" y="1075"/>
                  <a:pt x="2212" y="1097"/>
                  <a:pt x="2222" y="1121"/>
                </a:cubicBezTo>
                <a:cubicBezTo>
                  <a:pt x="2220" y="1149"/>
                  <a:pt x="2227" y="1155"/>
                  <a:pt x="2225" y="1158"/>
                </a:cubicBezTo>
                <a:cubicBezTo>
                  <a:pt x="2224" y="1253"/>
                  <a:pt x="2211" y="1289"/>
                  <a:pt x="2210" y="1328"/>
                </a:cubicBezTo>
                <a:cubicBezTo>
                  <a:pt x="2204" y="1349"/>
                  <a:pt x="2203" y="1351"/>
                  <a:pt x="2201" y="1353"/>
                </a:cubicBezTo>
                <a:cubicBezTo>
                  <a:pt x="2200" y="1442"/>
                  <a:pt x="2197" y="1446"/>
                  <a:pt x="2196" y="1450"/>
                </a:cubicBezTo>
                <a:cubicBezTo>
                  <a:pt x="2206" y="1512"/>
                  <a:pt x="2201" y="1526"/>
                  <a:pt x="2207" y="1544"/>
                </a:cubicBezTo>
                <a:cubicBezTo>
                  <a:pt x="2217" y="1582"/>
                  <a:pt x="2218" y="1585"/>
                  <a:pt x="2219" y="1587"/>
                </a:cubicBezTo>
                <a:cubicBezTo>
                  <a:pt x="2219" y="1591"/>
                  <a:pt x="2217" y="1589"/>
                  <a:pt x="2214" y="1587"/>
                </a:cubicBezTo>
                <a:cubicBezTo>
                  <a:pt x="2205" y="1572"/>
                  <a:pt x="2203" y="1569"/>
                  <a:pt x="2201" y="1565"/>
                </a:cubicBezTo>
                <a:cubicBezTo>
                  <a:pt x="2185" y="1482"/>
                  <a:pt x="2188" y="1477"/>
                  <a:pt x="2186" y="1474"/>
                </a:cubicBezTo>
                <a:cubicBezTo>
                  <a:pt x="2184" y="1403"/>
                  <a:pt x="2187" y="1399"/>
                  <a:pt x="2189" y="1395"/>
                </a:cubicBezTo>
                <a:cubicBezTo>
                  <a:pt x="2193" y="1361"/>
                  <a:pt x="2190" y="1355"/>
                  <a:pt x="2191" y="1350"/>
                </a:cubicBezTo>
                <a:cubicBezTo>
                  <a:pt x="2193" y="1307"/>
                  <a:pt x="2197" y="1306"/>
                  <a:pt x="2197" y="1303"/>
                </a:cubicBezTo>
                <a:cubicBezTo>
                  <a:pt x="2199" y="1280"/>
                  <a:pt x="2199" y="1278"/>
                  <a:pt x="2199" y="1275"/>
                </a:cubicBezTo>
                <a:cubicBezTo>
                  <a:pt x="2200" y="1250"/>
                  <a:pt x="2199" y="1248"/>
                  <a:pt x="2203" y="1246"/>
                </a:cubicBezTo>
                <a:cubicBezTo>
                  <a:pt x="2197" y="1176"/>
                  <a:pt x="2207" y="1174"/>
                  <a:pt x="2201" y="1168"/>
                </a:cubicBezTo>
                <a:cubicBezTo>
                  <a:pt x="2192" y="1111"/>
                  <a:pt x="2193" y="1101"/>
                  <a:pt x="2191" y="1091"/>
                </a:cubicBezTo>
                <a:cubicBezTo>
                  <a:pt x="2180" y="1038"/>
                  <a:pt x="2176" y="1025"/>
                  <a:pt x="2166" y="999"/>
                </a:cubicBezTo>
                <a:cubicBezTo>
                  <a:pt x="2133" y="919"/>
                  <a:pt x="2128" y="912"/>
                  <a:pt x="2130" y="908"/>
                </a:cubicBezTo>
                <a:cubicBezTo>
                  <a:pt x="2102" y="863"/>
                  <a:pt x="2105" y="860"/>
                  <a:pt x="2100" y="854"/>
                </a:cubicBezTo>
                <a:cubicBezTo>
                  <a:pt x="2119" y="922"/>
                  <a:pt x="2122" y="928"/>
                  <a:pt x="2123" y="932"/>
                </a:cubicBezTo>
                <a:cubicBezTo>
                  <a:pt x="2129" y="984"/>
                  <a:pt x="2139" y="997"/>
                  <a:pt x="2134" y="1005"/>
                </a:cubicBezTo>
                <a:cubicBezTo>
                  <a:pt x="2134" y="1056"/>
                  <a:pt x="2133" y="1060"/>
                  <a:pt x="2132" y="1065"/>
                </a:cubicBezTo>
                <a:cubicBezTo>
                  <a:pt x="2126" y="1099"/>
                  <a:pt x="2136" y="1107"/>
                  <a:pt x="2127" y="1109"/>
                </a:cubicBezTo>
                <a:cubicBezTo>
                  <a:pt x="2124" y="1141"/>
                  <a:pt x="2121" y="1143"/>
                  <a:pt x="2124" y="1146"/>
                </a:cubicBezTo>
                <a:cubicBezTo>
                  <a:pt x="2116" y="1224"/>
                  <a:pt x="2109" y="1232"/>
                  <a:pt x="2113" y="1243"/>
                </a:cubicBezTo>
                <a:cubicBezTo>
                  <a:pt x="2111" y="1287"/>
                  <a:pt x="2105" y="1289"/>
                  <a:pt x="2106" y="1294"/>
                </a:cubicBezTo>
                <a:cubicBezTo>
                  <a:pt x="2100" y="1328"/>
                  <a:pt x="2104" y="1337"/>
                  <a:pt x="2100" y="1345"/>
                </a:cubicBezTo>
                <a:cubicBezTo>
                  <a:pt x="2099" y="1402"/>
                  <a:pt x="2096" y="1406"/>
                  <a:pt x="2098" y="1411"/>
                </a:cubicBezTo>
                <a:cubicBezTo>
                  <a:pt x="2104" y="1460"/>
                  <a:pt x="2099" y="1464"/>
                  <a:pt x="2105" y="1471"/>
                </a:cubicBezTo>
                <a:cubicBezTo>
                  <a:pt x="2112" y="1513"/>
                  <a:pt x="2116" y="1520"/>
                  <a:pt x="2114" y="1525"/>
                </a:cubicBezTo>
                <a:cubicBezTo>
                  <a:pt x="2078" y="1491"/>
                  <a:pt x="2078" y="1481"/>
                  <a:pt x="2072" y="1469"/>
                </a:cubicBezTo>
                <a:cubicBezTo>
                  <a:pt x="2069" y="1416"/>
                  <a:pt x="2066" y="1408"/>
                  <a:pt x="2066" y="1402"/>
                </a:cubicBezTo>
                <a:cubicBezTo>
                  <a:pt x="2064" y="1356"/>
                  <a:pt x="2071" y="1354"/>
                  <a:pt x="2066" y="1349"/>
                </a:cubicBezTo>
                <a:cubicBezTo>
                  <a:pt x="2083" y="1248"/>
                  <a:pt x="2080" y="1237"/>
                  <a:pt x="2085" y="1230"/>
                </a:cubicBezTo>
                <a:cubicBezTo>
                  <a:pt x="2096" y="1167"/>
                  <a:pt x="2093" y="1156"/>
                  <a:pt x="2099" y="1148"/>
                </a:cubicBezTo>
                <a:cubicBezTo>
                  <a:pt x="2102" y="1126"/>
                  <a:pt x="2103" y="1124"/>
                  <a:pt x="2105" y="1122"/>
                </a:cubicBezTo>
                <a:cubicBezTo>
                  <a:pt x="2105" y="1104"/>
                  <a:pt x="2106" y="1099"/>
                  <a:pt x="2110" y="1095"/>
                </a:cubicBezTo>
                <a:cubicBezTo>
                  <a:pt x="2114" y="1033"/>
                  <a:pt x="2111" y="1028"/>
                  <a:pt x="2115" y="1025"/>
                </a:cubicBezTo>
                <a:cubicBezTo>
                  <a:pt x="2116" y="972"/>
                  <a:pt x="2116" y="962"/>
                  <a:pt x="2113" y="952"/>
                </a:cubicBezTo>
                <a:cubicBezTo>
                  <a:pt x="2106" y="909"/>
                  <a:pt x="2105" y="910"/>
                  <a:pt x="2102" y="900"/>
                </a:cubicBezTo>
                <a:cubicBezTo>
                  <a:pt x="2099" y="891"/>
                  <a:pt x="2098" y="903"/>
                  <a:pt x="2103" y="917"/>
                </a:cubicBezTo>
                <a:cubicBezTo>
                  <a:pt x="2110" y="965"/>
                  <a:pt x="2106" y="970"/>
                  <a:pt x="2106" y="977"/>
                </a:cubicBezTo>
                <a:cubicBezTo>
                  <a:pt x="2104" y="1047"/>
                  <a:pt x="2103" y="1059"/>
                  <a:pt x="2100" y="1071"/>
                </a:cubicBezTo>
                <a:cubicBezTo>
                  <a:pt x="2100" y="1097"/>
                  <a:pt x="2092" y="1102"/>
                  <a:pt x="2095" y="1109"/>
                </a:cubicBezTo>
                <a:cubicBezTo>
                  <a:pt x="2080" y="1195"/>
                  <a:pt x="2077" y="1207"/>
                  <a:pt x="2073" y="1219"/>
                </a:cubicBezTo>
                <a:cubicBezTo>
                  <a:pt x="2064" y="1268"/>
                  <a:pt x="2070" y="1273"/>
                  <a:pt x="2067" y="1275"/>
                </a:cubicBezTo>
                <a:cubicBezTo>
                  <a:pt x="2060" y="1318"/>
                  <a:pt x="2059" y="1325"/>
                  <a:pt x="2060" y="1332"/>
                </a:cubicBezTo>
                <a:cubicBezTo>
                  <a:pt x="2056" y="1356"/>
                  <a:pt x="2051" y="1361"/>
                  <a:pt x="2057" y="1369"/>
                </a:cubicBezTo>
                <a:cubicBezTo>
                  <a:pt x="2061" y="1423"/>
                  <a:pt x="2056" y="1435"/>
                  <a:pt x="2060" y="1449"/>
                </a:cubicBezTo>
                <a:cubicBezTo>
                  <a:pt x="2062" y="1491"/>
                  <a:pt x="2060" y="1482"/>
                  <a:pt x="2056" y="1484"/>
                </a:cubicBezTo>
                <a:cubicBezTo>
                  <a:pt x="2048" y="1459"/>
                  <a:pt x="2043" y="1464"/>
                  <a:pt x="2041" y="1457"/>
                </a:cubicBezTo>
                <a:cubicBezTo>
                  <a:pt x="2042" y="1409"/>
                  <a:pt x="2039" y="1396"/>
                  <a:pt x="2043" y="1386"/>
                </a:cubicBezTo>
                <a:cubicBezTo>
                  <a:pt x="2044" y="1356"/>
                  <a:pt x="2042" y="1353"/>
                  <a:pt x="2043" y="1350"/>
                </a:cubicBezTo>
                <a:cubicBezTo>
                  <a:pt x="2049" y="1290"/>
                  <a:pt x="2050" y="1284"/>
                  <a:pt x="2051" y="1278"/>
                </a:cubicBezTo>
                <a:cubicBezTo>
                  <a:pt x="2060" y="1256"/>
                  <a:pt x="2055" y="1248"/>
                  <a:pt x="2057" y="1242"/>
                </a:cubicBezTo>
                <a:cubicBezTo>
                  <a:pt x="2073" y="1171"/>
                  <a:pt x="2073" y="1168"/>
                  <a:pt x="2073" y="1166"/>
                </a:cubicBezTo>
                <a:cubicBezTo>
                  <a:pt x="2082" y="1134"/>
                  <a:pt x="2074" y="1126"/>
                  <a:pt x="2082" y="1123"/>
                </a:cubicBezTo>
                <a:cubicBezTo>
                  <a:pt x="2084" y="1084"/>
                  <a:pt x="2084" y="1081"/>
                  <a:pt x="2087" y="1079"/>
                </a:cubicBezTo>
                <a:cubicBezTo>
                  <a:pt x="2095" y="1009"/>
                  <a:pt x="2095" y="985"/>
                  <a:pt x="2094" y="960"/>
                </a:cubicBezTo>
                <a:cubicBezTo>
                  <a:pt x="2092" y="917"/>
                  <a:pt x="2090" y="910"/>
                  <a:pt x="2089" y="904"/>
                </a:cubicBezTo>
                <a:cubicBezTo>
                  <a:pt x="2089" y="901"/>
                  <a:pt x="2082" y="910"/>
                  <a:pt x="2089" y="925"/>
                </a:cubicBezTo>
                <a:cubicBezTo>
                  <a:pt x="2085" y="1008"/>
                  <a:pt x="2085" y="1020"/>
                  <a:pt x="2085" y="1033"/>
                </a:cubicBezTo>
                <a:cubicBezTo>
                  <a:pt x="2076" y="1060"/>
                  <a:pt x="2078" y="1064"/>
                  <a:pt x="2077" y="1067"/>
                </a:cubicBezTo>
                <a:cubicBezTo>
                  <a:pt x="2068" y="1114"/>
                  <a:pt x="2070" y="1126"/>
                  <a:pt x="2066" y="1137"/>
                </a:cubicBezTo>
                <a:cubicBezTo>
                  <a:pt x="2061" y="1176"/>
                  <a:pt x="2058" y="1178"/>
                  <a:pt x="2061" y="1181"/>
                </a:cubicBezTo>
                <a:cubicBezTo>
                  <a:pt x="2057" y="1210"/>
                  <a:pt x="2053" y="1215"/>
                  <a:pt x="2050" y="1220"/>
                </a:cubicBezTo>
                <a:cubicBezTo>
                  <a:pt x="2047" y="1256"/>
                  <a:pt x="2043" y="1261"/>
                  <a:pt x="2041" y="1266"/>
                </a:cubicBezTo>
                <a:cubicBezTo>
                  <a:pt x="2033" y="1319"/>
                  <a:pt x="2040" y="1326"/>
                  <a:pt x="2032" y="1330"/>
                </a:cubicBezTo>
                <a:cubicBezTo>
                  <a:pt x="2031" y="1369"/>
                  <a:pt x="2027" y="1373"/>
                  <a:pt x="2031" y="1380"/>
                </a:cubicBezTo>
                <a:cubicBezTo>
                  <a:pt x="2030" y="1417"/>
                  <a:pt x="2031" y="1419"/>
                  <a:pt x="2027" y="1421"/>
                </a:cubicBezTo>
                <a:cubicBezTo>
                  <a:pt x="2031" y="1449"/>
                  <a:pt x="2031" y="1451"/>
                  <a:pt x="2031" y="1454"/>
                </a:cubicBezTo>
                <a:cubicBezTo>
                  <a:pt x="2013" y="1410"/>
                  <a:pt x="2003" y="1389"/>
                  <a:pt x="2009" y="1372"/>
                </a:cubicBezTo>
                <a:cubicBezTo>
                  <a:pt x="2007" y="1339"/>
                  <a:pt x="2010" y="1335"/>
                  <a:pt x="2013" y="1332"/>
                </a:cubicBezTo>
                <a:cubicBezTo>
                  <a:pt x="2014" y="1279"/>
                  <a:pt x="2017" y="1270"/>
                  <a:pt x="2018" y="1261"/>
                </a:cubicBezTo>
                <a:cubicBezTo>
                  <a:pt x="2024" y="1230"/>
                  <a:pt x="2021" y="1225"/>
                  <a:pt x="2025" y="1222"/>
                </a:cubicBezTo>
                <a:cubicBezTo>
                  <a:pt x="2036" y="1185"/>
                  <a:pt x="2036" y="1178"/>
                  <a:pt x="2039" y="1173"/>
                </a:cubicBezTo>
                <a:cubicBezTo>
                  <a:pt x="2052" y="1124"/>
                  <a:pt x="2047" y="1118"/>
                  <a:pt x="2048" y="1115"/>
                </a:cubicBezTo>
                <a:cubicBezTo>
                  <a:pt x="2061" y="1090"/>
                  <a:pt x="2052" y="1083"/>
                  <a:pt x="2058" y="1080"/>
                </a:cubicBezTo>
                <a:cubicBezTo>
                  <a:pt x="2066" y="1050"/>
                  <a:pt x="2066" y="1041"/>
                  <a:pt x="2067" y="1034"/>
                </a:cubicBezTo>
                <a:cubicBezTo>
                  <a:pt x="2076" y="952"/>
                  <a:pt x="2077" y="945"/>
                  <a:pt x="2075" y="936"/>
                </a:cubicBezTo>
                <a:cubicBezTo>
                  <a:pt x="2075" y="902"/>
                  <a:pt x="2070" y="892"/>
                  <a:pt x="2072" y="884"/>
                </a:cubicBezTo>
                <a:cubicBezTo>
                  <a:pt x="2058" y="814"/>
                  <a:pt x="2053" y="795"/>
                  <a:pt x="2048" y="777"/>
                </a:cubicBezTo>
                <a:cubicBezTo>
                  <a:pt x="2052" y="816"/>
                  <a:pt x="2060" y="824"/>
                  <a:pt x="2056" y="828"/>
                </a:cubicBezTo>
                <a:cubicBezTo>
                  <a:pt x="2062" y="885"/>
                  <a:pt x="2072" y="893"/>
                  <a:pt x="2065" y="897"/>
                </a:cubicBezTo>
                <a:cubicBezTo>
                  <a:pt x="2068" y="953"/>
                  <a:pt x="2063" y="957"/>
                  <a:pt x="2067" y="964"/>
                </a:cubicBezTo>
                <a:cubicBezTo>
                  <a:pt x="2061" y="1024"/>
                  <a:pt x="2053" y="1033"/>
                  <a:pt x="2056" y="1046"/>
                </a:cubicBezTo>
                <a:cubicBezTo>
                  <a:pt x="2043" y="1076"/>
                  <a:pt x="2050" y="1081"/>
                  <a:pt x="2046" y="1084"/>
                </a:cubicBezTo>
                <a:cubicBezTo>
                  <a:pt x="2037" y="1110"/>
                  <a:pt x="2040" y="1116"/>
                  <a:pt x="2036" y="1119"/>
                </a:cubicBezTo>
                <a:cubicBezTo>
                  <a:pt x="2035" y="1152"/>
                  <a:pt x="2026" y="1157"/>
                  <a:pt x="2030" y="1166"/>
                </a:cubicBezTo>
                <a:cubicBezTo>
                  <a:pt x="2014" y="1215"/>
                  <a:pt x="2013" y="1218"/>
                  <a:pt x="2014" y="1222"/>
                </a:cubicBezTo>
                <a:cubicBezTo>
                  <a:pt x="2005" y="1266"/>
                  <a:pt x="2008" y="1275"/>
                  <a:pt x="2002" y="1281"/>
                </a:cubicBezTo>
                <a:cubicBezTo>
                  <a:pt x="2000" y="1338"/>
                  <a:pt x="2001" y="1347"/>
                  <a:pt x="1995" y="1353"/>
                </a:cubicBezTo>
                <a:cubicBezTo>
                  <a:pt x="1993" y="1410"/>
                  <a:pt x="2004" y="1421"/>
                  <a:pt x="1995" y="1427"/>
                </a:cubicBezTo>
                <a:cubicBezTo>
                  <a:pt x="1989" y="1376"/>
                  <a:pt x="1980" y="1370"/>
                  <a:pt x="1988" y="1366"/>
                </a:cubicBezTo>
                <a:cubicBezTo>
                  <a:pt x="1981" y="1292"/>
                  <a:pt x="1994" y="1292"/>
                  <a:pt x="1988" y="1287"/>
                </a:cubicBezTo>
                <a:cubicBezTo>
                  <a:pt x="1995" y="1237"/>
                  <a:pt x="2001" y="1223"/>
                  <a:pt x="2006" y="1209"/>
                </a:cubicBezTo>
                <a:cubicBezTo>
                  <a:pt x="2007" y="1181"/>
                  <a:pt x="2016" y="1180"/>
                  <a:pt x="2014" y="1175"/>
                </a:cubicBezTo>
                <a:cubicBezTo>
                  <a:pt x="2021" y="1136"/>
                  <a:pt x="2023" y="1130"/>
                  <a:pt x="2023" y="1123"/>
                </a:cubicBezTo>
                <a:cubicBezTo>
                  <a:pt x="2037" y="1079"/>
                  <a:pt x="2036" y="1071"/>
                  <a:pt x="2038" y="1065"/>
                </a:cubicBezTo>
                <a:cubicBezTo>
                  <a:pt x="2046" y="1019"/>
                  <a:pt x="2050" y="1013"/>
                  <a:pt x="2049" y="1006"/>
                </a:cubicBezTo>
                <a:cubicBezTo>
                  <a:pt x="2052" y="958"/>
                  <a:pt x="2054" y="952"/>
                  <a:pt x="2057" y="946"/>
                </a:cubicBezTo>
                <a:cubicBezTo>
                  <a:pt x="2053" y="896"/>
                  <a:pt x="2061" y="891"/>
                  <a:pt x="2054" y="882"/>
                </a:cubicBezTo>
                <a:cubicBezTo>
                  <a:pt x="2046" y="846"/>
                  <a:pt x="2053" y="838"/>
                  <a:pt x="2045" y="840"/>
                </a:cubicBezTo>
                <a:cubicBezTo>
                  <a:pt x="2053" y="880"/>
                  <a:pt x="2046" y="882"/>
                  <a:pt x="2051" y="887"/>
                </a:cubicBezTo>
                <a:cubicBezTo>
                  <a:pt x="2042" y="984"/>
                  <a:pt x="2043" y="991"/>
                  <a:pt x="2042" y="998"/>
                </a:cubicBezTo>
                <a:cubicBezTo>
                  <a:pt x="2031" y="1050"/>
                  <a:pt x="2029" y="1058"/>
                  <a:pt x="2030" y="1066"/>
                </a:cubicBezTo>
                <a:cubicBezTo>
                  <a:pt x="2008" y="1142"/>
                  <a:pt x="2012" y="1151"/>
                  <a:pt x="2004" y="1157"/>
                </a:cubicBezTo>
                <a:cubicBezTo>
                  <a:pt x="2005" y="1190"/>
                  <a:pt x="1992" y="1195"/>
                  <a:pt x="1994" y="1204"/>
                </a:cubicBezTo>
                <a:cubicBezTo>
                  <a:pt x="1989" y="1233"/>
                  <a:pt x="1983" y="1239"/>
                  <a:pt x="1984" y="1248"/>
                </a:cubicBezTo>
                <a:cubicBezTo>
                  <a:pt x="1970" y="1309"/>
                  <a:pt x="1980" y="1316"/>
                  <a:pt x="1973" y="1318"/>
                </a:cubicBezTo>
                <a:cubicBezTo>
                  <a:pt x="1970" y="1370"/>
                  <a:pt x="1977" y="1376"/>
                  <a:pt x="1974" y="1379"/>
                </a:cubicBezTo>
                <a:cubicBezTo>
                  <a:pt x="1961" y="1373"/>
                  <a:pt x="1965" y="1362"/>
                  <a:pt x="1961" y="1349"/>
                </a:cubicBezTo>
                <a:cubicBezTo>
                  <a:pt x="1960" y="1260"/>
                  <a:pt x="1963" y="1249"/>
                  <a:pt x="1962" y="1236"/>
                </a:cubicBezTo>
                <a:cubicBezTo>
                  <a:pt x="1965" y="1214"/>
                  <a:pt x="1967" y="1208"/>
                  <a:pt x="1967" y="1201"/>
                </a:cubicBezTo>
                <a:cubicBezTo>
                  <a:pt x="1975" y="1178"/>
                  <a:pt x="1972" y="1176"/>
                  <a:pt x="1972" y="1175"/>
                </a:cubicBezTo>
                <a:cubicBezTo>
                  <a:pt x="1989" y="1120"/>
                  <a:pt x="1991" y="1108"/>
                  <a:pt x="1997" y="1097"/>
                </a:cubicBezTo>
                <a:cubicBezTo>
                  <a:pt x="2011" y="1058"/>
                  <a:pt x="2007" y="1051"/>
                  <a:pt x="2009" y="1045"/>
                </a:cubicBezTo>
                <a:cubicBezTo>
                  <a:pt x="2022" y="980"/>
                  <a:pt x="2023" y="967"/>
                  <a:pt x="2027" y="956"/>
                </a:cubicBezTo>
                <a:cubicBezTo>
                  <a:pt x="2024" y="924"/>
                  <a:pt x="2031" y="922"/>
                  <a:pt x="2027" y="918"/>
                </a:cubicBezTo>
                <a:cubicBezTo>
                  <a:pt x="2030" y="878"/>
                  <a:pt x="2024" y="873"/>
                  <a:pt x="2027" y="871"/>
                </a:cubicBezTo>
                <a:cubicBezTo>
                  <a:pt x="2027" y="836"/>
                  <a:pt x="2023" y="829"/>
                  <a:pt x="2020" y="822"/>
                </a:cubicBezTo>
                <a:cubicBezTo>
                  <a:pt x="2017" y="795"/>
                  <a:pt x="2013" y="802"/>
                  <a:pt x="2017" y="812"/>
                </a:cubicBezTo>
                <a:cubicBezTo>
                  <a:pt x="2022" y="847"/>
                  <a:pt x="2019" y="855"/>
                  <a:pt x="2020" y="863"/>
                </a:cubicBezTo>
                <a:cubicBezTo>
                  <a:pt x="2020" y="898"/>
                  <a:pt x="2020" y="906"/>
                  <a:pt x="2019" y="914"/>
                </a:cubicBezTo>
                <a:cubicBezTo>
                  <a:pt x="2010" y="942"/>
                  <a:pt x="2019" y="949"/>
                  <a:pt x="2017" y="953"/>
                </a:cubicBezTo>
                <a:cubicBezTo>
                  <a:pt x="2009" y="982"/>
                  <a:pt x="2012" y="987"/>
                  <a:pt x="2008" y="990"/>
                </a:cubicBezTo>
                <a:cubicBezTo>
                  <a:pt x="1996" y="1054"/>
                  <a:pt x="1993" y="1057"/>
                  <a:pt x="1992" y="1061"/>
                </a:cubicBezTo>
                <a:cubicBezTo>
                  <a:pt x="1981" y="1100"/>
                  <a:pt x="1984" y="1106"/>
                  <a:pt x="1980" y="1109"/>
                </a:cubicBezTo>
                <a:cubicBezTo>
                  <a:pt x="1971" y="1142"/>
                  <a:pt x="1975" y="1151"/>
                  <a:pt x="1966" y="1158"/>
                </a:cubicBezTo>
                <a:cubicBezTo>
                  <a:pt x="1960" y="1191"/>
                  <a:pt x="1958" y="1200"/>
                  <a:pt x="1959" y="1209"/>
                </a:cubicBezTo>
                <a:cubicBezTo>
                  <a:pt x="1953" y="1240"/>
                  <a:pt x="1950" y="1244"/>
                  <a:pt x="1949" y="1249"/>
                </a:cubicBezTo>
                <a:cubicBezTo>
                  <a:pt x="1946" y="1284"/>
                  <a:pt x="1951" y="1290"/>
                  <a:pt x="1944" y="1293"/>
                </a:cubicBezTo>
                <a:cubicBezTo>
                  <a:pt x="1949" y="1346"/>
                  <a:pt x="1949" y="1353"/>
                  <a:pt x="1950" y="1361"/>
                </a:cubicBezTo>
                <a:cubicBezTo>
                  <a:pt x="1936" y="1331"/>
                  <a:pt x="1932" y="1316"/>
                  <a:pt x="1932" y="1303"/>
                </a:cubicBezTo>
                <a:cubicBezTo>
                  <a:pt x="1933" y="1238"/>
                  <a:pt x="1931" y="1230"/>
                  <a:pt x="1929" y="1223"/>
                </a:cubicBezTo>
                <a:cubicBezTo>
                  <a:pt x="1938" y="1181"/>
                  <a:pt x="1935" y="1176"/>
                  <a:pt x="1939" y="1173"/>
                </a:cubicBezTo>
                <a:cubicBezTo>
                  <a:pt x="1944" y="1139"/>
                  <a:pt x="1942" y="1130"/>
                  <a:pt x="1949" y="1123"/>
                </a:cubicBezTo>
                <a:cubicBezTo>
                  <a:pt x="1954" y="1103"/>
                  <a:pt x="1951" y="1099"/>
                  <a:pt x="1953" y="1097"/>
                </a:cubicBezTo>
                <a:cubicBezTo>
                  <a:pt x="1958" y="1068"/>
                  <a:pt x="1964" y="1065"/>
                  <a:pt x="1962" y="1060"/>
                </a:cubicBezTo>
                <a:cubicBezTo>
                  <a:pt x="1968" y="1016"/>
                  <a:pt x="1977" y="1014"/>
                  <a:pt x="1971" y="1008"/>
                </a:cubicBezTo>
                <a:cubicBezTo>
                  <a:pt x="1978" y="962"/>
                  <a:pt x="1978" y="953"/>
                  <a:pt x="1980" y="944"/>
                </a:cubicBezTo>
                <a:cubicBezTo>
                  <a:pt x="1978" y="913"/>
                  <a:pt x="1989" y="912"/>
                  <a:pt x="1981" y="905"/>
                </a:cubicBezTo>
                <a:cubicBezTo>
                  <a:pt x="1986" y="876"/>
                  <a:pt x="1979" y="869"/>
                  <a:pt x="1983" y="866"/>
                </a:cubicBezTo>
                <a:cubicBezTo>
                  <a:pt x="1977" y="833"/>
                  <a:pt x="1980" y="830"/>
                  <a:pt x="1974" y="824"/>
                </a:cubicBezTo>
                <a:cubicBezTo>
                  <a:pt x="1975" y="882"/>
                  <a:pt x="1978" y="888"/>
                  <a:pt x="1977" y="893"/>
                </a:cubicBezTo>
                <a:cubicBezTo>
                  <a:pt x="1978" y="921"/>
                  <a:pt x="1971" y="922"/>
                  <a:pt x="1975" y="926"/>
                </a:cubicBezTo>
                <a:cubicBezTo>
                  <a:pt x="1965" y="983"/>
                  <a:pt x="1961" y="993"/>
                  <a:pt x="1963" y="1004"/>
                </a:cubicBezTo>
                <a:cubicBezTo>
                  <a:pt x="1950" y="1087"/>
                  <a:pt x="1939" y="1090"/>
                  <a:pt x="1944" y="1097"/>
                </a:cubicBezTo>
                <a:cubicBezTo>
                  <a:pt x="1939" y="1121"/>
                  <a:pt x="1933" y="1122"/>
                  <a:pt x="1937" y="1127"/>
                </a:cubicBezTo>
                <a:cubicBezTo>
                  <a:pt x="1916" y="1230"/>
                  <a:pt x="1923" y="1242"/>
                  <a:pt x="1918" y="1252"/>
                </a:cubicBezTo>
                <a:cubicBezTo>
                  <a:pt x="1921" y="1290"/>
                  <a:pt x="1921" y="1296"/>
                  <a:pt x="1919" y="1301"/>
                </a:cubicBezTo>
                <a:cubicBezTo>
                  <a:pt x="1930" y="1364"/>
                  <a:pt x="1944" y="1379"/>
                  <a:pt x="1938" y="1388"/>
                </a:cubicBezTo>
                <a:cubicBezTo>
                  <a:pt x="1925" y="1368"/>
                  <a:pt x="1921" y="1369"/>
                  <a:pt x="1923" y="1367"/>
                </a:cubicBezTo>
                <a:cubicBezTo>
                  <a:pt x="1904" y="1295"/>
                  <a:pt x="1906" y="1288"/>
                  <a:pt x="1901" y="1279"/>
                </a:cubicBezTo>
                <a:cubicBezTo>
                  <a:pt x="1898" y="1240"/>
                  <a:pt x="1901" y="1236"/>
                  <a:pt x="1898" y="1231"/>
                </a:cubicBezTo>
                <a:cubicBezTo>
                  <a:pt x="1904" y="1155"/>
                  <a:pt x="1896" y="1144"/>
                  <a:pt x="1902" y="1138"/>
                </a:cubicBezTo>
                <a:cubicBezTo>
                  <a:pt x="1901" y="1106"/>
                  <a:pt x="1907" y="1100"/>
                  <a:pt x="1902" y="1090"/>
                </a:cubicBezTo>
                <a:cubicBezTo>
                  <a:pt x="1907" y="1061"/>
                  <a:pt x="1909" y="1053"/>
                  <a:pt x="1913" y="1046"/>
                </a:cubicBezTo>
                <a:cubicBezTo>
                  <a:pt x="1913" y="1014"/>
                  <a:pt x="1921" y="1008"/>
                  <a:pt x="1919" y="999"/>
                </a:cubicBezTo>
                <a:cubicBezTo>
                  <a:pt x="1940" y="901"/>
                  <a:pt x="1935" y="892"/>
                  <a:pt x="1941" y="886"/>
                </a:cubicBezTo>
                <a:cubicBezTo>
                  <a:pt x="1947" y="831"/>
                  <a:pt x="1952" y="824"/>
                  <a:pt x="1949" y="815"/>
                </a:cubicBezTo>
                <a:cubicBezTo>
                  <a:pt x="1953" y="765"/>
                  <a:pt x="1946" y="759"/>
                  <a:pt x="1948" y="756"/>
                </a:cubicBezTo>
                <a:cubicBezTo>
                  <a:pt x="1943" y="727"/>
                  <a:pt x="1947" y="718"/>
                  <a:pt x="1940" y="720"/>
                </a:cubicBezTo>
                <a:cubicBezTo>
                  <a:pt x="1940" y="766"/>
                  <a:pt x="1947" y="775"/>
                  <a:pt x="1945" y="781"/>
                </a:cubicBezTo>
                <a:cubicBezTo>
                  <a:pt x="1938" y="847"/>
                  <a:pt x="1940" y="854"/>
                  <a:pt x="1936" y="860"/>
                </a:cubicBezTo>
                <a:cubicBezTo>
                  <a:pt x="1923" y="924"/>
                  <a:pt x="1925" y="931"/>
                  <a:pt x="1923" y="938"/>
                </a:cubicBezTo>
                <a:cubicBezTo>
                  <a:pt x="1906" y="1007"/>
                  <a:pt x="1910" y="1022"/>
                  <a:pt x="1903" y="1034"/>
                </a:cubicBezTo>
                <a:cubicBezTo>
                  <a:pt x="1899" y="1065"/>
                  <a:pt x="1900" y="1069"/>
                  <a:pt x="1898" y="1072"/>
                </a:cubicBezTo>
                <a:cubicBezTo>
                  <a:pt x="1893" y="1166"/>
                  <a:pt x="1885" y="1178"/>
                  <a:pt x="1892" y="1193"/>
                </a:cubicBezTo>
                <a:cubicBezTo>
                  <a:pt x="1893" y="1240"/>
                  <a:pt x="1884" y="1245"/>
                  <a:pt x="1890" y="1253"/>
                </a:cubicBezTo>
                <a:cubicBezTo>
                  <a:pt x="1891" y="1282"/>
                  <a:pt x="1892" y="1288"/>
                  <a:pt x="1893" y="1295"/>
                </a:cubicBezTo>
                <a:cubicBezTo>
                  <a:pt x="1908" y="1348"/>
                  <a:pt x="1908" y="1355"/>
                  <a:pt x="1906" y="1362"/>
                </a:cubicBezTo>
                <a:cubicBezTo>
                  <a:pt x="1896" y="1343"/>
                  <a:pt x="1897" y="1346"/>
                  <a:pt x="1899" y="1345"/>
                </a:cubicBezTo>
                <a:cubicBezTo>
                  <a:pt x="1875" y="1262"/>
                  <a:pt x="1871" y="1251"/>
                  <a:pt x="1875" y="1243"/>
                </a:cubicBezTo>
                <a:cubicBezTo>
                  <a:pt x="1871" y="1176"/>
                  <a:pt x="1873" y="1167"/>
                  <a:pt x="1872" y="1157"/>
                </a:cubicBezTo>
                <a:cubicBezTo>
                  <a:pt x="1887" y="1067"/>
                  <a:pt x="1882" y="1056"/>
                  <a:pt x="1891" y="1049"/>
                </a:cubicBezTo>
                <a:cubicBezTo>
                  <a:pt x="1898" y="989"/>
                  <a:pt x="1903" y="985"/>
                  <a:pt x="1902" y="979"/>
                </a:cubicBezTo>
                <a:cubicBezTo>
                  <a:pt x="1911" y="942"/>
                  <a:pt x="1909" y="936"/>
                  <a:pt x="1913" y="931"/>
                </a:cubicBezTo>
                <a:cubicBezTo>
                  <a:pt x="1918" y="873"/>
                  <a:pt x="1928" y="853"/>
                  <a:pt x="1927" y="829"/>
                </a:cubicBezTo>
                <a:cubicBezTo>
                  <a:pt x="1936" y="786"/>
                  <a:pt x="1931" y="773"/>
                  <a:pt x="1934" y="761"/>
                </a:cubicBezTo>
                <a:cubicBezTo>
                  <a:pt x="1924" y="811"/>
                  <a:pt x="1922" y="824"/>
                  <a:pt x="1920" y="837"/>
                </a:cubicBezTo>
                <a:cubicBezTo>
                  <a:pt x="1905" y="917"/>
                  <a:pt x="1904" y="920"/>
                  <a:pt x="1906" y="923"/>
                </a:cubicBezTo>
                <a:cubicBezTo>
                  <a:pt x="1903" y="959"/>
                  <a:pt x="1890" y="962"/>
                  <a:pt x="1897" y="970"/>
                </a:cubicBezTo>
                <a:cubicBezTo>
                  <a:pt x="1883" y="1013"/>
                  <a:pt x="1885" y="1020"/>
                  <a:pt x="1881" y="1026"/>
                </a:cubicBezTo>
                <a:cubicBezTo>
                  <a:pt x="1873" y="1069"/>
                  <a:pt x="1868" y="1072"/>
                  <a:pt x="1872" y="1078"/>
                </a:cubicBezTo>
                <a:cubicBezTo>
                  <a:pt x="1864" y="1142"/>
                  <a:pt x="1861" y="1146"/>
                  <a:pt x="1862" y="1151"/>
                </a:cubicBezTo>
                <a:cubicBezTo>
                  <a:pt x="1859" y="1200"/>
                  <a:pt x="1858" y="1209"/>
                  <a:pt x="1862" y="1219"/>
                </a:cubicBezTo>
                <a:cubicBezTo>
                  <a:pt x="1867" y="1230"/>
                  <a:pt x="1856" y="1239"/>
                  <a:pt x="1864" y="1244"/>
                </a:cubicBezTo>
                <a:cubicBezTo>
                  <a:pt x="1863" y="1286"/>
                  <a:pt x="1866" y="1291"/>
                  <a:pt x="1870" y="1296"/>
                </a:cubicBezTo>
                <a:cubicBezTo>
                  <a:pt x="1860" y="1293"/>
                  <a:pt x="1853" y="1283"/>
                  <a:pt x="1848" y="1273"/>
                </a:cubicBezTo>
                <a:cubicBezTo>
                  <a:pt x="1833" y="1175"/>
                  <a:pt x="1831" y="1170"/>
                  <a:pt x="1828" y="1164"/>
                </a:cubicBezTo>
                <a:cubicBezTo>
                  <a:pt x="1831" y="1127"/>
                  <a:pt x="1828" y="1120"/>
                  <a:pt x="1831" y="1115"/>
                </a:cubicBezTo>
                <a:cubicBezTo>
                  <a:pt x="1826" y="1071"/>
                  <a:pt x="1832" y="1062"/>
                  <a:pt x="1830" y="1051"/>
                </a:cubicBezTo>
                <a:cubicBezTo>
                  <a:pt x="1836" y="1035"/>
                  <a:pt x="1836" y="1033"/>
                  <a:pt x="1836" y="1030"/>
                </a:cubicBezTo>
                <a:cubicBezTo>
                  <a:pt x="1844" y="1002"/>
                  <a:pt x="1836" y="994"/>
                  <a:pt x="1844" y="991"/>
                </a:cubicBezTo>
                <a:cubicBezTo>
                  <a:pt x="1856" y="927"/>
                  <a:pt x="1862" y="924"/>
                  <a:pt x="1862" y="918"/>
                </a:cubicBezTo>
                <a:cubicBezTo>
                  <a:pt x="1890" y="834"/>
                  <a:pt x="1896" y="825"/>
                  <a:pt x="1899" y="816"/>
                </a:cubicBezTo>
                <a:cubicBezTo>
                  <a:pt x="1908" y="781"/>
                  <a:pt x="1910" y="777"/>
                  <a:pt x="1910" y="771"/>
                </a:cubicBezTo>
                <a:cubicBezTo>
                  <a:pt x="1919" y="739"/>
                  <a:pt x="1919" y="737"/>
                  <a:pt x="1919" y="734"/>
                </a:cubicBezTo>
                <a:cubicBezTo>
                  <a:pt x="1913" y="749"/>
                  <a:pt x="1909" y="751"/>
                  <a:pt x="1909" y="754"/>
                </a:cubicBezTo>
                <a:cubicBezTo>
                  <a:pt x="1904" y="790"/>
                  <a:pt x="1894" y="794"/>
                  <a:pt x="1897" y="802"/>
                </a:cubicBezTo>
                <a:cubicBezTo>
                  <a:pt x="1861" y="886"/>
                  <a:pt x="1861" y="899"/>
                  <a:pt x="1855" y="911"/>
                </a:cubicBezTo>
                <a:cubicBezTo>
                  <a:pt x="1835" y="988"/>
                  <a:pt x="1831" y="989"/>
                  <a:pt x="1830" y="992"/>
                </a:cubicBezTo>
                <a:cubicBezTo>
                  <a:pt x="1828" y="1035"/>
                  <a:pt x="1822" y="1044"/>
                  <a:pt x="1823" y="1055"/>
                </a:cubicBezTo>
                <a:cubicBezTo>
                  <a:pt x="1821" y="1124"/>
                  <a:pt x="1815" y="1128"/>
                  <a:pt x="1818" y="1134"/>
                </a:cubicBezTo>
                <a:cubicBezTo>
                  <a:pt x="1826" y="1225"/>
                  <a:pt x="1832" y="1231"/>
                  <a:pt x="1830" y="1236"/>
                </a:cubicBezTo>
                <a:cubicBezTo>
                  <a:pt x="1838" y="1278"/>
                  <a:pt x="1847" y="1286"/>
                  <a:pt x="1839" y="1290"/>
                </a:cubicBezTo>
                <a:cubicBezTo>
                  <a:pt x="1816" y="1218"/>
                  <a:pt x="1819" y="1207"/>
                  <a:pt x="1813" y="1205"/>
                </a:cubicBezTo>
                <a:cubicBezTo>
                  <a:pt x="1807" y="1158"/>
                  <a:pt x="1808" y="1156"/>
                  <a:pt x="1810" y="1153"/>
                </a:cubicBezTo>
                <a:cubicBezTo>
                  <a:pt x="1812" y="1127"/>
                  <a:pt x="1805" y="1121"/>
                  <a:pt x="1809" y="1119"/>
                </a:cubicBezTo>
                <a:cubicBezTo>
                  <a:pt x="1809" y="1085"/>
                  <a:pt x="1810" y="1081"/>
                  <a:pt x="1813" y="1078"/>
                </a:cubicBezTo>
                <a:cubicBezTo>
                  <a:pt x="1826" y="1025"/>
                  <a:pt x="1814" y="1018"/>
                  <a:pt x="1819" y="1016"/>
                </a:cubicBezTo>
                <a:cubicBezTo>
                  <a:pt x="1832" y="953"/>
                  <a:pt x="1829" y="949"/>
                  <a:pt x="1831" y="947"/>
                </a:cubicBezTo>
                <a:cubicBezTo>
                  <a:pt x="1837" y="914"/>
                  <a:pt x="1844" y="905"/>
                  <a:pt x="1846" y="895"/>
                </a:cubicBezTo>
                <a:cubicBezTo>
                  <a:pt x="1879" y="803"/>
                  <a:pt x="1876" y="800"/>
                  <a:pt x="1878" y="798"/>
                </a:cubicBezTo>
                <a:cubicBezTo>
                  <a:pt x="1886" y="765"/>
                  <a:pt x="1893" y="756"/>
                  <a:pt x="1893" y="746"/>
                </a:cubicBezTo>
                <a:cubicBezTo>
                  <a:pt x="1892" y="717"/>
                  <a:pt x="1893" y="723"/>
                  <a:pt x="1892" y="728"/>
                </a:cubicBezTo>
                <a:cubicBezTo>
                  <a:pt x="1881" y="768"/>
                  <a:pt x="1879" y="773"/>
                  <a:pt x="1879" y="780"/>
                </a:cubicBezTo>
                <a:cubicBezTo>
                  <a:pt x="1870" y="800"/>
                  <a:pt x="1868" y="806"/>
                  <a:pt x="1868" y="812"/>
                </a:cubicBezTo>
                <a:cubicBezTo>
                  <a:pt x="1854" y="832"/>
                  <a:pt x="1859" y="839"/>
                  <a:pt x="1853" y="844"/>
                </a:cubicBezTo>
                <a:cubicBezTo>
                  <a:pt x="1814" y="1002"/>
                  <a:pt x="1805" y="1024"/>
                  <a:pt x="1805" y="1047"/>
                </a:cubicBezTo>
                <a:cubicBezTo>
                  <a:pt x="1796" y="1104"/>
                  <a:pt x="1798" y="1111"/>
                  <a:pt x="1796" y="1117"/>
                </a:cubicBezTo>
                <a:cubicBezTo>
                  <a:pt x="1799" y="1147"/>
                  <a:pt x="1796" y="1150"/>
                  <a:pt x="1799" y="1154"/>
                </a:cubicBezTo>
                <a:cubicBezTo>
                  <a:pt x="1804" y="1203"/>
                  <a:pt x="1802" y="1214"/>
                  <a:pt x="1808" y="1228"/>
                </a:cubicBezTo>
                <a:cubicBezTo>
                  <a:pt x="1810" y="1264"/>
                  <a:pt x="1805" y="1257"/>
                  <a:pt x="1799" y="1254"/>
                </a:cubicBezTo>
                <a:cubicBezTo>
                  <a:pt x="1785" y="1202"/>
                  <a:pt x="1794" y="1179"/>
                  <a:pt x="1779" y="1150"/>
                </a:cubicBezTo>
                <a:cubicBezTo>
                  <a:pt x="1781" y="1085"/>
                  <a:pt x="1780" y="1068"/>
                  <a:pt x="1781" y="1052"/>
                </a:cubicBezTo>
                <a:cubicBezTo>
                  <a:pt x="1793" y="990"/>
                  <a:pt x="1789" y="985"/>
                  <a:pt x="1788" y="980"/>
                </a:cubicBezTo>
                <a:cubicBezTo>
                  <a:pt x="1802" y="929"/>
                  <a:pt x="1805" y="925"/>
                  <a:pt x="1801" y="920"/>
                </a:cubicBezTo>
                <a:cubicBezTo>
                  <a:pt x="1827" y="852"/>
                  <a:pt x="1832" y="845"/>
                  <a:pt x="1835" y="837"/>
                </a:cubicBezTo>
                <a:cubicBezTo>
                  <a:pt x="1856" y="786"/>
                  <a:pt x="1855" y="781"/>
                  <a:pt x="1861" y="778"/>
                </a:cubicBezTo>
                <a:cubicBezTo>
                  <a:pt x="1852" y="781"/>
                  <a:pt x="1851" y="785"/>
                  <a:pt x="1849" y="788"/>
                </a:cubicBezTo>
                <a:cubicBezTo>
                  <a:pt x="1840" y="826"/>
                  <a:pt x="1828" y="827"/>
                  <a:pt x="1832" y="832"/>
                </a:cubicBezTo>
                <a:cubicBezTo>
                  <a:pt x="1799" y="903"/>
                  <a:pt x="1800" y="911"/>
                  <a:pt x="1798" y="919"/>
                </a:cubicBezTo>
                <a:cubicBezTo>
                  <a:pt x="1779" y="973"/>
                  <a:pt x="1783" y="980"/>
                  <a:pt x="1781" y="984"/>
                </a:cubicBezTo>
                <a:cubicBezTo>
                  <a:pt x="1771" y="1033"/>
                  <a:pt x="1775" y="1040"/>
                  <a:pt x="1770" y="1043"/>
                </a:cubicBezTo>
                <a:cubicBezTo>
                  <a:pt x="1769" y="1086"/>
                  <a:pt x="1771" y="1093"/>
                  <a:pt x="1769" y="1100"/>
                </a:cubicBezTo>
                <a:cubicBezTo>
                  <a:pt x="1776" y="1190"/>
                  <a:pt x="1783" y="1196"/>
                  <a:pt x="1780" y="1199"/>
                </a:cubicBezTo>
                <a:cubicBezTo>
                  <a:pt x="1784" y="1223"/>
                  <a:pt x="1791" y="1228"/>
                  <a:pt x="1783" y="1230"/>
                </a:cubicBezTo>
                <a:cubicBezTo>
                  <a:pt x="1758" y="1164"/>
                  <a:pt x="1765" y="1163"/>
                  <a:pt x="1760" y="1158"/>
                </a:cubicBezTo>
                <a:cubicBezTo>
                  <a:pt x="1749" y="1088"/>
                  <a:pt x="1740" y="1081"/>
                  <a:pt x="1749" y="1079"/>
                </a:cubicBezTo>
                <a:cubicBezTo>
                  <a:pt x="1751" y="984"/>
                  <a:pt x="1753" y="967"/>
                  <a:pt x="1753" y="950"/>
                </a:cubicBezTo>
                <a:cubicBezTo>
                  <a:pt x="1765" y="916"/>
                  <a:pt x="1767" y="915"/>
                  <a:pt x="1764" y="911"/>
                </a:cubicBezTo>
                <a:cubicBezTo>
                  <a:pt x="1772" y="897"/>
                  <a:pt x="1769" y="895"/>
                  <a:pt x="1769" y="894"/>
                </a:cubicBezTo>
                <a:cubicBezTo>
                  <a:pt x="1801" y="810"/>
                  <a:pt x="1791" y="796"/>
                  <a:pt x="1801" y="788"/>
                </a:cubicBezTo>
                <a:cubicBezTo>
                  <a:pt x="1801" y="728"/>
                  <a:pt x="1808" y="724"/>
                  <a:pt x="1803" y="716"/>
                </a:cubicBezTo>
                <a:cubicBezTo>
                  <a:pt x="1802" y="687"/>
                  <a:pt x="1803" y="682"/>
                  <a:pt x="1799" y="683"/>
                </a:cubicBezTo>
                <a:cubicBezTo>
                  <a:pt x="1799" y="749"/>
                  <a:pt x="1793" y="764"/>
                  <a:pt x="1795" y="782"/>
                </a:cubicBezTo>
                <a:cubicBezTo>
                  <a:pt x="1770" y="863"/>
                  <a:pt x="1767" y="875"/>
                  <a:pt x="1762" y="886"/>
                </a:cubicBezTo>
                <a:cubicBezTo>
                  <a:pt x="1751" y="914"/>
                  <a:pt x="1753" y="918"/>
                  <a:pt x="1752" y="921"/>
                </a:cubicBezTo>
                <a:cubicBezTo>
                  <a:pt x="1735" y="998"/>
                  <a:pt x="1735" y="1004"/>
                  <a:pt x="1738" y="1011"/>
                </a:cubicBezTo>
                <a:cubicBezTo>
                  <a:pt x="1729" y="1072"/>
                  <a:pt x="1739" y="1079"/>
                  <a:pt x="1736" y="1083"/>
                </a:cubicBezTo>
                <a:cubicBezTo>
                  <a:pt x="1740" y="1115"/>
                  <a:pt x="1742" y="1121"/>
                  <a:pt x="1739" y="1125"/>
                </a:cubicBezTo>
                <a:cubicBezTo>
                  <a:pt x="1742" y="1175"/>
                  <a:pt x="1750" y="1171"/>
                  <a:pt x="1741" y="1165"/>
                </a:cubicBezTo>
                <a:cubicBezTo>
                  <a:pt x="1733" y="1137"/>
                  <a:pt x="1733" y="1134"/>
                  <a:pt x="1734" y="1131"/>
                </a:cubicBezTo>
                <a:cubicBezTo>
                  <a:pt x="1725" y="1087"/>
                  <a:pt x="1725" y="1067"/>
                  <a:pt x="1722" y="1046"/>
                </a:cubicBezTo>
                <a:cubicBezTo>
                  <a:pt x="1723" y="1032"/>
                  <a:pt x="1721" y="1031"/>
                  <a:pt x="1721" y="1029"/>
                </a:cubicBezTo>
                <a:cubicBezTo>
                  <a:pt x="1724" y="979"/>
                  <a:pt x="1719" y="968"/>
                  <a:pt x="1724" y="960"/>
                </a:cubicBezTo>
                <a:cubicBezTo>
                  <a:pt x="1727" y="926"/>
                  <a:pt x="1726" y="922"/>
                  <a:pt x="1727" y="917"/>
                </a:cubicBezTo>
                <a:cubicBezTo>
                  <a:pt x="1732" y="884"/>
                  <a:pt x="1734" y="879"/>
                  <a:pt x="1732" y="874"/>
                </a:cubicBezTo>
                <a:cubicBezTo>
                  <a:pt x="1746" y="829"/>
                  <a:pt x="1742" y="823"/>
                  <a:pt x="1745" y="819"/>
                </a:cubicBezTo>
                <a:cubicBezTo>
                  <a:pt x="1749" y="772"/>
                  <a:pt x="1757" y="769"/>
                  <a:pt x="1752" y="762"/>
                </a:cubicBezTo>
                <a:cubicBezTo>
                  <a:pt x="1755" y="715"/>
                  <a:pt x="1747" y="707"/>
                  <a:pt x="1752" y="704"/>
                </a:cubicBezTo>
                <a:cubicBezTo>
                  <a:pt x="1727" y="648"/>
                  <a:pt x="1731" y="634"/>
                  <a:pt x="1720" y="636"/>
                </a:cubicBezTo>
                <a:cubicBezTo>
                  <a:pt x="1746" y="727"/>
                  <a:pt x="1744" y="737"/>
                  <a:pt x="1748" y="750"/>
                </a:cubicBezTo>
                <a:cubicBezTo>
                  <a:pt x="1741" y="792"/>
                  <a:pt x="1744" y="797"/>
                  <a:pt x="1738" y="800"/>
                </a:cubicBezTo>
                <a:cubicBezTo>
                  <a:pt x="1727" y="867"/>
                  <a:pt x="1724" y="871"/>
                  <a:pt x="1724" y="875"/>
                </a:cubicBezTo>
                <a:cubicBezTo>
                  <a:pt x="1715" y="930"/>
                  <a:pt x="1715" y="934"/>
                  <a:pt x="1715" y="939"/>
                </a:cubicBezTo>
                <a:cubicBezTo>
                  <a:pt x="1708" y="941"/>
                  <a:pt x="1714" y="936"/>
                  <a:pt x="1710" y="930"/>
                </a:cubicBezTo>
                <a:cubicBezTo>
                  <a:pt x="1715" y="906"/>
                  <a:pt x="1716" y="900"/>
                  <a:pt x="1713" y="893"/>
                </a:cubicBezTo>
                <a:cubicBezTo>
                  <a:pt x="1716" y="852"/>
                  <a:pt x="1717" y="845"/>
                  <a:pt x="1715" y="839"/>
                </a:cubicBezTo>
                <a:cubicBezTo>
                  <a:pt x="1719" y="754"/>
                  <a:pt x="1719" y="741"/>
                  <a:pt x="1715" y="727"/>
                </a:cubicBezTo>
                <a:cubicBezTo>
                  <a:pt x="1682" y="632"/>
                  <a:pt x="1673" y="613"/>
                  <a:pt x="1666" y="602"/>
                </a:cubicBezTo>
                <a:cubicBezTo>
                  <a:pt x="1674" y="627"/>
                  <a:pt x="1680" y="638"/>
                  <a:pt x="1686" y="649"/>
                </a:cubicBezTo>
                <a:cubicBezTo>
                  <a:pt x="1705" y="729"/>
                  <a:pt x="1712" y="739"/>
                  <a:pt x="1711" y="747"/>
                </a:cubicBezTo>
                <a:cubicBezTo>
                  <a:pt x="1712" y="775"/>
                  <a:pt x="1712" y="779"/>
                  <a:pt x="1710" y="782"/>
                </a:cubicBezTo>
                <a:cubicBezTo>
                  <a:pt x="1707" y="852"/>
                  <a:pt x="1709" y="861"/>
                  <a:pt x="1705" y="868"/>
                </a:cubicBezTo>
                <a:cubicBezTo>
                  <a:pt x="1700" y="922"/>
                  <a:pt x="1705" y="931"/>
                  <a:pt x="1700" y="938"/>
                </a:cubicBezTo>
                <a:cubicBezTo>
                  <a:pt x="1698" y="1003"/>
                  <a:pt x="1700" y="1020"/>
                  <a:pt x="1698" y="1036"/>
                </a:cubicBezTo>
                <a:cubicBezTo>
                  <a:pt x="1698" y="1069"/>
                  <a:pt x="1705" y="1079"/>
                  <a:pt x="1699" y="1085"/>
                </a:cubicBezTo>
                <a:cubicBezTo>
                  <a:pt x="1711" y="1143"/>
                  <a:pt x="1719" y="1150"/>
                  <a:pt x="1720" y="1154"/>
                </a:cubicBezTo>
                <a:cubicBezTo>
                  <a:pt x="1713" y="1173"/>
                  <a:pt x="1719" y="1161"/>
                  <a:pt x="1713" y="1152"/>
                </a:cubicBezTo>
                <a:cubicBezTo>
                  <a:pt x="1689" y="1079"/>
                  <a:pt x="1683" y="1073"/>
                  <a:pt x="1685" y="1070"/>
                </a:cubicBezTo>
                <a:cubicBezTo>
                  <a:pt x="1679" y="1019"/>
                  <a:pt x="1675" y="1003"/>
                  <a:pt x="1678" y="989"/>
                </a:cubicBezTo>
                <a:cubicBezTo>
                  <a:pt x="1679" y="939"/>
                  <a:pt x="1676" y="934"/>
                  <a:pt x="1674" y="929"/>
                </a:cubicBezTo>
                <a:cubicBezTo>
                  <a:pt x="1678" y="875"/>
                  <a:pt x="1678" y="865"/>
                  <a:pt x="1677" y="854"/>
                </a:cubicBezTo>
                <a:cubicBezTo>
                  <a:pt x="1682" y="815"/>
                  <a:pt x="1678" y="804"/>
                  <a:pt x="1679" y="794"/>
                </a:cubicBezTo>
                <a:cubicBezTo>
                  <a:pt x="1676" y="743"/>
                  <a:pt x="1676" y="738"/>
                  <a:pt x="1674" y="732"/>
                </a:cubicBezTo>
                <a:cubicBezTo>
                  <a:pt x="1663" y="688"/>
                  <a:pt x="1662" y="677"/>
                  <a:pt x="1657" y="665"/>
                </a:cubicBezTo>
                <a:cubicBezTo>
                  <a:pt x="1631" y="625"/>
                  <a:pt x="1629" y="616"/>
                  <a:pt x="1624" y="622"/>
                </a:cubicBezTo>
                <a:cubicBezTo>
                  <a:pt x="1669" y="730"/>
                  <a:pt x="1663" y="734"/>
                  <a:pt x="1667" y="742"/>
                </a:cubicBezTo>
                <a:cubicBezTo>
                  <a:pt x="1671" y="784"/>
                  <a:pt x="1668" y="786"/>
                  <a:pt x="1670" y="790"/>
                </a:cubicBezTo>
                <a:cubicBezTo>
                  <a:pt x="1673" y="832"/>
                  <a:pt x="1666" y="844"/>
                  <a:pt x="1670" y="858"/>
                </a:cubicBezTo>
                <a:cubicBezTo>
                  <a:pt x="1664" y="946"/>
                  <a:pt x="1666" y="959"/>
                  <a:pt x="1666" y="972"/>
                </a:cubicBezTo>
                <a:cubicBezTo>
                  <a:pt x="1660" y="983"/>
                  <a:pt x="1658" y="956"/>
                  <a:pt x="1657" y="930"/>
                </a:cubicBezTo>
                <a:cubicBezTo>
                  <a:pt x="1656" y="883"/>
                  <a:pt x="1654" y="876"/>
                  <a:pt x="1653" y="870"/>
                </a:cubicBezTo>
                <a:cubicBezTo>
                  <a:pt x="1654" y="824"/>
                  <a:pt x="1648" y="815"/>
                  <a:pt x="1652" y="809"/>
                </a:cubicBezTo>
                <a:cubicBezTo>
                  <a:pt x="1641" y="741"/>
                  <a:pt x="1642" y="734"/>
                  <a:pt x="1638" y="726"/>
                </a:cubicBezTo>
                <a:cubicBezTo>
                  <a:pt x="1606" y="639"/>
                  <a:pt x="1595" y="629"/>
                  <a:pt x="1599" y="624"/>
                </a:cubicBezTo>
                <a:cubicBezTo>
                  <a:pt x="1559" y="579"/>
                  <a:pt x="1560" y="560"/>
                  <a:pt x="1554" y="564"/>
                </a:cubicBezTo>
                <a:cubicBezTo>
                  <a:pt x="1584" y="614"/>
                  <a:pt x="1591" y="626"/>
                  <a:pt x="1598" y="639"/>
                </a:cubicBezTo>
                <a:cubicBezTo>
                  <a:pt x="1622" y="714"/>
                  <a:pt x="1630" y="720"/>
                  <a:pt x="1631" y="724"/>
                </a:cubicBezTo>
                <a:cubicBezTo>
                  <a:pt x="1633" y="751"/>
                  <a:pt x="1640" y="757"/>
                  <a:pt x="1636" y="759"/>
                </a:cubicBezTo>
                <a:cubicBezTo>
                  <a:pt x="1645" y="839"/>
                  <a:pt x="1642" y="846"/>
                  <a:pt x="1644" y="854"/>
                </a:cubicBezTo>
                <a:cubicBezTo>
                  <a:pt x="1640" y="907"/>
                  <a:pt x="1650" y="918"/>
                  <a:pt x="1645" y="924"/>
                </a:cubicBezTo>
                <a:cubicBezTo>
                  <a:pt x="1644" y="962"/>
                  <a:pt x="1651" y="968"/>
                  <a:pt x="1647" y="970"/>
                </a:cubicBezTo>
                <a:cubicBezTo>
                  <a:pt x="1657" y="1063"/>
                  <a:pt x="1665" y="1076"/>
                  <a:pt x="1661" y="1086"/>
                </a:cubicBezTo>
                <a:cubicBezTo>
                  <a:pt x="1668" y="1110"/>
                  <a:pt x="1657" y="1109"/>
                  <a:pt x="1660" y="1099"/>
                </a:cubicBezTo>
                <a:cubicBezTo>
                  <a:pt x="1631" y="1019"/>
                  <a:pt x="1628" y="1011"/>
                  <a:pt x="1628" y="1005"/>
                </a:cubicBezTo>
                <a:cubicBezTo>
                  <a:pt x="1619" y="967"/>
                  <a:pt x="1628" y="955"/>
                  <a:pt x="1617" y="937"/>
                </a:cubicBezTo>
                <a:cubicBezTo>
                  <a:pt x="1619" y="889"/>
                  <a:pt x="1617" y="876"/>
                  <a:pt x="1617" y="864"/>
                </a:cubicBezTo>
                <a:cubicBezTo>
                  <a:pt x="1615" y="814"/>
                  <a:pt x="1615" y="802"/>
                  <a:pt x="1617" y="790"/>
                </a:cubicBezTo>
                <a:cubicBezTo>
                  <a:pt x="1598" y="709"/>
                  <a:pt x="1603" y="699"/>
                  <a:pt x="1601" y="696"/>
                </a:cubicBezTo>
                <a:cubicBezTo>
                  <a:pt x="1594" y="666"/>
                  <a:pt x="1586" y="660"/>
                  <a:pt x="1591" y="658"/>
                </a:cubicBezTo>
                <a:cubicBezTo>
                  <a:pt x="1575" y="621"/>
                  <a:pt x="1578" y="614"/>
                  <a:pt x="1570" y="605"/>
                </a:cubicBezTo>
                <a:cubicBezTo>
                  <a:pt x="1595" y="707"/>
                  <a:pt x="1599" y="725"/>
                  <a:pt x="1599" y="741"/>
                </a:cubicBezTo>
                <a:cubicBezTo>
                  <a:pt x="1606" y="813"/>
                  <a:pt x="1609" y="817"/>
                  <a:pt x="1604" y="818"/>
                </a:cubicBezTo>
                <a:cubicBezTo>
                  <a:pt x="1605" y="866"/>
                  <a:pt x="1610" y="878"/>
                  <a:pt x="1607" y="887"/>
                </a:cubicBezTo>
                <a:cubicBezTo>
                  <a:pt x="1611" y="956"/>
                  <a:pt x="1612" y="966"/>
                  <a:pt x="1612" y="975"/>
                </a:cubicBezTo>
                <a:cubicBezTo>
                  <a:pt x="1620" y="1014"/>
                  <a:pt x="1621" y="1021"/>
                  <a:pt x="1621" y="1029"/>
                </a:cubicBezTo>
                <a:cubicBezTo>
                  <a:pt x="1618" y="1044"/>
                  <a:pt x="1622" y="1037"/>
                  <a:pt x="1616" y="1035"/>
                </a:cubicBezTo>
                <a:cubicBezTo>
                  <a:pt x="1590" y="901"/>
                  <a:pt x="1595" y="899"/>
                  <a:pt x="1590" y="894"/>
                </a:cubicBezTo>
                <a:cubicBezTo>
                  <a:pt x="1589" y="813"/>
                  <a:pt x="1581" y="794"/>
                  <a:pt x="1585" y="779"/>
                </a:cubicBezTo>
                <a:cubicBezTo>
                  <a:pt x="1572" y="710"/>
                  <a:pt x="1574" y="694"/>
                  <a:pt x="1569" y="676"/>
                </a:cubicBezTo>
                <a:cubicBezTo>
                  <a:pt x="1548" y="606"/>
                  <a:pt x="1539" y="591"/>
                  <a:pt x="1531" y="576"/>
                </a:cubicBezTo>
                <a:cubicBezTo>
                  <a:pt x="1556" y="642"/>
                  <a:pt x="1554" y="655"/>
                  <a:pt x="1563" y="670"/>
                </a:cubicBezTo>
                <a:cubicBezTo>
                  <a:pt x="1565" y="721"/>
                  <a:pt x="1571" y="730"/>
                  <a:pt x="1567" y="736"/>
                </a:cubicBezTo>
                <a:cubicBezTo>
                  <a:pt x="1578" y="812"/>
                  <a:pt x="1574" y="818"/>
                  <a:pt x="1579" y="826"/>
                </a:cubicBezTo>
                <a:cubicBezTo>
                  <a:pt x="1576" y="872"/>
                  <a:pt x="1582" y="878"/>
                  <a:pt x="1580" y="881"/>
                </a:cubicBezTo>
                <a:cubicBezTo>
                  <a:pt x="1582" y="922"/>
                  <a:pt x="1588" y="931"/>
                  <a:pt x="1585" y="937"/>
                </a:cubicBezTo>
                <a:cubicBezTo>
                  <a:pt x="1597" y="1000"/>
                  <a:pt x="1592" y="1002"/>
                  <a:pt x="1597" y="1007"/>
                </a:cubicBezTo>
                <a:cubicBezTo>
                  <a:pt x="1580" y="986"/>
                  <a:pt x="1581" y="973"/>
                  <a:pt x="1573" y="959"/>
                </a:cubicBezTo>
                <a:cubicBezTo>
                  <a:pt x="1574" y="937"/>
                  <a:pt x="1570" y="933"/>
                  <a:pt x="1568" y="929"/>
                </a:cubicBezTo>
                <a:cubicBezTo>
                  <a:pt x="1566" y="904"/>
                  <a:pt x="1568" y="902"/>
                  <a:pt x="1566" y="898"/>
                </a:cubicBezTo>
                <a:cubicBezTo>
                  <a:pt x="1565" y="866"/>
                  <a:pt x="1560" y="851"/>
                  <a:pt x="1562" y="838"/>
                </a:cubicBezTo>
                <a:cubicBezTo>
                  <a:pt x="1559" y="787"/>
                  <a:pt x="1561" y="774"/>
                  <a:pt x="1560" y="760"/>
                </a:cubicBezTo>
                <a:cubicBezTo>
                  <a:pt x="1549" y="696"/>
                  <a:pt x="1551" y="682"/>
                  <a:pt x="1543" y="682"/>
                </a:cubicBezTo>
                <a:cubicBezTo>
                  <a:pt x="1550" y="772"/>
                  <a:pt x="1552" y="785"/>
                  <a:pt x="1551" y="797"/>
                </a:cubicBezTo>
                <a:cubicBezTo>
                  <a:pt x="1548" y="858"/>
                  <a:pt x="1552" y="863"/>
                  <a:pt x="1554" y="866"/>
                </a:cubicBezTo>
                <a:cubicBezTo>
                  <a:pt x="1558" y="923"/>
                  <a:pt x="1561" y="930"/>
                  <a:pt x="1557" y="935"/>
                </a:cubicBezTo>
                <a:cubicBezTo>
                  <a:pt x="1566" y="982"/>
                  <a:pt x="1577" y="993"/>
                  <a:pt x="1568" y="997"/>
                </a:cubicBezTo>
                <a:cubicBezTo>
                  <a:pt x="1548" y="919"/>
                  <a:pt x="1542" y="909"/>
                  <a:pt x="1544" y="901"/>
                </a:cubicBezTo>
                <a:cubicBezTo>
                  <a:pt x="1537" y="855"/>
                  <a:pt x="1541" y="852"/>
                  <a:pt x="1537" y="846"/>
                </a:cubicBezTo>
                <a:cubicBezTo>
                  <a:pt x="1530" y="810"/>
                  <a:pt x="1534" y="803"/>
                  <a:pt x="1528" y="793"/>
                </a:cubicBezTo>
                <a:cubicBezTo>
                  <a:pt x="1520" y="729"/>
                  <a:pt x="1518" y="719"/>
                  <a:pt x="1521" y="711"/>
                </a:cubicBezTo>
                <a:cubicBezTo>
                  <a:pt x="1481" y="627"/>
                  <a:pt x="1476" y="623"/>
                  <a:pt x="1473" y="615"/>
                </a:cubicBezTo>
                <a:cubicBezTo>
                  <a:pt x="1441" y="586"/>
                  <a:pt x="1439" y="570"/>
                  <a:pt x="1431" y="576"/>
                </a:cubicBezTo>
                <a:cubicBezTo>
                  <a:pt x="1460" y="610"/>
                  <a:pt x="1468" y="621"/>
                  <a:pt x="1476" y="631"/>
                </a:cubicBezTo>
                <a:cubicBezTo>
                  <a:pt x="1502" y="693"/>
                  <a:pt x="1509" y="699"/>
                  <a:pt x="1507" y="702"/>
                </a:cubicBezTo>
                <a:cubicBezTo>
                  <a:pt x="1512" y="760"/>
                  <a:pt x="1526" y="782"/>
                  <a:pt x="1519" y="798"/>
                </a:cubicBezTo>
                <a:cubicBezTo>
                  <a:pt x="1527" y="860"/>
                  <a:pt x="1529" y="869"/>
                  <a:pt x="1532" y="879"/>
                </a:cubicBezTo>
                <a:cubicBezTo>
                  <a:pt x="1533" y="927"/>
                  <a:pt x="1537" y="933"/>
                  <a:pt x="1535" y="938"/>
                </a:cubicBezTo>
                <a:cubicBezTo>
                  <a:pt x="1525" y="951"/>
                  <a:pt x="1527" y="935"/>
                  <a:pt x="1517" y="916"/>
                </a:cubicBezTo>
                <a:cubicBezTo>
                  <a:pt x="1511" y="847"/>
                  <a:pt x="1503" y="840"/>
                  <a:pt x="1508" y="836"/>
                </a:cubicBezTo>
                <a:cubicBezTo>
                  <a:pt x="1499" y="798"/>
                  <a:pt x="1503" y="793"/>
                  <a:pt x="1498" y="786"/>
                </a:cubicBezTo>
                <a:cubicBezTo>
                  <a:pt x="1494" y="750"/>
                  <a:pt x="1489" y="743"/>
                  <a:pt x="1489" y="738"/>
                </a:cubicBezTo>
                <a:cubicBezTo>
                  <a:pt x="1442" y="617"/>
                  <a:pt x="1439" y="606"/>
                  <a:pt x="1421" y="579"/>
                </a:cubicBezTo>
                <a:cubicBezTo>
                  <a:pt x="1399" y="558"/>
                  <a:pt x="1394" y="551"/>
                  <a:pt x="1386" y="554"/>
                </a:cubicBezTo>
                <a:cubicBezTo>
                  <a:pt x="1434" y="621"/>
                  <a:pt x="1443" y="634"/>
                  <a:pt x="1450" y="648"/>
                </a:cubicBezTo>
                <a:cubicBezTo>
                  <a:pt x="1462" y="693"/>
                  <a:pt x="1469" y="692"/>
                  <a:pt x="1466" y="698"/>
                </a:cubicBezTo>
                <a:cubicBezTo>
                  <a:pt x="1482" y="742"/>
                  <a:pt x="1480" y="752"/>
                  <a:pt x="1485" y="764"/>
                </a:cubicBezTo>
                <a:cubicBezTo>
                  <a:pt x="1501" y="873"/>
                  <a:pt x="1501" y="883"/>
                  <a:pt x="1505" y="894"/>
                </a:cubicBezTo>
                <a:cubicBezTo>
                  <a:pt x="1506" y="915"/>
                  <a:pt x="1500" y="915"/>
                  <a:pt x="1503" y="912"/>
                </a:cubicBezTo>
                <a:cubicBezTo>
                  <a:pt x="1480" y="826"/>
                  <a:pt x="1481" y="802"/>
                  <a:pt x="1464" y="773"/>
                </a:cubicBezTo>
                <a:cubicBezTo>
                  <a:pt x="1449" y="724"/>
                  <a:pt x="1444" y="706"/>
                  <a:pt x="1437" y="687"/>
                </a:cubicBezTo>
                <a:cubicBezTo>
                  <a:pt x="1361" y="563"/>
                  <a:pt x="1356" y="568"/>
                  <a:pt x="1353" y="563"/>
                </a:cubicBezTo>
                <a:cubicBezTo>
                  <a:pt x="1321" y="532"/>
                  <a:pt x="1318" y="529"/>
                  <a:pt x="1314" y="530"/>
                </a:cubicBezTo>
                <a:cubicBezTo>
                  <a:pt x="1345" y="563"/>
                  <a:pt x="1354" y="574"/>
                  <a:pt x="1360" y="575"/>
                </a:cubicBezTo>
                <a:cubicBezTo>
                  <a:pt x="1369" y="585"/>
                  <a:pt x="1370" y="589"/>
                  <a:pt x="1371" y="589"/>
                </a:cubicBezTo>
                <a:cubicBezTo>
                  <a:pt x="1402" y="640"/>
                  <a:pt x="1411" y="657"/>
                  <a:pt x="1420" y="673"/>
                </a:cubicBezTo>
                <a:cubicBezTo>
                  <a:pt x="1449" y="755"/>
                  <a:pt x="1449" y="759"/>
                  <a:pt x="1453" y="764"/>
                </a:cubicBezTo>
                <a:cubicBezTo>
                  <a:pt x="1456" y="791"/>
                  <a:pt x="1464" y="797"/>
                  <a:pt x="1465" y="801"/>
                </a:cubicBezTo>
                <a:cubicBezTo>
                  <a:pt x="1462" y="819"/>
                  <a:pt x="1462" y="802"/>
                  <a:pt x="1452" y="782"/>
                </a:cubicBezTo>
                <a:cubicBezTo>
                  <a:pt x="1442" y="746"/>
                  <a:pt x="1439" y="737"/>
                  <a:pt x="1435" y="727"/>
                </a:cubicBezTo>
                <a:cubicBezTo>
                  <a:pt x="1335" y="582"/>
                  <a:pt x="1334" y="573"/>
                  <a:pt x="1330" y="574"/>
                </a:cubicBezTo>
                <a:cubicBezTo>
                  <a:pt x="1292" y="535"/>
                  <a:pt x="1284" y="534"/>
                  <a:pt x="1277" y="527"/>
                </a:cubicBezTo>
                <a:cubicBezTo>
                  <a:pt x="1295" y="547"/>
                  <a:pt x="1301" y="551"/>
                  <a:pt x="1306" y="558"/>
                </a:cubicBezTo>
                <a:cubicBezTo>
                  <a:pt x="1331" y="590"/>
                  <a:pt x="1341" y="597"/>
                  <a:pt x="1351" y="606"/>
                </a:cubicBezTo>
                <a:cubicBezTo>
                  <a:pt x="1367" y="634"/>
                  <a:pt x="1373" y="639"/>
                  <a:pt x="1379" y="646"/>
                </a:cubicBezTo>
                <a:cubicBezTo>
                  <a:pt x="1409" y="699"/>
                  <a:pt x="1416" y="715"/>
                  <a:pt x="1426" y="732"/>
                </a:cubicBezTo>
                <a:cubicBezTo>
                  <a:pt x="1443" y="783"/>
                  <a:pt x="1444" y="787"/>
                  <a:pt x="1444" y="790"/>
                </a:cubicBezTo>
                <a:cubicBezTo>
                  <a:pt x="1464" y="846"/>
                  <a:pt x="1463" y="852"/>
                  <a:pt x="1464" y="858"/>
                </a:cubicBezTo>
                <a:cubicBezTo>
                  <a:pt x="1435" y="796"/>
                  <a:pt x="1428" y="774"/>
                  <a:pt x="1420" y="753"/>
                </a:cubicBezTo>
                <a:cubicBezTo>
                  <a:pt x="1353" y="645"/>
                  <a:pt x="1356" y="641"/>
                  <a:pt x="1353" y="637"/>
                </a:cubicBezTo>
                <a:cubicBezTo>
                  <a:pt x="1309" y="587"/>
                  <a:pt x="1299" y="576"/>
                  <a:pt x="1288" y="567"/>
                </a:cubicBezTo>
                <a:cubicBezTo>
                  <a:pt x="1266" y="558"/>
                  <a:pt x="1278" y="564"/>
                  <a:pt x="1288" y="573"/>
                </a:cubicBezTo>
                <a:cubicBezTo>
                  <a:pt x="1338" y="632"/>
                  <a:pt x="1341" y="635"/>
                  <a:pt x="1344" y="636"/>
                </a:cubicBezTo>
                <a:cubicBezTo>
                  <a:pt x="1386" y="706"/>
                  <a:pt x="1396" y="725"/>
                  <a:pt x="1405" y="741"/>
                </a:cubicBezTo>
                <a:cubicBezTo>
                  <a:pt x="1420" y="802"/>
                  <a:pt x="1437" y="813"/>
                  <a:pt x="1427" y="817"/>
                </a:cubicBezTo>
                <a:cubicBezTo>
                  <a:pt x="1383" y="737"/>
                  <a:pt x="1383" y="726"/>
                  <a:pt x="1378" y="729"/>
                </a:cubicBezTo>
                <a:cubicBezTo>
                  <a:pt x="1363" y="702"/>
                  <a:pt x="1356" y="699"/>
                  <a:pt x="1352" y="688"/>
                </a:cubicBezTo>
                <a:cubicBezTo>
                  <a:pt x="1287" y="617"/>
                  <a:pt x="1278" y="613"/>
                  <a:pt x="1269" y="596"/>
                </a:cubicBezTo>
                <a:cubicBezTo>
                  <a:pt x="1231" y="579"/>
                  <a:pt x="1236" y="581"/>
                  <a:pt x="1239" y="580"/>
                </a:cubicBezTo>
                <a:cubicBezTo>
                  <a:pt x="1287" y="628"/>
                  <a:pt x="1309" y="654"/>
                  <a:pt x="1333" y="681"/>
                </a:cubicBezTo>
                <a:cubicBezTo>
                  <a:pt x="1371" y="733"/>
                  <a:pt x="1374" y="737"/>
                  <a:pt x="1376" y="742"/>
                </a:cubicBezTo>
                <a:cubicBezTo>
                  <a:pt x="1379" y="756"/>
                  <a:pt x="1368" y="746"/>
                  <a:pt x="1357" y="735"/>
                </a:cubicBezTo>
                <a:cubicBezTo>
                  <a:pt x="1305" y="677"/>
                  <a:pt x="1299" y="674"/>
                  <a:pt x="1294" y="667"/>
                </a:cubicBezTo>
                <a:cubicBezTo>
                  <a:pt x="1267" y="654"/>
                  <a:pt x="1276" y="658"/>
                  <a:pt x="1284" y="667"/>
                </a:cubicBezTo>
                <a:cubicBezTo>
                  <a:pt x="1373" y="768"/>
                  <a:pt x="1384" y="779"/>
                  <a:pt x="1397" y="789"/>
                </a:cubicBezTo>
                <a:cubicBezTo>
                  <a:pt x="1439" y="854"/>
                  <a:pt x="1441" y="859"/>
                  <a:pt x="1444" y="863"/>
                </a:cubicBezTo>
                <a:cubicBezTo>
                  <a:pt x="1415" y="842"/>
                  <a:pt x="1406" y="827"/>
                  <a:pt x="1394" y="817"/>
                </a:cubicBezTo>
                <a:cubicBezTo>
                  <a:pt x="1340" y="757"/>
                  <a:pt x="1332" y="756"/>
                  <a:pt x="1327" y="749"/>
                </a:cubicBezTo>
                <a:cubicBezTo>
                  <a:pt x="1254" y="683"/>
                  <a:pt x="1250" y="671"/>
                  <a:pt x="1243" y="672"/>
                </a:cubicBezTo>
                <a:cubicBezTo>
                  <a:pt x="1214" y="642"/>
                  <a:pt x="1201" y="637"/>
                  <a:pt x="1190" y="625"/>
                </a:cubicBezTo>
                <a:cubicBezTo>
                  <a:pt x="1162" y="606"/>
                  <a:pt x="1161" y="603"/>
                  <a:pt x="1159" y="604"/>
                </a:cubicBezTo>
                <a:cubicBezTo>
                  <a:pt x="1202" y="651"/>
                  <a:pt x="1208" y="648"/>
                  <a:pt x="1211" y="651"/>
                </a:cubicBezTo>
                <a:cubicBezTo>
                  <a:pt x="1252" y="693"/>
                  <a:pt x="1264" y="697"/>
                  <a:pt x="1274" y="711"/>
                </a:cubicBezTo>
                <a:cubicBezTo>
                  <a:pt x="1341" y="783"/>
                  <a:pt x="1347" y="786"/>
                  <a:pt x="1352" y="794"/>
                </a:cubicBezTo>
                <a:cubicBezTo>
                  <a:pt x="1359" y="804"/>
                  <a:pt x="1353" y="801"/>
                  <a:pt x="1347" y="796"/>
                </a:cubicBezTo>
                <a:cubicBezTo>
                  <a:pt x="1323" y="786"/>
                  <a:pt x="1317" y="780"/>
                  <a:pt x="1312" y="775"/>
                </a:cubicBezTo>
                <a:cubicBezTo>
                  <a:pt x="1271" y="748"/>
                  <a:pt x="1265" y="746"/>
                  <a:pt x="1259" y="742"/>
                </a:cubicBezTo>
                <a:cubicBezTo>
                  <a:pt x="1142" y="660"/>
                  <a:pt x="1131" y="648"/>
                  <a:pt x="1120" y="640"/>
                </a:cubicBezTo>
                <a:cubicBezTo>
                  <a:pt x="1101" y="622"/>
                  <a:pt x="1098" y="617"/>
                  <a:pt x="1096" y="613"/>
                </a:cubicBezTo>
                <a:cubicBezTo>
                  <a:pt x="1118" y="650"/>
                  <a:pt x="1127" y="653"/>
                  <a:pt x="1135" y="662"/>
                </a:cubicBezTo>
                <a:cubicBezTo>
                  <a:pt x="1150" y="676"/>
                  <a:pt x="1157" y="677"/>
                  <a:pt x="1159" y="684"/>
                </a:cubicBezTo>
                <a:cubicBezTo>
                  <a:pt x="1206" y="725"/>
                  <a:pt x="1230" y="734"/>
                  <a:pt x="1252" y="752"/>
                </a:cubicBezTo>
                <a:cubicBezTo>
                  <a:pt x="1293" y="780"/>
                  <a:pt x="1299" y="782"/>
                  <a:pt x="1305" y="788"/>
                </a:cubicBezTo>
                <a:cubicBezTo>
                  <a:pt x="1312" y="800"/>
                  <a:pt x="1308" y="796"/>
                  <a:pt x="1304" y="791"/>
                </a:cubicBezTo>
                <a:cubicBezTo>
                  <a:pt x="1247" y="755"/>
                  <a:pt x="1235" y="755"/>
                  <a:pt x="1226" y="746"/>
                </a:cubicBezTo>
                <a:cubicBezTo>
                  <a:pt x="1161" y="702"/>
                  <a:pt x="1157" y="695"/>
                  <a:pt x="1152" y="693"/>
                </a:cubicBezTo>
                <a:cubicBezTo>
                  <a:pt x="1102" y="654"/>
                  <a:pt x="1099" y="643"/>
                  <a:pt x="1092" y="644"/>
                </a:cubicBezTo>
                <a:cubicBezTo>
                  <a:pt x="1119" y="671"/>
                  <a:pt x="1120" y="680"/>
                  <a:pt x="1124" y="679"/>
                </a:cubicBezTo>
                <a:cubicBezTo>
                  <a:pt x="1168" y="716"/>
                  <a:pt x="1181" y="726"/>
                  <a:pt x="1194" y="737"/>
                </a:cubicBezTo>
                <a:cubicBezTo>
                  <a:pt x="1249" y="776"/>
                  <a:pt x="1264" y="780"/>
                  <a:pt x="1277" y="791"/>
                </a:cubicBezTo>
                <a:cubicBezTo>
                  <a:pt x="1312" y="809"/>
                  <a:pt x="1317" y="809"/>
                  <a:pt x="1320" y="815"/>
                </a:cubicBezTo>
                <a:cubicBezTo>
                  <a:pt x="1369" y="841"/>
                  <a:pt x="1376" y="845"/>
                  <a:pt x="1383" y="850"/>
                </a:cubicBezTo>
                <a:cubicBezTo>
                  <a:pt x="1422" y="879"/>
                  <a:pt x="1427" y="876"/>
                  <a:pt x="1428" y="883"/>
                </a:cubicBezTo>
                <a:cubicBezTo>
                  <a:pt x="1448" y="907"/>
                  <a:pt x="1443" y="898"/>
                  <a:pt x="1436" y="897"/>
                </a:cubicBezTo>
                <a:cubicBezTo>
                  <a:pt x="1391" y="869"/>
                  <a:pt x="1384" y="868"/>
                  <a:pt x="1377" y="865"/>
                </a:cubicBezTo>
                <a:cubicBezTo>
                  <a:pt x="1310" y="833"/>
                  <a:pt x="1302" y="831"/>
                  <a:pt x="1296" y="825"/>
                </a:cubicBezTo>
                <a:cubicBezTo>
                  <a:pt x="1212" y="780"/>
                  <a:pt x="1211" y="771"/>
                  <a:pt x="1207" y="771"/>
                </a:cubicBezTo>
                <a:cubicBezTo>
                  <a:pt x="1172" y="749"/>
                  <a:pt x="1168" y="736"/>
                  <a:pt x="1161" y="735"/>
                </a:cubicBezTo>
                <a:cubicBezTo>
                  <a:pt x="1123" y="703"/>
                  <a:pt x="1121" y="690"/>
                  <a:pt x="1114" y="694"/>
                </a:cubicBezTo>
                <a:cubicBezTo>
                  <a:pt x="1142" y="729"/>
                  <a:pt x="1146" y="726"/>
                  <a:pt x="1148" y="733"/>
                </a:cubicBezTo>
                <a:cubicBezTo>
                  <a:pt x="1173" y="751"/>
                  <a:pt x="1177" y="763"/>
                  <a:pt x="1185" y="763"/>
                </a:cubicBezTo>
                <a:cubicBezTo>
                  <a:pt x="1224" y="799"/>
                  <a:pt x="1229" y="794"/>
                  <a:pt x="1231" y="799"/>
                </a:cubicBezTo>
                <a:cubicBezTo>
                  <a:pt x="1285" y="828"/>
                  <a:pt x="1287" y="837"/>
                  <a:pt x="1291" y="836"/>
                </a:cubicBezTo>
                <a:cubicBezTo>
                  <a:pt x="1324" y="852"/>
                  <a:pt x="1327" y="853"/>
                  <a:pt x="1331" y="855"/>
                </a:cubicBezTo>
                <a:cubicBezTo>
                  <a:pt x="1354" y="869"/>
                  <a:pt x="1359" y="866"/>
                  <a:pt x="1362" y="870"/>
                </a:cubicBezTo>
                <a:cubicBezTo>
                  <a:pt x="1393" y="896"/>
                  <a:pt x="1387" y="889"/>
                  <a:pt x="1379" y="890"/>
                </a:cubicBezTo>
                <a:cubicBezTo>
                  <a:pt x="1343" y="876"/>
                  <a:pt x="1330" y="867"/>
                  <a:pt x="1316" y="861"/>
                </a:cubicBezTo>
                <a:cubicBezTo>
                  <a:pt x="1288" y="845"/>
                  <a:pt x="1278" y="849"/>
                  <a:pt x="1272" y="841"/>
                </a:cubicBezTo>
                <a:cubicBezTo>
                  <a:pt x="1217" y="811"/>
                  <a:pt x="1203" y="803"/>
                  <a:pt x="1190" y="793"/>
                </a:cubicBezTo>
                <a:cubicBezTo>
                  <a:pt x="1137" y="758"/>
                  <a:pt x="1134" y="753"/>
                  <a:pt x="1129" y="753"/>
                </a:cubicBezTo>
                <a:cubicBezTo>
                  <a:pt x="1114" y="749"/>
                  <a:pt x="1121" y="748"/>
                  <a:pt x="1126" y="757"/>
                </a:cubicBezTo>
                <a:cubicBezTo>
                  <a:pt x="1191" y="803"/>
                  <a:pt x="1196" y="810"/>
                  <a:pt x="1203" y="812"/>
                </a:cubicBezTo>
                <a:cubicBezTo>
                  <a:pt x="1249" y="838"/>
                  <a:pt x="1256" y="844"/>
                  <a:pt x="1262" y="849"/>
                </a:cubicBezTo>
                <a:cubicBezTo>
                  <a:pt x="1317" y="872"/>
                  <a:pt x="1330" y="881"/>
                  <a:pt x="1345" y="886"/>
                </a:cubicBezTo>
                <a:cubicBezTo>
                  <a:pt x="1466" y="941"/>
                  <a:pt x="1476" y="944"/>
                  <a:pt x="1484" y="952"/>
                </a:cubicBezTo>
                <a:cubicBezTo>
                  <a:pt x="1517" y="968"/>
                  <a:pt x="1520" y="978"/>
                  <a:pt x="1527" y="976"/>
                </a:cubicBezTo>
                <a:cubicBezTo>
                  <a:pt x="1531" y="990"/>
                  <a:pt x="1530" y="981"/>
                  <a:pt x="1525" y="983"/>
                </a:cubicBezTo>
                <a:cubicBezTo>
                  <a:pt x="1481" y="961"/>
                  <a:pt x="1474" y="952"/>
                  <a:pt x="1466" y="951"/>
                </a:cubicBezTo>
                <a:cubicBezTo>
                  <a:pt x="1425" y="931"/>
                  <a:pt x="1421" y="932"/>
                  <a:pt x="1418" y="928"/>
                </a:cubicBezTo>
                <a:cubicBezTo>
                  <a:pt x="1362" y="907"/>
                  <a:pt x="1359" y="902"/>
                  <a:pt x="1354" y="904"/>
                </a:cubicBezTo>
                <a:cubicBezTo>
                  <a:pt x="1284" y="873"/>
                  <a:pt x="1275" y="872"/>
                  <a:pt x="1268" y="864"/>
                </a:cubicBezTo>
                <a:cubicBezTo>
                  <a:pt x="1187" y="822"/>
                  <a:pt x="1180" y="813"/>
                  <a:pt x="1171" y="812"/>
                </a:cubicBezTo>
                <a:cubicBezTo>
                  <a:pt x="1151" y="802"/>
                  <a:pt x="1156" y="806"/>
                  <a:pt x="1162" y="805"/>
                </a:cubicBezTo>
                <a:cubicBezTo>
                  <a:pt x="1226" y="856"/>
                  <a:pt x="1247" y="864"/>
                  <a:pt x="1268" y="875"/>
                </a:cubicBezTo>
                <a:cubicBezTo>
                  <a:pt x="1309" y="900"/>
                  <a:pt x="1321" y="899"/>
                  <a:pt x="1332" y="905"/>
                </a:cubicBezTo>
                <a:cubicBezTo>
                  <a:pt x="1382" y="923"/>
                  <a:pt x="1385" y="925"/>
                  <a:pt x="1387" y="930"/>
                </a:cubicBezTo>
                <a:cubicBezTo>
                  <a:pt x="1411" y="942"/>
                  <a:pt x="1417" y="937"/>
                  <a:pt x="1421" y="944"/>
                </a:cubicBezTo>
                <a:cubicBezTo>
                  <a:pt x="1476" y="965"/>
                  <a:pt x="1480" y="968"/>
                  <a:pt x="1484" y="973"/>
                </a:cubicBezTo>
                <a:cubicBezTo>
                  <a:pt x="1489" y="979"/>
                  <a:pt x="1486" y="976"/>
                  <a:pt x="1482" y="974"/>
                </a:cubicBezTo>
                <a:cubicBezTo>
                  <a:pt x="1457" y="961"/>
                  <a:pt x="1453" y="964"/>
                  <a:pt x="1451" y="962"/>
                </a:cubicBezTo>
                <a:cubicBezTo>
                  <a:pt x="1390" y="938"/>
                  <a:pt x="1386" y="937"/>
                  <a:pt x="1383" y="935"/>
                </a:cubicBezTo>
                <a:cubicBezTo>
                  <a:pt x="1344" y="921"/>
                  <a:pt x="1336" y="922"/>
                  <a:pt x="1330" y="918"/>
                </a:cubicBezTo>
                <a:cubicBezTo>
                  <a:pt x="1294" y="902"/>
                  <a:pt x="1280" y="895"/>
                  <a:pt x="1266" y="888"/>
                </a:cubicBezTo>
                <a:cubicBezTo>
                  <a:pt x="1196" y="853"/>
                  <a:pt x="1190" y="848"/>
                  <a:pt x="1182" y="847"/>
                </a:cubicBezTo>
                <a:cubicBezTo>
                  <a:pt x="1115" y="801"/>
                  <a:pt x="1109" y="794"/>
                  <a:pt x="1102" y="788"/>
                </a:cubicBezTo>
                <a:cubicBezTo>
                  <a:pt x="1080" y="767"/>
                  <a:pt x="1079" y="757"/>
                  <a:pt x="1074" y="760"/>
                </a:cubicBezTo>
                <a:cubicBezTo>
                  <a:pt x="1100" y="793"/>
                  <a:pt x="1104" y="805"/>
                  <a:pt x="1112" y="806"/>
                </a:cubicBezTo>
                <a:cubicBezTo>
                  <a:pt x="1183" y="857"/>
                  <a:pt x="1191" y="859"/>
                  <a:pt x="1198" y="865"/>
                </a:cubicBezTo>
                <a:cubicBezTo>
                  <a:pt x="1271" y="898"/>
                  <a:pt x="1273" y="906"/>
                  <a:pt x="1276" y="906"/>
                </a:cubicBezTo>
                <a:cubicBezTo>
                  <a:pt x="1326" y="930"/>
                  <a:pt x="1342" y="933"/>
                  <a:pt x="1357" y="941"/>
                </a:cubicBezTo>
                <a:cubicBezTo>
                  <a:pt x="1388" y="948"/>
                  <a:pt x="1396" y="954"/>
                  <a:pt x="1404" y="956"/>
                </a:cubicBezTo>
                <a:cubicBezTo>
                  <a:pt x="1473" y="984"/>
                  <a:pt x="1495" y="994"/>
                  <a:pt x="1517" y="1001"/>
                </a:cubicBezTo>
                <a:cubicBezTo>
                  <a:pt x="1577" y="1034"/>
                  <a:pt x="1579" y="1040"/>
                  <a:pt x="1582" y="1039"/>
                </a:cubicBezTo>
                <a:cubicBezTo>
                  <a:pt x="1572" y="1045"/>
                  <a:pt x="1565" y="1043"/>
                  <a:pt x="1559" y="1040"/>
                </a:cubicBezTo>
                <a:cubicBezTo>
                  <a:pt x="1511" y="1020"/>
                  <a:pt x="1499" y="1017"/>
                  <a:pt x="1488" y="1012"/>
                </a:cubicBezTo>
                <a:cubicBezTo>
                  <a:pt x="1445" y="1007"/>
                  <a:pt x="1443" y="994"/>
                  <a:pt x="1435" y="1000"/>
                </a:cubicBezTo>
                <a:cubicBezTo>
                  <a:pt x="1406" y="991"/>
                  <a:pt x="1394" y="987"/>
                  <a:pt x="1382" y="985"/>
                </a:cubicBezTo>
                <a:cubicBezTo>
                  <a:pt x="1338" y="968"/>
                  <a:pt x="1330" y="966"/>
                  <a:pt x="1326" y="964"/>
                </a:cubicBezTo>
                <a:cubicBezTo>
                  <a:pt x="1280" y="947"/>
                  <a:pt x="1274" y="941"/>
                  <a:pt x="1267" y="938"/>
                </a:cubicBezTo>
                <a:cubicBezTo>
                  <a:pt x="1204" y="908"/>
                  <a:pt x="1197" y="907"/>
                  <a:pt x="1191" y="901"/>
                </a:cubicBezTo>
                <a:cubicBezTo>
                  <a:pt x="1130" y="863"/>
                  <a:pt x="1122" y="864"/>
                  <a:pt x="1117" y="857"/>
                </a:cubicBezTo>
                <a:cubicBezTo>
                  <a:pt x="1078" y="830"/>
                  <a:pt x="1082" y="836"/>
                  <a:pt x="1087" y="841"/>
                </a:cubicBezTo>
                <a:cubicBezTo>
                  <a:pt x="1123" y="870"/>
                  <a:pt x="1129" y="876"/>
                  <a:pt x="1136" y="875"/>
                </a:cubicBezTo>
                <a:cubicBezTo>
                  <a:pt x="1173" y="906"/>
                  <a:pt x="1181" y="902"/>
                  <a:pt x="1185" y="910"/>
                </a:cubicBezTo>
                <a:cubicBezTo>
                  <a:pt x="1225" y="931"/>
                  <a:pt x="1231" y="935"/>
                  <a:pt x="1237" y="937"/>
                </a:cubicBezTo>
                <a:cubicBezTo>
                  <a:pt x="1313" y="971"/>
                  <a:pt x="1319" y="971"/>
                  <a:pt x="1324" y="976"/>
                </a:cubicBezTo>
                <a:cubicBezTo>
                  <a:pt x="1349" y="983"/>
                  <a:pt x="1355" y="985"/>
                  <a:pt x="1361" y="985"/>
                </a:cubicBezTo>
                <a:cubicBezTo>
                  <a:pt x="1400" y="1000"/>
                  <a:pt x="1403" y="1002"/>
                  <a:pt x="1406" y="1002"/>
                </a:cubicBezTo>
                <a:cubicBezTo>
                  <a:pt x="1458" y="1018"/>
                  <a:pt x="1466" y="1012"/>
                  <a:pt x="1471" y="1018"/>
                </a:cubicBezTo>
                <a:cubicBezTo>
                  <a:pt x="1573" y="1058"/>
                  <a:pt x="1585" y="1062"/>
                  <a:pt x="1596" y="1069"/>
                </a:cubicBezTo>
                <a:cubicBezTo>
                  <a:pt x="1615" y="1086"/>
                  <a:pt x="1602" y="1079"/>
                  <a:pt x="1588" y="1071"/>
                </a:cubicBezTo>
                <a:cubicBezTo>
                  <a:pt x="1450" y="1038"/>
                  <a:pt x="1447" y="1037"/>
                  <a:pt x="1442" y="1040"/>
                </a:cubicBezTo>
                <a:cubicBezTo>
                  <a:pt x="1415" y="1033"/>
                  <a:pt x="1412" y="1030"/>
                  <a:pt x="1406" y="1034"/>
                </a:cubicBezTo>
                <a:cubicBezTo>
                  <a:pt x="1362" y="1025"/>
                  <a:pt x="1359" y="1013"/>
                  <a:pt x="1350" y="1018"/>
                </a:cubicBezTo>
                <a:cubicBezTo>
                  <a:pt x="1320" y="1009"/>
                  <a:pt x="1317" y="1008"/>
                  <a:pt x="1314" y="1006"/>
                </a:cubicBezTo>
                <a:cubicBezTo>
                  <a:pt x="1270" y="990"/>
                  <a:pt x="1264" y="988"/>
                  <a:pt x="1258" y="984"/>
                </a:cubicBezTo>
                <a:cubicBezTo>
                  <a:pt x="1183" y="950"/>
                  <a:pt x="1180" y="949"/>
                  <a:pt x="1177" y="950"/>
                </a:cubicBezTo>
                <a:cubicBezTo>
                  <a:pt x="1145" y="925"/>
                  <a:pt x="1137" y="928"/>
                  <a:pt x="1132" y="922"/>
                </a:cubicBezTo>
                <a:cubicBezTo>
                  <a:pt x="1097" y="895"/>
                  <a:pt x="1094" y="894"/>
                  <a:pt x="1091" y="895"/>
                </a:cubicBezTo>
                <a:cubicBezTo>
                  <a:pt x="1100" y="905"/>
                  <a:pt x="1104" y="913"/>
                  <a:pt x="1110" y="913"/>
                </a:cubicBezTo>
                <a:cubicBezTo>
                  <a:pt x="1182" y="958"/>
                  <a:pt x="1192" y="966"/>
                  <a:pt x="1203" y="970"/>
                </a:cubicBezTo>
                <a:cubicBezTo>
                  <a:pt x="1254" y="997"/>
                  <a:pt x="1258" y="992"/>
                  <a:pt x="1260" y="998"/>
                </a:cubicBezTo>
                <a:cubicBezTo>
                  <a:pt x="1307" y="1012"/>
                  <a:pt x="1312" y="1017"/>
                  <a:pt x="1318" y="1018"/>
                </a:cubicBezTo>
                <a:cubicBezTo>
                  <a:pt x="1341" y="1024"/>
                  <a:pt x="1347" y="1023"/>
                  <a:pt x="1351" y="1029"/>
                </a:cubicBezTo>
                <a:cubicBezTo>
                  <a:pt x="1393" y="1035"/>
                  <a:pt x="1397" y="1043"/>
                  <a:pt x="1404" y="1041"/>
                </a:cubicBezTo>
                <a:cubicBezTo>
                  <a:pt x="1425" y="1048"/>
                  <a:pt x="1431" y="1050"/>
                  <a:pt x="1438" y="1049"/>
                </a:cubicBezTo>
                <a:cubicBezTo>
                  <a:pt x="1449" y="1054"/>
                  <a:pt x="1452" y="1053"/>
                  <a:pt x="1455" y="1054"/>
                </a:cubicBezTo>
                <a:cubicBezTo>
                  <a:pt x="1497" y="1056"/>
                  <a:pt x="1501" y="1065"/>
                  <a:pt x="1508" y="1063"/>
                </a:cubicBezTo>
                <a:cubicBezTo>
                  <a:pt x="1548" y="1073"/>
                  <a:pt x="1554" y="1071"/>
                  <a:pt x="1559" y="1075"/>
                </a:cubicBezTo>
                <a:cubicBezTo>
                  <a:pt x="1619" y="1097"/>
                  <a:pt x="1625" y="1107"/>
                  <a:pt x="1635" y="1107"/>
                </a:cubicBezTo>
                <a:cubicBezTo>
                  <a:pt x="1638" y="1114"/>
                  <a:pt x="1631" y="1117"/>
                  <a:pt x="1625" y="1115"/>
                </a:cubicBezTo>
                <a:cubicBezTo>
                  <a:pt x="1588" y="1102"/>
                  <a:pt x="1583" y="1100"/>
                  <a:pt x="1578" y="1100"/>
                </a:cubicBezTo>
                <a:cubicBezTo>
                  <a:pt x="1556" y="1091"/>
                  <a:pt x="1552" y="1094"/>
                  <a:pt x="1550" y="1092"/>
                </a:cubicBezTo>
                <a:cubicBezTo>
                  <a:pt x="1504" y="1083"/>
                  <a:pt x="1498" y="1087"/>
                  <a:pt x="1494" y="1085"/>
                </a:cubicBezTo>
                <a:cubicBezTo>
                  <a:pt x="1474" y="1084"/>
                  <a:pt x="1472" y="1083"/>
                  <a:pt x="1472" y="1083"/>
                </a:cubicBezTo>
                <a:cubicBezTo>
                  <a:pt x="1445" y="1080"/>
                  <a:pt x="1440" y="1080"/>
                  <a:pt x="1435" y="1080"/>
                </a:cubicBezTo>
                <a:cubicBezTo>
                  <a:pt x="1386" y="1073"/>
                  <a:pt x="1380" y="1077"/>
                  <a:pt x="1376" y="1074"/>
                </a:cubicBezTo>
                <a:cubicBezTo>
                  <a:pt x="1341" y="1074"/>
                  <a:pt x="1321" y="1073"/>
                  <a:pt x="1301" y="1072"/>
                </a:cubicBezTo>
                <a:cubicBezTo>
                  <a:pt x="1232" y="1067"/>
                  <a:pt x="1224" y="1057"/>
                  <a:pt x="1214" y="1058"/>
                </a:cubicBezTo>
                <a:cubicBezTo>
                  <a:pt x="1154" y="1038"/>
                  <a:pt x="1149" y="1038"/>
                  <a:pt x="1145" y="1035"/>
                </a:cubicBezTo>
                <a:cubicBezTo>
                  <a:pt x="1114" y="1022"/>
                  <a:pt x="1107" y="1027"/>
                  <a:pt x="1104" y="1019"/>
                </a:cubicBezTo>
                <a:cubicBezTo>
                  <a:pt x="1081" y="1017"/>
                  <a:pt x="1086" y="1021"/>
                  <a:pt x="1093" y="1020"/>
                </a:cubicBezTo>
                <a:cubicBezTo>
                  <a:pt x="1150" y="1045"/>
                  <a:pt x="1155" y="1050"/>
                  <a:pt x="1162" y="1049"/>
                </a:cubicBezTo>
                <a:cubicBezTo>
                  <a:pt x="1192" y="1061"/>
                  <a:pt x="1195" y="1062"/>
                  <a:pt x="1198" y="1061"/>
                </a:cubicBezTo>
                <a:cubicBezTo>
                  <a:pt x="1229" y="1070"/>
                  <a:pt x="1232" y="1069"/>
                  <a:pt x="1235" y="1070"/>
                </a:cubicBezTo>
                <a:cubicBezTo>
                  <a:pt x="1280" y="1076"/>
                  <a:pt x="1285" y="1083"/>
                  <a:pt x="1293" y="1079"/>
                </a:cubicBezTo>
                <a:cubicBezTo>
                  <a:pt x="1377" y="1091"/>
                  <a:pt x="1387" y="1081"/>
                  <a:pt x="1392" y="1088"/>
                </a:cubicBezTo>
                <a:cubicBezTo>
                  <a:pt x="1443" y="1092"/>
                  <a:pt x="1446" y="1092"/>
                  <a:pt x="1450" y="1092"/>
                </a:cubicBezTo>
                <a:cubicBezTo>
                  <a:pt x="1490" y="1092"/>
                  <a:pt x="1491" y="1101"/>
                  <a:pt x="1495" y="1099"/>
                </a:cubicBezTo>
                <a:cubicBezTo>
                  <a:pt x="1533" y="1104"/>
                  <a:pt x="1539" y="1099"/>
                  <a:pt x="1540" y="1106"/>
                </a:cubicBezTo>
                <a:cubicBezTo>
                  <a:pt x="1601" y="1119"/>
                  <a:pt x="1607" y="1122"/>
                  <a:pt x="1614" y="1121"/>
                </a:cubicBezTo>
                <a:cubicBezTo>
                  <a:pt x="1636" y="1136"/>
                  <a:pt x="1643" y="1125"/>
                  <a:pt x="1644" y="1134"/>
                </a:cubicBezTo>
                <a:cubicBezTo>
                  <a:pt x="1667" y="1150"/>
                  <a:pt x="1662" y="1146"/>
                  <a:pt x="1655" y="1148"/>
                </a:cubicBezTo>
                <a:cubicBezTo>
                  <a:pt x="1643" y="1147"/>
                  <a:pt x="1640" y="1144"/>
                  <a:pt x="1638" y="1143"/>
                </a:cubicBezTo>
                <a:cubicBezTo>
                  <a:pt x="1567" y="1136"/>
                  <a:pt x="1559" y="1135"/>
                  <a:pt x="1552" y="1132"/>
                </a:cubicBezTo>
                <a:cubicBezTo>
                  <a:pt x="1521" y="1127"/>
                  <a:pt x="1511" y="1132"/>
                  <a:pt x="1505" y="1126"/>
                </a:cubicBezTo>
                <a:cubicBezTo>
                  <a:pt x="1434" y="1129"/>
                  <a:pt x="1417" y="1126"/>
                  <a:pt x="1399" y="1126"/>
                </a:cubicBezTo>
                <a:cubicBezTo>
                  <a:pt x="1351" y="1129"/>
                  <a:pt x="1347" y="1126"/>
                  <a:pt x="1342" y="1125"/>
                </a:cubicBezTo>
                <a:cubicBezTo>
                  <a:pt x="1278" y="1119"/>
                  <a:pt x="1268" y="1120"/>
                  <a:pt x="1260" y="1115"/>
                </a:cubicBezTo>
                <a:cubicBezTo>
                  <a:pt x="1216" y="1104"/>
                  <a:pt x="1198" y="1103"/>
                  <a:pt x="1181" y="1094"/>
                </a:cubicBezTo>
                <a:cubicBezTo>
                  <a:pt x="1146" y="1085"/>
                  <a:pt x="1140" y="1074"/>
                  <a:pt x="1130" y="1076"/>
                </a:cubicBezTo>
                <a:cubicBezTo>
                  <a:pt x="1181" y="1097"/>
                  <a:pt x="1182" y="1102"/>
                  <a:pt x="1185" y="1101"/>
                </a:cubicBezTo>
                <a:cubicBezTo>
                  <a:pt x="1215" y="1110"/>
                  <a:pt x="1220" y="1115"/>
                  <a:pt x="1226" y="1116"/>
                </a:cubicBezTo>
                <a:cubicBezTo>
                  <a:pt x="1260" y="1124"/>
                  <a:pt x="1263" y="1123"/>
                  <a:pt x="1264" y="1127"/>
                </a:cubicBezTo>
                <a:cubicBezTo>
                  <a:pt x="1306" y="1128"/>
                  <a:pt x="1319" y="1133"/>
                  <a:pt x="1332" y="1134"/>
                </a:cubicBezTo>
                <a:cubicBezTo>
                  <a:pt x="1380" y="1136"/>
                  <a:pt x="1388" y="1134"/>
                  <a:pt x="1393" y="1138"/>
                </a:cubicBezTo>
                <a:cubicBezTo>
                  <a:pt x="1428" y="1139"/>
                  <a:pt x="1442" y="1138"/>
                  <a:pt x="1457" y="1135"/>
                </a:cubicBezTo>
                <a:cubicBezTo>
                  <a:pt x="1563" y="1142"/>
                  <a:pt x="1573" y="1148"/>
                  <a:pt x="1586" y="1146"/>
                </a:cubicBezTo>
                <a:cubicBezTo>
                  <a:pt x="1614" y="1151"/>
                  <a:pt x="1617" y="1152"/>
                  <a:pt x="1621" y="1150"/>
                </a:cubicBezTo>
                <a:cubicBezTo>
                  <a:pt x="1696" y="1171"/>
                  <a:pt x="1702" y="1175"/>
                  <a:pt x="1708" y="1180"/>
                </a:cubicBezTo>
                <a:cubicBezTo>
                  <a:pt x="1661" y="1168"/>
                  <a:pt x="1655" y="1167"/>
                  <a:pt x="1650" y="1166"/>
                </a:cubicBezTo>
                <a:cubicBezTo>
                  <a:pt x="1610" y="1156"/>
                  <a:pt x="1599" y="1159"/>
                  <a:pt x="1589" y="1156"/>
                </a:cubicBezTo>
                <a:cubicBezTo>
                  <a:pt x="1517" y="1149"/>
                  <a:pt x="1506" y="1151"/>
                  <a:pt x="1496" y="1148"/>
                </a:cubicBezTo>
                <a:cubicBezTo>
                  <a:pt x="1443" y="1153"/>
                  <a:pt x="1436" y="1152"/>
                  <a:pt x="1429" y="1154"/>
                </a:cubicBezTo>
                <a:cubicBezTo>
                  <a:pt x="1392" y="1158"/>
                  <a:pt x="1377" y="1159"/>
                  <a:pt x="1362" y="1161"/>
                </a:cubicBezTo>
                <a:cubicBezTo>
                  <a:pt x="1306" y="1163"/>
                  <a:pt x="1291" y="1163"/>
                  <a:pt x="1277" y="1161"/>
                </a:cubicBezTo>
                <a:cubicBezTo>
                  <a:pt x="1225" y="1153"/>
                  <a:pt x="1219" y="1158"/>
                  <a:pt x="1216" y="1157"/>
                </a:cubicBezTo>
                <a:cubicBezTo>
                  <a:pt x="1188" y="1152"/>
                  <a:pt x="1183" y="1146"/>
                  <a:pt x="1175" y="1147"/>
                </a:cubicBezTo>
                <a:cubicBezTo>
                  <a:pt x="1130" y="1135"/>
                  <a:pt x="1125" y="1127"/>
                  <a:pt x="1116" y="1131"/>
                </a:cubicBezTo>
                <a:cubicBezTo>
                  <a:pt x="1206" y="1168"/>
                  <a:pt x="1219" y="1158"/>
                  <a:pt x="1226" y="1169"/>
                </a:cubicBezTo>
                <a:cubicBezTo>
                  <a:pt x="1252" y="1170"/>
                  <a:pt x="1256" y="1169"/>
                  <a:pt x="1259" y="1171"/>
                </a:cubicBezTo>
                <a:cubicBezTo>
                  <a:pt x="1310" y="1175"/>
                  <a:pt x="1321" y="1171"/>
                  <a:pt x="1331" y="1173"/>
                </a:cubicBezTo>
                <a:cubicBezTo>
                  <a:pt x="1405" y="1164"/>
                  <a:pt x="1415" y="1166"/>
                  <a:pt x="1426" y="1164"/>
                </a:cubicBezTo>
                <a:cubicBezTo>
                  <a:pt x="1526" y="1166"/>
                  <a:pt x="1535" y="1160"/>
                  <a:pt x="1542" y="1161"/>
                </a:cubicBezTo>
                <a:cubicBezTo>
                  <a:pt x="1577" y="1165"/>
                  <a:pt x="1581" y="1168"/>
                  <a:pt x="1585" y="1170"/>
                </a:cubicBezTo>
                <a:cubicBezTo>
                  <a:pt x="1640" y="1173"/>
                  <a:pt x="1645" y="1176"/>
                  <a:pt x="1651" y="1177"/>
                </a:cubicBezTo>
                <a:cubicBezTo>
                  <a:pt x="1702" y="1194"/>
                  <a:pt x="1709" y="1191"/>
                  <a:pt x="1713" y="1195"/>
                </a:cubicBezTo>
                <a:cubicBezTo>
                  <a:pt x="1740" y="1207"/>
                  <a:pt x="1742" y="1208"/>
                  <a:pt x="1744" y="1213"/>
                </a:cubicBezTo>
                <a:cubicBezTo>
                  <a:pt x="1714" y="1202"/>
                  <a:pt x="1711" y="1206"/>
                  <a:pt x="1709" y="1203"/>
                </a:cubicBezTo>
                <a:cubicBezTo>
                  <a:pt x="1643" y="1193"/>
                  <a:pt x="1639" y="1194"/>
                  <a:pt x="1635" y="1192"/>
                </a:cubicBezTo>
                <a:cubicBezTo>
                  <a:pt x="1590" y="1187"/>
                  <a:pt x="1583" y="1196"/>
                  <a:pt x="1581" y="1190"/>
                </a:cubicBezTo>
                <a:cubicBezTo>
                  <a:pt x="1529" y="1195"/>
                  <a:pt x="1521" y="1191"/>
                  <a:pt x="1512" y="1193"/>
                </a:cubicBezTo>
                <a:cubicBezTo>
                  <a:pt x="1423" y="1194"/>
                  <a:pt x="1417" y="1196"/>
                  <a:pt x="1411" y="1196"/>
                </a:cubicBezTo>
                <a:cubicBezTo>
                  <a:pt x="1348" y="1191"/>
                  <a:pt x="1337" y="1192"/>
                  <a:pt x="1325" y="1194"/>
                </a:cubicBezTo>
                <a:cubicBezTo>
                  <a:pt x="1279" y="1189"/>
                  <a:pt x="1267" y="1191"/>
                  <a:pt x="1256" y="1188"/>
                </a:cubicBezTo>
                <a:cubicBezTo>
                  <a:pt x="1237" y="1186"/>
                  <a:pt x="1234" y="1183"/>
                  <a:pt x="1231" y="1184"/>
                </a:cubicBezTo>
                <a:cubicBezTo>
                  <a:pt x="1184" y="1176"/>
                  <a:pt x="1180" y="1170"/>
                  <a:pt x="1174" y="1172"/>
                </a:cubicBezTo>
                <a:cubicBezTo>
                  <a:pt x="1132" y="1155"/>
                  <a:pt x="1128" y="1154"/>
                  <a:pt x="1125" y="1152"/>
                </a:cubicBezTo>
                <a:cubicBezTo>
                  <a:pt x="1128" y="1162"/>
                  <a:pt x="1132" y="1165"/>
                  <a:pt x="1137" y="1163"/>
                </a:cubicBezTo>
                <a:cubicBezTo>
                  <a:pt x="1183" y="1183"/>
                  <a:pt x="1190" y="1181"/>
                  <a:pt x="1195" y="1183"/>
                </a:cubicBezTo>
                <a:cubicBezTo>
                  <a:pt x="1310" y="1202"/>
                  <a:pt x="1315" y="1207"/>
                  <a:pt x="1323" y="1201"/>
                </a:cubicBezTo>
                <a:cubicBezTo>
                  <a:pt x="1390" y="1208"/>
                  <a:pt x="1403" y="1205"/>
                  <a:pt x="1415" y="1208"/>
                </a:cubicBezTo>
                <a:cubicBezTo>
                  <a:pt x="1498" y="1205"/>
                  <a:pt x="1504" y="1206"/>
                  <a:pt x="1511" y="1202"/>
                </a:cubicBezTo>
                <a:cubicBezTo>
                  <a:pt x="1580" y="1203"/>
                  <a:pt x="1593" y="1203"/>
                  <a:pt x="1606" y="1202"/>
                </a:cubicBezTo>
                <a:cubicBezTo>
                  <a:pt x="1652" y="1208"/>
                  <a:pt x="1665" y="1207"/>
                  <a:pt x="1677" y="1209"/>
                </a:cubicBezTo>
                <a:cubicBezTo>
                  <a:pt x="1706" y="1220"/>
                  <a:pt x="1709" y="1218"/>
                  <a:pt x="1712" y="1219"/>
                </a:cubicBezTo>
                <a:cubicBezTo>
                  <a:pt x="1741" y="1228"/>
                  <a:pt x="1745" y="1229"/>
                  <a:pt x="1743" y="1232"/>
                </a:cubicBezTo>
                <a:cubicBezTo>
                  <a:pt x="1711" y="1227"/>
                  <a:pt x="1701" y="1228"/>
                  <a:pt x="1694" y="1224"/>
                </a:cubicBezTo>
                <a:cubicBezTo>
                  <a:pt x="1654" y="1216"/>
                  <a:pt x="1647" y="1223"/>
                  <a:pt x="1644" y="1219"/>
                </a:cubicBezTo>
                <a:cubicBezTo>
                  <a:pt x="1585" y="1219"/>
                  <a:pt x="1577" y="1220"/>
                  <a:pt x="1569" y="1216"/>
                </a:cubicBezTo>
                <a:cubicBezTo>
                  <a:pt x="1486" y="1230"/>
                  <a:pt x="1479" y="1227"/>
                  <a:pt x="1471" y="1230"/>
                </a:cubicBezTo>
                <a:cubicBezTo>
                  <a:pt x="1385" y="1240"/>
                  <a:pt x="1370" y="1240"/>
                  <a:pt x="1353" y="1245"/>
                </a:cubicBezTo>
                <a:cubicBezTo>
                  <a:pt x="1318" y="1242"/>
                  <a:pt x="1314" y="1243"/>
                  <a:pt x="1310" y="1246"/>
                </a:cubicBezTo>
                <a:cubicBezTo>
                  <a:pt x="1239" y="1242"/>
                  <a:pt x="1231" y="1242"/>
                  <a:pt x="1224" y="1241"/>
                </a:cubicBezTo>
                <a:cubicBezTo>
                  <a:pt x="1187" y="1241"/>
                  <a:pt x="1185" y="1232"/>
                  <a:pt x="1180" y="1236"/>
                </a:cubicBezTo>
                <a:cubicBezTo>
                  <a:pt x="1231" y="1254"/>
                  <a:pt x="1246" y="1250"/>
                  <a:pt x="1258" y="1254"/>
                </a:cubicBezTo>
                <a:cubicBezTo>
                  <a:pt x="1315" y="1251"/>
                  <a:pt x="1327" y="1257"/>
                  <a:pt x="1342" y="1252"/>
                </a:cubicBezTo>
                <a:cubicBezTo>
                  <a:pt x="1369" y="1255"/>
                  <a:pt x="1377" y="1251"/>
                  <a:pt x="1385" y="1249"/>
                </a:cubicBezTo>
                <a:cubicBezTo>
                  <a:pt x="1444" y="1247"/>
                  <a:pt x="1455" y="1238"/>
                  <a:pt x="1462" y="1241"/>
                </a:cubicBezTo>
                <a:cubicBezTo>
                  <a:pt x="1520" y="1236"/>
                  <a:pt x="1534" y="1230"/>
                  <a:pt x="1545" y="1236"/>
                </a:cubicBezTo>
                <a:cubicBezTo>
                  <a:pt x="1627" y="1230"/>
                  <a:pt x="1646" y="1234"/>
                  <a:pt x="1668" y="1229"/>
                </a:cubicBezTo>
                <a:cubicBezTo>
                  <a:pt x="1698" y="1239"/>
                  <a:pt x="1703" y="1236"/>
                  <a:pt x="1707" y="1237"/>
                </a:cubicBezTo>
                <a:cubicBezTo>
                  <a:pt x="1732" y="1236"/>
                  <a:pt x="1739" y="1245"/>
                  <a:pt x="1749" y="1243"/>
                </a:cubicBezTo>
                <a:cubicBezTo>
                  <a:pt x="1755" y="1249"/>
                  <a:pt x="1748" y="1253"/>
                  <a:pt x="1743" y="1249"/>
                </a:cubicBezTo>
                <a:cubicBezTo>
                  <a:pt x="1719" y="1244"/>
                  <a:pt x="1716" y="1244"/>
                  <a:pt x="1712" y="1246"/>
                </a:cubicBezTo>
                <a:cubicBezTo>
                  <a:pt x="1670" y="1240"/>
                  <a:pt x="1660" y="1238"/>
                  <a:pt x="1648" y="1241"/>
                </a:cubicBezTo>
                <a:cubicBezTo>
                  <a:pt x="1604" y="1240"/>
                  <a:pt x="1594" y="1235"/>
                  <a:pt x="1582" y="1239"/>
                </a:cubicBezTo>
                <a:cubicBezTo>
                  <a:pt x="1544" y="1240"/>
                  <a:pt x="1537" y="1245"/>
                  <a:pt x="1533" y="1240"/>
                </a:cubicBezTo>
                <a:cubicBezTo>
                  <a:pt x="1467" y="1257"/>
                  <a:pt x="1457" y="1253"/>
                  <a:pt x="1445" y="1256"/>
                </a:cubicBezTo>
                <a:cubicBezTo>
                  <a:pt x="1403" y="1264"/>
                  <a:pt x="1390" y="1268"/>
                  <a:pt x="1379" y="1270"/>
                </a:cubicBezTo>
                <a:cubicBezTo>
                  <a:pt x="1323" y="1272"/>
                  <a:pt x="1317" y="1273"/>
                  <a:pt x="1311" y="1275"/>
                </a:cubicBezTo>
                <a:cubicBezTo>
                  <a:pt x="1261" y="1270"/>
                  <a:pt x="1258" y="1270"/>
                  <a:pt x="1256" y="1270"/>
                </a:cubicBezTo>
                <a:cubicBezTo>
                  <a:pt x="1281" y="1283"/>
                  <a:pt x="1291" y="1277"/>
                  <a:pt x="1297" y="1282"/>
                </a:cubicBezTo>
                <a:cubicBezTo>
                  <a:pt x="1350" y="1284"/>
                  <a:pt x="1354" y="1283"/>
                  <a:pt x="1358" y="1281"/>
                </a:cubicBezTo>
                <a:cubicBezTo>
                  <a:pt x="1412" y="1275"/>
                  <a:pt x="1429" y="1273"/>
                  <a:pt x="1448" y="1263"/>
                </a:cubicBezTo>
                <a:cubicBezTo>
                  <a:pt x="1496" y="1259"/>
                  <a:pt x="1504" y="1261"/>
                  <a:pt x="1506" y="1255"/>
                </a:cubicBezTo>
                <a:cubicBezTo>
                  <a:pt x="1604" y="1249"/>
                  <a:pt x="1618" y="1249"/>
                  <a:pt x="1632" y="1249"/>
                </a:cubicBezTo>
                <a:cubicBezTo>
                  <a:pt x="1718" y="1255"/>
                  <a:pt x="1721" y="1258"/>
                  <a:pt x="1724" y="1257"/>
                </a:cubicBezTo>
                <a:cubicBezTo>
                  <a:pt x="1760" y="1268"/>
                  <a:pt x="1767" y="1268"/>
                  <a:pt x="1774" y="1267"/>
                </a:cubicBezTo>
                <a:cubicBezTo>
                  <a:pt x="1815" y="1281"/>
                  <a:pt x="1816" y="1287"/>
                  <a:pt x="1820" y="1286"/>
                </a:cubicBezTo>
                <a:cubicBezTo>
                  <a:pt x="1802" y="1291"/>
                  <a:pt x="1800" y="1287"/>
                  <a:pt x="1797" y="1287"/>
                </a:cubicBezTo>
                <a:cubicBezTo>
                  <a:pt x="1773" y="1285"/>
                  <a:pt x="1771" y="1278"/>
                  <a:pt x="1767" y="1280"/>
                </a:cubicBezTo>
                <a:cubicBezTo>
                  <a:pt x="1735" y="1274"/>
                  <a:pt x="1731" y="1277"/>
                  <a:pt x="1729" y="1272"/>
                </a:cubicBezTo>
                <a:cubicBezTo>
                  <a:pt x="1681" y="1271"/>
                  <a:pt x="1675" y="1267"/>
                  <a:pt x="1668" y="1267"/>
                </a:cubicBezTo>
                <a:cubicBezTo>
                  <a:pt x="1609" y="1270"/>
                  <a:pt x="1598" y="1261"/>
                  <a:pt x="1581" y="1269"/>
                </a:cubicBezTo>
                <a:cubicBezTo>
                  <a:pt x="1526" y="1273"/>
                  <a:pt x="1513" y="1281"/>
                  <a:pt x="1503" y="1277"/>
                </a:cubicBezTo>
                <a:cubicBezTo>
                  <a:pt x="1403" y="1314"/>
                  <a:pt x="1407" y="1320"/>
                  <a:pt x="1413" y="1315"/>
                </a:cubicBezTo>
                <a:cubicBezTo>
                  <a:pt x="1514" y="1312"/>
                  <a:pt x="1537" y="1321"/>
                  <a:pt x="1566" y="1306"/>
                </a:cubicBezTo>
                <a:cubicBezTo>
                  <a:pt x="1652" y="1306"/>
                  <a:pt x="1660" y="1299"/>
                  <a:pt x="1665" y="1304"/>
                </a:cubicBezTo>
                <a:cubicBezTo>
                  <a:pt x="1741" y="1305"/>
                  <a:pt x="1754" y="1305"/>
                  <a:pt x="1766" y="1310"/>
                </a:cubicBezTo>
                <a:cubicBezTo>
                  <a:pt x="1789" y="1312"/>
                  <a:pt x="1793" y="1309"/>
                  <a:pt x="1795" y="1315"/>
                </a:cubicBezTo>
                <a:cubicBezTo>
                  <a:pt x="1826" y="1322"/>
                  <a:pt x="1829" y="1321"/>
                  <a:pt x="1832" y="1323"/>
                </a:cubicBezTo>
                <a:cubicBezTo>
                  <a:pt x="1855" y="1327"/>
                  <a:pt x="1857" y="1336"/>
                  <a:pt x="1861" y="1334"/>
                </a:cubicBezTo>
                <a:cubicBezTo>
                  <a:pt x="1813" y="1332"/>
                  <a:pt x="1798" y="1323"/>
                  <a:pt x="1782" y="1319"/>
                </a:cubicBezTo>
                <a:cubicBezTo>
                  <a:pt x="1738" y="1312"/>
                  <a:pt x="1731" y="1314"/>
                  <a:pt x="1725" y="1312"/>
                </a:cubicBezTo>
                <a:cubicBezTo>
                  <a:pt x="1650" y="1315"/>
                  <a:pt x="1635" y="1320"/>
                  <a:pt x="1623" y="1313"/>
                </a:cubicBezTo>
                <a:cubicBezTo>
                  <a:pt x="1561" y="1319"/>
                  <a:pt x="1555" y="1325"/>
                  <a:pt x="1552" y="1323"/>
                </a:cubicBezTo>
                <a:cubicBezTo>
                  <a:pt x="1487" y="1328"/>
                  <a:pt x="1479" y="1328"/>
                  <a:pt x="1472" y="1327"/>
                </a:cubicBezTo>
                <a:cubicBezTo>
                  <a:pt x="1417" y="1334"/>
                  <a:pt x="1410" y="1330"/>
                  <a:pt x="1402" y="1333"/>
                </a:cubicBezTo>
                <a:cubicBezTo>
                  <a:pt x="1358" y="1323"/>
                  <a:pt x="1352" y="1329"/>
                  <a:pt x="1349" y="1327"/>
                </a:cubicBezTo>
                <a:cubicBezTo>
                  <a:pt x="1303" y="1318"/>
                  <a:pt x="1290" y="1309"/>
                  <a:pt x="1276" y="1306"/>
                </a:cubicBezTo>
                <a:cubicBezTo>
                  <a:pt x="1243" y="1288"/>
                  <a:pt x="1240" y="1286"/>
                  <a:pt x="1236" y="1287"/>
                </a:cubicBezTo>
                <a:cubicBezTo>
                  <a:pt x="1278" y="1315"/>
                  <a:pt x="1282" y="1314"/>
                  <a:pt x="1284" y="1316"/>
                </a:cubicBezTo>
                <a:cubicBezTo>
                  <a:pt x="1315" y="1323"/>
                  <a:pt x="1318" y="1333"/>
                  <a:pt x="1326" y="1328"/>
                </a:cubicBezTo>
                <a:cubicBezTo>
                  <a:pt x="1371" y="1337"/>
                  <a:pt x="1380" y="1344"/>
                  <a:pt x="1392" y="1342"/>
                </a:cubicBezTo>
                <a:cubicBezTo>
                  <a:pt x="1440" y="1342"/>
                  <a:pt x="1453" y="1339"/>
                  <a:pt x="1464" y="1340"/>
                </a:cubicBezTo>
                <a:cubicBezTo>
                  <a:pt x="1510" y="1335"/>
                  <a:pt x="1519" y="1337"/>
                  <a:pt x="1529" y="1333"/>
                </a:cubicBezTo>
                <a:cubicBezTo>
                  <a:pt x="1595" y="1331"/>
                  <a:pt x="1604" y="1333"/>
                  <a:pt x="1616" y="1326"/>
                </a:cubicBezTo>
                <a:cubicBezTo>
                  <a:pt x="1671" y="1323"/>
                  <a:pt x="1674" y="1328"/>
                  <a:pt x="1681" y="1322"/>
                </a:cubicBezTo>
                <a:cubicBezTo>
                  <a:pt x="1750" y="1328"/>
                  <a:pt x="1752" y="1328"/>
                  <a:pt x="1755" y="1328"/>
                </a:cubicBezTo>
                <a:cubicBezTo>
                  <a:pt x="1786" y="1333"/>
                  <a:pt x="1791" y="1334"/>
                  <a:pt x="1797" y="1334"/>
                </a:cubicBezTo>
                <a:cubicBezTo>
                  <a:pt x="1793" y="1340"/>
                  <a:pt x="1775" y="1343"/>
                  <a:pt x="1760" y="1337"/>
                </a:cubicBezTo>
                <a:cubicBezTo>
                  <a:pt x="1713" y="1347"/>
                  <a:pt x="1712" y="1335"/>
                  <a:pt x="1706" y="1340"/>
                </a:cubicBezTo>
                <a:cubicBezTo>
                  <a:pt x="1657" y="1348"/>
                  <a:pt x="1655" y="1344"/>
                  <a:pt x="1652" y="1344"/>
                </a:cubicBezTo>
                <a:cubicBezTo>
                  <a:pt x="1614" y="1354"/>
                  <a:pt x="1612" y="1351"/>
                  <a:pt x="1608" y="1354"/>
                </a:cubicBezTo>
                <a:cubicBezTo>
                  <a:pt x="1575" y="1355"/>
                  <a:pt x="1566" y="1364"/>
                  <a:pt x="1562" y="1356"/>
                </a:cubicBezTo>
                <a:cubicBezTo>
                  <a:pt x="1481" y="1370"/>
                  <a:pt x="1471" y="1377"/>
                  <a:pt x="1464" y="1375"/>
                </a:cubicBezTo>
                <a:cubicBezTo>
                  <a:pt x="1439" y="1370"/>
                  <a:pt x="1431" y="1383"/>
                  <a:pt x="1430" y="1373"/>
                </a:cubicBezTo>
                <a:cubicBezTo>
                  <a:pt x="1377" y="1382"/>
                  <a:pt x="1387" y="1378"/>
                  <a:pt x="1396" y="1380"/>
                </a:cubicBezTo>
                <a:cubicBezTo>
                  <a:pt x="1419" y="1383"/>
                  <a:pt x="1421" y="1385"/>
                  <a:pt x="1423" y="1386"/>
                </a:cubicBezTo>
                <a:cubicBezTo>
                  <a:pt x="1479" y="1383"/>
                  <a:pt x="1486" y="1384"/>
                  <a:pt x="1494" y="1382"/>
                </a:cubicBezTo>
                <a:cubicBezTo>
                  <a:pt x="1547" y="1375"/>
                  <a:pt x="1553" y="1366"/>
                  <a:pt x="1556" y="1371"/>
                </a:cubicBezTo>
                <a:cubicBezTo>
                  <a:pt x="1627" y="1364"/>
                  <a:pt x="1637" y="1358"/>
                  <a:pt x="1645" y="1357"/>
                </a:cubicBezTo>
                <a:cubicBezTo>
                  <a:pt x="1703" y="1351"/>
                  <a:pt x="1712" y="1350"/>
                  <a:pt x="1719" y="1354"/>
                </a:cubicBezTo>
                <a:cubicBezTo>
                  <a:pt x="1782" y="1354"/>
                  <a:pt x="1787" y="1351"/>
                  <a:pt x="1792" y="1352"/>
                </a:cubicBezTo>
                <a:cubicBezTo>
                  <a:pt x="1878" y="1372"/>
                  <a:pt x="1884" y="1367"/>
                  <a:pt x="1887" y="1375"/>
                </a:cubicBezTo>
                <a:cubicBezTo>
                  <a:pt x="1918" y="1388"/>
                  <a:pt x="1920" y="1389"/>
                  <a:pt x="1922" y="1391"/>
                </a:cubicBezTo>
                <a:cubicBezTo>
                  <a:pt x="1911" y="1387"/>
                  <a:pt x="1904" y="1391"/>
                  <a:pt x="1901" y="1385"/>
                </a:cubicBezTo>
                <a:cubicBezTo>
                  <a:pt x="1862" y="1379"/>
                  <a:pt x="1853" y="1376"/>
                  <a:pt x="1844" y="1372"/>
                </a:cubicBezTo>
                <a:cubicBezTo>
                  <a:pt x="1776" y="1364"/>
                  <a:pt x="1765" y="1369"/>
                  <a:pt x="1755" y="1366"/>
                </a:cubicBezTo>
                <a:cubicBezTo>
                  <a:pt x="1680" y="1369"/>
                  <a:pt x="1666" y="1371"/>
                  <a:pt x="1652" y="1370"/>
                </a:cubicBezTo>
                <a:cubicBezTo>
                  <a:pt x="1608" y="1372"/>
                  <a:pt x="1608" y="1377"/>
                  <a:pt x="1604" y="1374"/>
                </a:cubicBezTo>
                <a:cubicBezTo>
                  <a:pt x="1563" y="1380"/>
                  <a:pt x="1556" y="1380"/>
                  <a:pt x="1549" y="1381"/>
                </a:cubicBezTo>
                <a:cubicBezTo>
                  <a:pt x="1459" y="1394"/>
                  <a:pt x="1444" y="1388"/>
                  <a:pt x="1426" y="1393"/>
                </a:cubicBezTo>
                <a:cubicBezTo>
                  <a:pt x="1350" y="1390"/>
                  <a:pt x="1346" y="1389"/>
                  <a:pt x="1342" y="1390"/>
                </a:cubicBezTo>
                <a:cubicBezTo>
                  <a:pt x="1375" y="1402"/>
                  <a:pt x="1383" y="1395"/>
                  <a:pt x="1387" y="1400"/>
                </a:cubicBezTo>
                <a:cubicBezTo>
                  <a:pt x="1455" y="1397"/>
                  <a:pt x="1466" y="1401"/>
                  <a:pt x="1480" y="1399"/>
                </a:cubicBezTo>
                <a:cubicBezTo>
                  <a:pt x="1566" y="1388"/>
                  <a:pt x="1578" y="1390"/>
                  <a:pt x="1591" y="1387"/>
                </a:cubicBezTo>
                <a:cubicBezTo>
                  <a:pt x="1655" y="1382"/>
                  <a:pt x="1663" y="1378"/>
                  <a:pt x="1668" y="1382"/>
                </a:cubicBezTo>
                <a:cubicBezTo>
                  <a:pt x="1721" y="1380"/>
                  <a:pt x="1735" y="1377"/>
                  <a:pt x="1748" y="1379"/>
                </a:cubicBezTo>
                <a:cubicBezTo>
                  <a:pt x="1840" y="1389"/>
                  <a:pt x="1848" y="1384"/>
                  <a:pt x="1854" y="1390"/>
                </a:cubicBezTo>
                <a:cubicBezTo>
                  <a:pt x="1892" y="1397"/>
                  <a:pt x="1895" y="1398"/>
                  <a:pt x="1899" y="1398"/>
                </a:cubicBezTo>
                <a:cubicBezTo>
                  <a:pt x="1946" y="1421"/>
                  <a:pt x="1951" y="1416"/>
                  <a:pt x="1953" y="1420"/>
                </a:cubicBezTo>
                <a:cubicBezTo>
                  <a:pt x="1953" y="1432"/>
                  <a:pt x="1951" y="1419"/>
                  <a:pt x="1942" y="1427"/>
                </a:cubicBezTo>
                <a:cubicBezTo>
                  <a:pt x="1885" y="1408"/>
                  <a:pt x="1876" y="1413"/>
                  <a:pt x="1870" y="1408"/>
                </a:cubicBezTo>
                <a:cubicBezTo>
                  <a:pt x="1811" y="1402"/>
                  <a:pt x="1795" y="1405"/>
                  <a:pt x="1782" y="1398"/>
                </a:cubicBezTo>
                <a:cubicBezTo>
                  <a:pt x="1708" y="1398"/>
                  <a:pt x="1705" y="1400"/>
                  <a:pt x="1704" y="1400"/>
                </a:cubicBezTo>
                <a:cubicBezTo>
                  <a:pt x="1691" y="1404"/>
                  <a:pt x="1689" y="1402"/>
                  <a:pt x="1686" y="1405"/>
                </a:cubicBezTo>
                <a:cubicBezTo>
                  <a:pt x="1611" y="1410"/>
                  <a:pt x="1594" y="1408"/>
                  <a:pt x="1574" y="1411"/>
                </a:cubicBezTo>
                <a:cubicBezTo>
                  <a:pt x="1488" y="1407"/>
                  <a:pt x="1484" y="1404"/>
                  <a:pt x="1479" y="1408"/>
                </a:cubicBezTo>
                <a:cubicBezTo>
                  <a:pt x="1480" y="1412"/>
                  <a:pt x="1489" y="1413"/>
                  <a:pt x="1498" y="1415"/>
                </a:cubicBezTo>
                <a:cubicBezTo>
                  <a:pt x="1519" y="1429"/>
                  <a:pt x="1504" y="1422"/>
                  <a:pt x="1510" y="1432"/>
                </a:cubicBezTo>
                <a:cubicBezTo>
                  <a:pt x="1534" y="1436"/>
                  <a:pt x="1540" y="1438"/>
                  <a:pt x="1546" y="1438"/>
                </a:cubicBezTo>
                <a:cubicBezTo>
                  <a:pt x="1611" y="1467"/>
                  <a:pt x="1627" y="1474"/>
                  <a:pt x="1645" y="1474"/>
                </a:cubicBezTo>
                <a:cubicBezTo>
                  <a:pt x="1717" y="1506"/>
                  <a:pt x="1734" y="1516"/>
                  <a:pt x="1753" y="1520"/>
                </a:cubicBezTo>
                <a:cubicBezTo>
                  <a:pt x="1785" y="1533"/>
                  <a:pt x="1791" y="1529"/>
                  <a:pt x="1795" y="1532"/>
                </a:cubicBezTo>
                <a:cubicBezTo>
                  <a:pt x="1826" y="1539"/>
                  <a:pt x="1828" y="1539"/>
                  <a:pt x="1831" y="1539"/>
                </a:cubicBezTo>
                <a:cubicBezTo>
                  <a:pt x="1856" y="1547"/>
                  <a:pt x="1863" y="1542"/>
                  <a:pt x="1866" y="1549"/>
                </a:cubicBezTo>
                <a:cubicBezTo>
                  <a:pt x="1911" y="1551"/>
                  <a:pt x="1923" y="1552"/>
                  <a:pt x="1935" y="1551"/>
                </a:cubicBezTo>
                <a:cubicBezTo>
                  <a:pt x="1953" y="1559"/>
                  <a:pt x="1961" y="1552"/>
                  <a:pt x="1965" y="1558"/>
                </a:cubicBezTo>
                <a:cubicBezTo>
                  <a:pt x="2003" y="1561"/>
                  <a:pt x="2008" y="1563"/>
                  <a:pt x="2015" y="1563"/>
                </a:cubicBezTo>
                <a:cubicBezTo>
                  <a:pt x="2044" y="1565"/>
                  <a:pt x="2053" y="1569"/>
                  <a:pt x="2063" y="1565"/>
                </a:cubicBezTo>
                <a:cubicBezTo>
                  <a:pt x="2096" y="1577"/>
                  <a:pt x="2098" y="1573"/>
                  <a:pt x="2100" y="1574"/>
                </a:cubicBezTo>
                <a:cubicBezTo>
                  <a:pt x="2133" y="1580"/>
                  <a:pt x="2137" y="1579"/>
                  <a:pt x="2140" y="1581"/>
                </a:cubicBezTo>
                <a:cubicBezTo>
                  <a:pt x="2138" y="1589"/>
                  <a:pt x="2126" y="1587"/>
                  <a:pt x="2113" y="1591"/>
                </a:cubicBezTo>
                <a:cubicBezTo>
                  <a:pt x="2084" y="1603"/>
                  <a:pt x="2083" y="1605"/>
                  <a:pt x="2078" y="1607"/>
                </a:cubicBezTo>
                <a:cubicBezTo>
                  <a:pt x="2136" y="1595"/>
                  <a:pt x="2142" y="1601"/>
                  <a:pt x="2151" y="1596"/>
                </a:cubicBezTo>
                <a:cubicBezTo>
                  <a:pt x="2152" y="1620"/>
                  <a:pt x="2163" y="1609"/>
                  <a:pt x="2171" y="1611"/>
                </a:cubicBezTo>
                <a:cubicBezTo>
                  <a:pt x="2190" y="1615"/>
                  <a:pt x="2185" y="1609"/>
                  <a:pt x="2177" y="1617"/>
                </a:cubicBezTo>
                <a:cubicBezTo>
                  <a:pt x="2163" y="1631"/>
                  <a:pt x="2155" y="1629"/>
                  <a:pt x="2155" y="1635"/>
                </a:cubicBezTo>
                <a:cubicBezTo>
                  <a:pt x="2213" y="1625"/>
                  <a:pt x="2218" y="1628"/>
                  <a:pt x="2226" y="1625"/>
                </a:cubicBezTo>
                <a:cubicBezTo>
                  <a:pt x="2260" y="1628"/>
                  <a:pt x="2261" y="1643"/>
                  <a:pt x="2268" y="1637"/>
                </a:cubicBezTo>
                <a:cubicBezTo>
                  <a:pt x="2303" y="1642"/>
                  <a:pt x="2299" y="1639"/>
                  <a:pt x="2305" y="1636"/>
                </a:cubicBezTo>
                <a:cubicBezTo>
                  <a:pt x="2272" y="1586"/>
                  <a:pt x="2271" y="1585"/>
                  <a:pt x="2271" y="1585"/>
                </a:cubicBezTo>
                <a:cubicBezTo>
                  <a:pt x="2278" y="1553"/>
                  <a:pt x="2288" y="1547"/>
                  <a:pt x="2286" y="1538"/>
                </a:cubicBezTo>
                <a:close/>
                <a:moveTo>
                  <a:pt x="1708" y="969"/>
                </a:moveTo>
                <a:cubicBezTo>
                  <a:pt x="1710" y="965"/>
                  <a:pt x="1709" y="960"/>
                  <a:pt x="1710" y="956"/>
                </a:cubicBezTo>
                <a:cubicBezTo>
                  <a:pt x="1719" y="955"/>
                  <a:pt x="1708" y="964"/>
                  <a:pt x="1714" y="969"/>
                </a:cubicBezTo>
                <a:cubicBezTo>
                  <a:pt x="1712" y="973"/>
                  <a:pt x="1713" y="977"/>
                  <a:pt x="1712" y="981"/>
                </a:cubicBezTo>
                <a:cubicBezTo>
                  <a:pt x="1703" y="982"/>
                  <a:pt x="1714" y="973"/>
                  <a:pt x="1708" y="969"/>
                </a:cubicBezTo>
                <a:close/>
                <a:moveTo>
                  <a:pt x="1710" y="1003"/>
                </a:moveTo>
                <a:cubicBezTo>
                  <a:pt x="1709" y="998"/>
                  <a:pt x="1709" y="992"/>
                  <a:pt x="1709" y="986"/>
                </a:cubicBezTo>
                <a:cubicBezTo>
                  <a:pt x="1715" y="985"/>
                  <a:pt x="1707" y="996"/>
                  <a:pt x="1714" y="1001"/>
                </a:cubicBezTo>
                <a:cubicBezTo>
                  <a:pt x="1711" y="1006"/>
                  <a:pt x="1711" y="1012"/>
                  <a:pt x="1713" y="1019"/>
                </a:cubicBezTo>
                <a:cubicBezTo>
                  <a:pt x="1706" y="1020"/>
                  <a:pt x="1709" y="1007"/>
                  <a:pt x="1710" y="1003"/>
                </a:cubicBezTo>
                <a:close/>
                <a:moveTo>
                  <a:pt x="1711" y="1053"/>
                </a:moveTo>
                <a:cubicBezTo>
                  <a:pt x="1712" y="1045"/>
                  <a:pt x="1713" y="1056"/>
                  <a:pt x="1714" y="1059"/>
                </a:cubicBezTo>
                <a:cubicBezTo>
                  <a:pt x="1709" y="1060"/>
                  <a:pt x="1712" y="1056"/>
                  <a:pt x="1711" y="1053"/>
                </a:cubicBezTo>
                <a:close/>
                <a:moveTo>
                  <a:pt x="1662" y="1018"/>
                </a:moveTo>
                <a:cubicBezTo>
                  <a:pt x="1668" y="1015"/>
                  <a:pt x="1667" y="1025"/>
                  <a:pt x="1667" y="1027"/>
                </a:cubicBezTo>
                <a:cubicBezTo>
                  <a:pt x="1659" y="1029"/>
                  <a:pt x="1666" y="1021"/>
                  <a:pt x="1662" y="1018"/>
                </a:cubicBezTo>
                <a:close/>
                <a:moveTo>
                  <a:pt x="1669" y="1058"/>
                </a:moveTo>
                <a:cubicBezTo>
                  <a:pt x="1671" y="1050"/>
                  <a:pt x="1672" y="1062"/>
                  <a:pt x="1673" y="1065"/>
                </a:cubicBezTo>
                <a:cubicBezTo>
                  <a:pt x="1668" y="1065"/>
                  <a:pt x="1671" y="1061"/>
                  <a:pt x="1669" y="1058"/>
                </a:cubicBezTo>
                <a:close/>
                <a:moveTo>
                  <a:pt x="1326" y="805"/>
                </a:moveTo>
                <a:cubicBezTo>
                  <a:pt x="1325" y="804"/>
                  <a:pt x="1324" y="802"/>
                  <a:pt x="1324" y="801"/>
                </a:cubicBezTo>
                <a:cubicBezTo>
                  <a:pt x="1328" y="797"/>
                  <a:pt x="1330" y="801"/>
                  <a:pt x="1332" y="805"/>
                </a:cubicBezTo>
                <a:cubicBezTo>
                  <a:pt x="1330" y="805"/>
                  <a:pt x="1328" y="804"/>
                  <a:pt x="1326" y="805"/>
                </a:cubicBezTo>
                <a:close/>
                <a:moveTo>
                  <a:pt x="1355" y="821"/>
                </a:moveTo>
                <a:cubicBezTo>
                  <a:pt x="1354" y="814"/>
                  <a:pt x="1363" y="823"/>
                  <a:pt x="1367" y="820"/>
                </a:cubicBezTo>
                <a:cubicBezTo>
                  <a:pt x="1369" y="824"/>
                  <a:pt x="1370" y="827"/>
                  <a:pt x="1373" y="826"/>
                </a:cubicBezTo>
                <a:cubicBezTo>
                  <a:pt x="1371" y="836"/>
                  <a:pt x="1361" y="819"/>
                  <a:pt x="1355" y="821"/>
                </a:cubicBezTo>
                <a:close/>
                <a:moveTo>
                  <a:pt x="1471" y="918"/>
                </a:moveTo>
                <a:cubicBezTo>
                  <a:pt x="1477" y="917"/>
                  <a:pt x="1481" y="921"/>
                  <a:pt x="1484" y="926"/>
                </a:cubicBezTo>
                <a:cubicBezTo>
                  <a:pt x="1479" y="927"/>
                  <a:pt x="1475" y="923"/>
                  <a:pt x="1471" y="918"/>
                </a:cubicBezTo>
                <a:close/>
                <a:moveTo>
                  <a:pt x="1475" y="887"/>
                </a:moveTo>
                <a:cubicBezTo>
                  <a:pt x="1479" y="888"/>
                  <a:pt x="1482" y="887"/>
                  <a:pt x="1483" y="882"/>
                </a:cubicBezTo>
                <a:cubicBezTo>
                  <a:pt x="1476" y="872"/>
                  <a:pt x="1477" y="864"/>
                  <a:pt x="1474" y="855"/>
                </a:cubicBezTo>
                <a:cubicBezTo>
                  <a:pt x="1470" y="846"/>
                  <a:pt x="1484" y="858"/>
                  <a:pt x="1477" y="859"/>
                </a:cubicBezTo>
                <a:cubicBezTo>
                  <a:pt x="1487" y="876"/>
                  <a:pt x="1483" y="889"/>
                  <a:pt x="1490" y="905"/>
                </a:cubicBezTo>
                <a:cubicBezTo>
                  <a:pt x="1484" y="904"/>
                  <a:pt x="1481" y="890"/>
                  <a:pt x="1475" y="887"/>
                </a:cubicBezTo>
                <a:close/>
                <a:moveTo>
                  <a:pt x="1626" y="1053"/>
                </a:moveTo>
                <a:cubicBezTo>
                  <a:pt x="1634" y="1053"/>
                  <a:pt x="1627" y="1063"/>
                  <a:pt x="1634" y="1069"/>
                </a:cubicBezTo>
                <a:cubicBezTo>
                  <a:pt x="1625" y="1072"/>
                  <a:pt x="1626" y="1058"/>
                  <a:pt x="1626" y="1053"/>
                </a:cubicBezTo>
                <a:close/>
                <a:moveTo>
                  <a:pt x="1779" y="1297"/>
                </a:moveTo>
                <a:cubicBezTo>
                  <a:pt x="1775" y="1301"/>
                  <a:pt x="1772" y="1299"/>
                  <a:pt x="1769" y="1300"/>
                </a:cubicBezTo>
                <a:cubicBezTo>
                  <a:pt x="1763" y="1297"/>
                  <a:pt x="1757" y="1295"/>
                  <a:pt x="1751" y="1295"/>
                </a:cubicBezTo>
                <a:cubicBezTo>
                  <a:pt x="1744" y="1297"/>
                  <a:pt x="1739" y="1293"/>
                  <a:pt x="1733" y="1293"/>
                </a:cubicBezTo>
                <a:cubicBezTo>
                  <a:pt x="1727" y="1292"/>
                  <a:pt x="1720" y="1294"/>
                  <a:pt x="1714" y="1292"/>
                </a:cubicBezTo>
                <a:cubicBezTo>
                  <a:pt x="1701" y="1293"/>
                  <a:pt x="1690" y="1288"/>
                  <a:pt x="1676" y="1292"/>
                </a:cubicBezTo>
                <a:cubicBezTo>
                  <a:pt x="1665" y="1288"/>
                  <a:pt x="1650" y="1295"/>
                  <a:pt x="1639" y="1289"/>
                </a:cubicBezTo>
                <a:cubicBezTo>
                  <a:pt x="1612" y="1297"/>
                  <a:pt x="1587" y="1300"/>
                  <a:pt x="1564" y="1296"/>
                </a:cubicBezTo>
                <a:cubicBezTo>
                  <a:pt x="1551" y="1302"/>
                  <a:pt x="1540" y="1300"/>
                  <a:pt x="1527" y="1305"/>
                </a:cubicBezTo>
                <a:cubicBezTo>
                  <a:pt x="1517" y="1301"/>
                  <a:pt x="1505" y="1308"/>
                  <a:pt x="1495" y="1305"/>
                </a:cubicBezTo>
                <a:cubicBezTo>
                  <a:pt x="1483" y="1308"/>
                  <a:pt x="1472" y="1307"/>
                  <a:pt x="1460" y="1310"/>
                </a:cubicBezTo>
                <a:cubicBezTo>
                  <a:pt x="1448" y="1312"/>
                  <a:pt x="1439" y="1308"/>
                  <a:pt x="1426" y="1314"/>
                </a:cubicBezTo>
                <a:cubicBezTo>
                  <a:pt x="1430" y="1301"/>
                  <a:pt x="1443" y="1312"/>
                  <a:pt x="1452" y="1302"/>
                </a:cubicBezTo>
                <a:cubicBezTo>
                  <a:pt x="1462" y="1300"/>
                  <a:pt x="1471" y="1298"/>
                  <a:pt x="1482" y="1292"/>
                </a:cubicBezTo>
                <a:cubicBezTo>
                  <a:pt x="1487" y="1294"/>
                  <a:pt x="1495" y="1288"/>
                  <a:pt x="1501" y="1290"/>
                </a:cubicBezTo>
                <a:cubicBezTo>
                  <a:pt x="1508" y="1287"/>
                  <a:pt x="1513" y="1287"/>
                  <a:pt x="1519" y="1289"/>
                </a:cubicBezTo>
                <a:cubicBezTo>
                  <a:pt x="1532" y="1283"/>
                  <a:pt x="1542" y="1287"/>
                  <a:pt x="1555" y="1280"/>
                </a:cubicBezTo>
                <a:cubicBezTo>
                  <a:pt x="1566" y="1283"/>
                  <a:pt x="1580" y="1277"/>
                  <a:pt x="1592" y="1278"/>
                </a:cubicBezTo>
                <a:cubicBezTo>
                  <a:pt x="1603" y="1278"/>
                  <a:pt x="1614" y="1279"/>
                  <a:pt x="1626" y="1276"/>
                </a:cubicBezTo>
                <a:cubicBezTo>
                  <a:pt x="1632" y="1278"/>
                  <a:pt x="1639" y="1276"/>
                  <a:pt x="1645" y="1278"/>
                </a:cubicBezTo>
                <a:cubicBezTo>
                  <a:pt x="1648" y="1278"/>
                  <a:pt x="1651" y="1277"/>
                  <a:pt x="1655" y="1275"/>
                </a:cubicBezTo>
                <a:cubicBezTo>
                  <a:pt x="1656" y="1279"/>
                  <a:pt x="1659" y="1278"/>
                  <a:pt x="1662" y="1277"/>
                </a:cubicBezTo>
                <a:cubicBezTo>
                  <a:pt x="1672" y="1279"/>
                  <a:pt x="1684" y="1277"/>
                  <a:pt x="1694" y="1282"/>
                </a:cubicBezTo>
                <a:cubicBezTo>
                  <a:pt x="1701" y="1279"/>
                  <a:pt x="1705" y="1283"/>
                  <a:pt x="1710" y="1285"/>
                </a:cubicBezTo>
                <a:cubicBezTo>
                  <a:pt x="1714" y="1283"/>
                  <a:pt x="1717" y="1285"/>
                  <a:pt x="1721" y="1282"/>
                </a:cubicBezTo>
                <a:cubicBezTo>
                  <a:pt x="1722" y="1287"/>
                  <a:pt x="1725" y="1286"/>
                  <a:pt x="1728" y="1284"/>
                </a:cubicBezTo>
                <a:cubicBezTo>
                  <a:pt x="1732" y="1290"/>
                  <a:pt x="1739" y="1283"/>
                  <a:pt x="1744" y="1287"/>
                </a:cubicBezTo>
                <a:cubicBezTo>
                  <a:pt x="1750" y="1285"/>
                  <a:pt x="1754" y="1290"/>
                  <a:pt x="1761" y="1286"/>
                </a:cubicBezTo>
                <a:cubicBezTo>
                  <a:pt x="1769" y="1292"/>
                  <a:pt x="1778" y="1295"/>
                  <a:pt x="1787" y="1296"/>
                </a:cubicBezTo>
                <a:cubicBezTo>
                  <a:pt x="1790" y="1301"/>
                  <a:pt x="1780" y="1300"/>
                  <a:pt x="1779" y="1297"/>
                </a:cubicBezTo>
                <a:close/>
                <a:moveTo>
                  <a:pt x="2130" y="1548"/>
                </a:moveTo>
                <a:cubicBezTo>
                  <a:pt x="2125" y="1553"/>
                  <a:pt x="2123" y="1546"/>
                  <a:pt x="2120" y="1545"/>
                </a:cubicBezTo>
                <a:cubicBezTo>
                  <a:pt x="2117" y="1541"/>
                  <a:pt x="2112" y="1546"/>
                  <a:pt x="2110" y="1539"/>
                </a:cubicBezTo>
                <a:cubicBezTo>
                  <a:pt x="2117" y="1542"/>
                  <a:pt x="2125" y="1540"/>
                  <a:pt x="2130" y="1548"/>
                </a:cubicBezTo>
                <a:close/>
                <a:moveTo>
                  <a:pt x="1955" y="1440"/>
                </a:moveTo>
                <a:cubicBezTo>
                  <a:pt x="1958" y="1446"/>
                  <a:pt x="1948" y="1445"/>
                  <a:pt x="1947" y="1441"/>
                </a:cubicBezTo>
                <a:cubicBezTo>
                  <a:pt x="1944" y="1438"/>
                  <a:pt x="1938" y="1445"/>
                  <a:pt x="1936" y="1436"/>
                </a:cubicBezTo>
                <a:cubicBezTo>
                  <a:pt x="1944" y="1433"/>
                  <a:pt x="1948" y="1443"/>
                  <a:pt x="1955" y="1440"/>
                </a:cubicBezTo>
                <a:close/>
                <a:moveTo>
                  <a:pt x="1944" y="1452"/>
                </a:moveTo>
                <a:cubicBezTo>
                  <a:pt x="1949" y="1454"/>
                  <a:pt x="1954" y="1458"/>
                  <a:pt x="1961" y="1455"/>
                </a:cubicBezTo>
                <a:cubicBezTo>
                  <a:pt x="2014" y="1474"/>
                  <a:pt x="2019" y="1480"/>
                  <a:pt x="2025" y="1481"/>
                </a:cubicBezTo>
                <a:cubicBezTo>
                  <a:pt x="2043" y="1497"/>
                  <a:pt x="2034" y="1490"/>
                  <a:pt x="2031" y="1492"/>
                </a:cubicBezTo>
                <a:cubicBezTo>
                  <a:pt x="2012" y="1486"/>
                  <a:pt x="2012" y="1481"/>
                  <a:pt x="2009" y="1484"/>
                </a:cubicBezTo>
                <a:cubicBezTo>
                  <a:pt x="1985" y="1470"/>
                  <a:pt x="1979" y="1476"/>
                  <a:pt x="1976" y="1472"/>
                </a:cubicBezTo>
                <a:cubicBezTo>
                  <a:pt x="1913" y="1459"/>
                  <a:pt x="1905" y="1466"/>
                  <a:pt x="1901" y="1458"/>
                </a:cubicBezTo>
                <a:cubicBezTo>
                  <a:pt x="1860" y="1456"/>
                  <a:pt x="1855" y="1454"/>
                  <a:pt x="1849" y="1455"/>
                </a:cubicBezTo>
                <a:cubicBezTo>
                  <a:pt x="1799" y="1453"/>
                  <a:pt x="1784" y="1457"/>
                  <a:pt x="1771" y="1451"/>
                </a:cubicBezTo>
                <a:cubicBezTo>
                  <a:pt x="1745" y="1456"/>
                  <a:pt x="1743" y="1449"/>
                  <a:pt x="1738" y="1452"/>
                </a:cubicBezTo>
                <a:cubicBezTo>
                  <a:pt x="1675" y="1445"/>
                  <a:pt x="1661" y="1447"/>
                  <a:pt x="1648" y="1443"/>
                </a:cubicBezTo>
                <a:cubicBezTo>
                  <a:pt x="1662" y="1439"/>
                  <a:pt x="1667" y="1438"/>
                  <a:pt x="1671" y="1442"/>
                </a:cubicBezTo>
                <a:cubicBezTo>
                  <a:pt x="1712" y="1440"/>
                  <a:pt x="1723" y="1437"/>
                  <a:pt x="1733" y="1437"/>
                </a:cubicBezTo>
                <a:cubicBezTo>
                  <a:pt x="1795" y="1434"/>
                  <a:pt x="1803" y="1432"/>
                  <a:pt x="1809" y="1436"/>
                </a:cubicBezTo>
                <a:cubicBezTo>
                  <a:pt x="1839" y="1435"/>
                  <a:pt x="1844" y="1440"/>
                  <a:pt x="1851" y="1442"/>
                </a:cubicBezTo>
                <a:cubicBezTo>
                  <a:pt x="1871" y="1442"/>
                  <a:pt x="1873" y="1440"/>
                  <a:pt x="1876" y="1440"/>
                </a:cubicBezTo>
                <a:cubicBezTo>
                  <a:pt x="1894" y="1441"/>
                  <a:pt x="1904" y="1445"/>
                  <a:pt x="1914" y="1445"/>
                </a:cubicBezTo>
                <a:close/>
                <a:moveTo>
                  <a:pt x="1563" y="1432"/>
                </a:moveTo>
                <a:cubicBezTo>
                  <a:pt x="1560" y="1428"/>
                  <a:pt x="1553" y="1434"/>
                  <a:pt x="1550" y="1430"/>
                </a:cubicBezTo>
                <a:cubicBezTo>
                  <a:pt x="1526" y="1417"/>
                  <a:pt x="1540" y="1418"/>
                  <a:pt x="1554" y="1416"/>
                </a:cubicBezTo>
                <a:cubicBezTo>
                  <a:pt x="1581" y="1416"/>
                  <a:pt x="1586" y="1420"/>
                  <a:pt x="1593" y="1418"/>
                </a:cubicBezTo>
                <a:cubicBezTo>
                  <a:pt x="1715" y="1414"/>
                  <a:pt x="1722" y="1407"/>
                  <a:pt x="1726" y="1409"/>
                </a:cubicBezTo>
                <a:cubicBezTo>
                  <a:pt x="1772" y="1405"/>
                  <a:pt x="1775" y="1413"/>
                  <a:pt x="1780" y="1411"/>
                </a:cubicBezTo>
                <a:cubicBezTo>
                  <a:pt x="1822" y="1413"/>
                  <a:pt x="1824" y="1415"/>
                  <a:pt x="1826" y="1418"/>
                </a:cubicBezTo>
                <a:cubicBezTo>
                  <a:pt x="1854" y="1421"/>
                  <a:pt x="1865" y="1416"/>
                  <a:pt x="1872" y="1422"/>
                </a:cubicBezTo>
                <a:cubicBezTo>
                  <a:pt x="1906" y="1426"/>
                  <a:pt x="1921" y="1424"/>
                  <a:pt x="1919" y="1433"/>
                </a:cubicBezTo>
                <a:cubicBezTo>
                  <a:pt x="1890" y="1426"/>
                  <a:pt x="1884" y="1430"/>
                  <a:pt x="1879" y="1429"/>
                </a:cubicBezTo>
                <a:cubicBezTo>
                  <a:pt x="1842" y="1429"/>
                  <a:pt x="1838" y="1427"/>
                  <a:pt x="1833" y="1426"/>
                </a:cubicBezTo>
                <a:cubicBezTo>
                  <a:pt x="1768" y="1426"/>
                  <a:pt x="1761" y="1425"/>
                  <a:pt x="1753" y="1426"/>
                </a:cubicBezTo>
                <a:cubicBezTo>
                  <a:pt x="1725" y="1427"/>
                  <a:pt x="1719" y="1426"/>
                  <a:pt x="1711" y="1429"/>
                </a:cubicBezTo>
                <a:cubicBezTo>
                  <a:pt x="1676" y="1425"/>
                  <a:pt x="1670" y="1432"/>
                  <a:pt x="1667" y="1430"/>
                </a:cubicBezTo>
                <a:cubicBezTo>
                  <a:pt x="1598" y="1429"/>
                  <a:pt x="1591" y="1430"/>
                  <a:pt x="1584" y="1429"/>
                </a:cubicBezTo>
                <a:cubicBezTo>
                  <a:pt x="1575" y="1435"/>
                  <a:pt x="1566" y="1430"/>
                  <a:pt x="1563" y="1432"/>
                </a:cubicBezTo>
                <a:close/>
                <a:moveTo>
                  <a:pt x="1666" y="1469"/>
                </a:moveTo>
                <a:cubicBezTo>
                  <a:pt x="1661" y="1466"/>
                  <a:pt x="1654" y="1469"/>
                  <a:pt x="1649" y="1466"/>
                </a:cubicBezTo>
                <a:cubicBezTo>
                  <a:pt x="1610" y="1450"/>
                  <a:pt x="1614" y="1455"/>
                  <a:pt x="1616" y="1458"/>
                </a:cubicBezTo>
                <a:cubicBezTo>
                  <a:pt x="1584" y="1437"/>
                  <a:pt x="1593" y="1444"/>
                  <a:pt x="1606" y="1440"/>
                </a:cubicBezTo>
                <a:cubicBezTo>
                  <a:pt x="1659" y="1451"/>
                  <a:pt x="1663" y="1458"/>
                  <a:pt x="1670" y="1455"/>
                </a:cubicBezTo>
                <a:cubicBezTo>
                  <a:pt x="1725" y="1461"/>
                  <a:pt x="1730" y="1460"/>
                  <a:pt x="1735" y="1462"/>
                </a:cubicBezTo>
                <a:cubicBezTo>
                  <a:pt x="1773" y="1466"/>
                  <a:pt x="1778" y="1460"/>
                  <a:pt x="1780" y="1464"/>
                </a:cubicBezTo>
                <a:cubicBezTo>
                  <a:pt x="1809" y="1468"/>
                  <a:pt x="1816" y="1465"/>
                  <a:pt x="1821" y="1468"/>
                </a:cubicBezTo>
                <a:cubicBezTo>
                  <a:pt x="1874" y="1472"/>
                  <a:pt x="1879" y="1466"/>
                  <a:pt x="1881" y="1470"/>
                </a:cubicBezTo>
                <a:cubicBezTo>
                  <a:pt x="1913" y="1470"/>
                  <a:pt x="1914" y="1477"/>
                  <a:pt x="1919" y="1475"/>
                </a:cubicBezTo>
                <a:cubicBezTo>
                  <a:pt x="1951" y="1477"/>
                  <a:pt x="1953" y="1479"/>
                  <a:pt x="1956" y="1478"/>
                </a:cubicBezTo>
                <a:cubicBezTo>
                  <a:pt x="1984" y="1485"/>
                  <a:pt x="1992" y="1491"/>
                  <a:pt x="2001" y="1491"/>
                </a:cubicBezTo>
                <a:cubicBezTo>
                  <a:pt x="2048" y="1511"/>
                  <a:pt x="2051" y="1512"/>
                  <a:pt x="2054" y="1512"/>
                </a:cubicBezTo>
                <a:cubicBezTo>
                  <a:pt x="2066" y="1530"/>
                  <a:pt x="2063" y="1519"/>
                  <a:pt x="2055" y="1519"/>
                </a:cubicBezTo>
                <a:cubicBezTo>
                  <a:pt x="2001" y="1502"/>
                  <a:pt x="1996" y="1507"/>
                  <a:pt x="1994" y="1504"/>
                </a:cubicBezTo>
                <a:cubicBezTo>
                  <a:pt x="1954" y="1501"/>
                  <a:pt x="1943" y="1493"/>
                  <a:pt x="1929" y="1499"/>
                </a:cubicBezTo>
                <a:cubicBezTo>
                  <a:pt x="1849" y="1485"/>
                  <a:pt x="1838" y="1487"/>
                  <a:pt x="1830" y="1483"/>
                </a:cubicBezTo>
                <a:cubicBezTo>
                  <a:pt x="1765" y="1475"/>
                  <a:pt x="1758" y="1478"/>
                  <a:pt x="1752" y="1476"/>
                </a:cubicBezTo>
                <a:cubicBezTo>
                  <a:pt x="1724" y="1472"/>
                  <a:pt x="1720" y="1475"/>
                  <a:pt x="1717" y="1472"/>
                </a:cubicBezTo>
                <a:cubicBezTo>
                  <a:pt x="1677" y="1467"/>
                  <a:pt x="1671" y="1469"/>
                  <a:pt x="1666" y="1469"/>
                </a:cubicBezTo>
                <a:close/>
                <a:moveTo>
                  <a:pt x="2130" y="1569"/>
                </a:moveTo>
                <a:cubicBezTo>
                  <a:pt x="2128" y="1568"/>
                  <a:pt x="2126" y="1566"/>
                  <a:pt x="2123" y="1567"/>
                </a:cubicBezTo>
                <a:cubicBezTo>
                  <a:pt x="2093" y="1565"/>
                  <a:pt x="2091" y="1556"/>
                  <a:pt x="2085" y="1562"/>
                </a:cubicBezTo>
                <a:cubicBezTo>
                  <a:pt x="2014" y="1556"/>
                  <a:pt x="1998" y="1546"/>
                  <a:pt x="1980" y="1547"/>
                </a:cubicBezTo>
                <a:cubicBezTo>
                  <a:pt x="1944" y="1542"/>
                  <a:pt x="1935" y="1543"/>
                  <a:pt x="1927" y="1538"/>
                </a:cubicBezTo>
                <a:cubicBezTo>
                  <a:pt x="1827" y="1527"/>
                  <a:pt x="1822" y="1523"/>
                  <a:pt x="1815" y="1527"/>
                </a:cubicBezTo>
                <a:cubicBezTo>
                  <a:pt x="1768" y="1515"/>
                  <a:pt x="1765" y="1515"/>
                  <a:pt x="1762" y="1515"/>
                </a:cubicBezTo>
                <a:cubicBezTo>
                  <a:pt x="1732" y="1502"/>
                  <a:pt x="1722" y="1500"/>
                  <a:pt x="1712" y="1499"/>
                </a:cubicBezTo>
                <a:cubicBezTo>
                  <a:pt x="1681" y="1480"/>
                  <a:pt x="1691" y="1481"/>
                  <a:pt x="1692" y="1484"/>
                </a:cubicBezTo>
                <a:cubicBezTo>
                  <a:pt x="1731" y="1491"/>
                  <a:pt x="1741" y="1484"/>
                  <a:pt x="1747" y="1488"/>
                </a:cubicBezTo>
                <a:cubicBezTo>
                  <a:pt x="1798" y="1496"/>
                  <a:pt x="1807" y="1489"/>
                  <a:pt x="1813" y="1496"/>
                </a:cubicBezTo>
                <a:cubicBezTo>
                  <a:pt x="1907" y="1502"/>
                  <a:pt x="1913" y="1510"/>
                  <a:pt x="1921" y="1506"/>
                </a:cubicBezTo>
                <a:cubicBezTo>
                  <a:pt x="1949" y="1510"/>
                  <a:pt x="1957" y="1508"/>
                  <a:pt x="1963" y="1512"/>
                </a:cubicBezTo>
                <a:cubicBezTo>
                  <a:pt x="1992" y="1517"/>
                  <a:pt x="1998" y="1522"/>
                  <a:pt x="2007" y="1517"/>
                </a:cubicBezTo>
                <a:cubicBezTo>
                  <a:pt x="2031" y="1528"/>
                  <a:pt x="2039" y="1523"/>
                  <a:pt x="2043" y="1529"/>
                </a:cubicBezTo>
                <a:cubicBezTo>
                  <a:pt x="2099" y="1547"/>
                  <a:pt x="2105" y="1555"/>
                  <a:pt x="2113" y="1555"/>
                </a:cubicBezTo>
                <a:close/>
                <a:moveTo>
                  <a:pt x="2141" y="1542"/>
                </a:moveTo>
                <a:cubicBezTo>
                  <a:pt x="2130" y="1540"/>
                  <a:pt x="2132" y="1521"/>
                  <a:pt x="2123" y="1514"/>
                </a:cubicBezTo>
                <a:cubicBezTo>
                  <a:pt x="2113" y="1472"/>
                  <a:pt x="2115" y="1470"/>
                  <a:pt x="2114" y="1466"/>
                </a:cubicBezTo>
                <a:cubicBezTo>
                  <a:pt x="2103" y="1430"/>
                  <a:pt x="2109" y="1426"/>
                  <a:pt x="2108" y="1419"/>
                </a:cubicBezTo>
                <a:cubicBezTo>
                  <a:pt x="2106" y="1348"/>
                  <a:pt x="2116" y="1332"/>
                  <a:pt x="2113" y="1311"/>
                </a:cubicBezTo>
                <a:cubicBezTo>
                  <a:pt x="2122" y="1258"/>
                  <a:pt x="2125" y="1240"/>
                  <a:pt x="2122" y="1221"/>
                </a:cubicBezTo>
                <a:cubicBezTo>
                  <a:pt x="2131" y="1197"/>
                  <a:pt x="2126" y="1192"/>
                  <a:pt x="2127" y="1189"/>
                </a:cubicBezTo>
                <a:cubicBezTo>
                  <a:pt x="2136" y="1152"/>
                  <a:pt x="2131" y="1144"/>
                  <a:pt x="2138" y="1139"/>
                </a:cubicBezTo>
                <a:cubicBezTo>
                  <a:pt x="2136" y="1090"/>
                  <a:pt x="2145" y="1081"/>
                  <a:pt x="2143" y="1068"/>
                </a:cubicBezTo>
                <a:cubicBezTo>
                  <a:pt x="2151" y="1097"/>
                  <a:pt x="2147" y="1102"/>
                  <a:pt x="2151" y="1110"/>
                </a:cubicBezTo>
                <a:cubicBezTo>
                  <a:pt x="2145" y="1179"/>
                  <a:pt x="2150" y="1184"/>
                  <a:pt x="2143" y="1186"/>
                </a:cubicBezTo>
                <a:cubicBezTo>
                  <a:pt x="2134" y="1243"/>
                  <a:pt x="2140" y="1253"/>
                  <a:pt x="2134" y="1258"/>
                </a:cubicBezTo>
                <a:cubicBezTo>
                  <a:pt x="2136" y="1287"/>
                  <a:pt x="2131" y="1294"/>
                  <a:pt x="2131" y="1301"/>
                </a:cubicBezTo>
                <a:cubicBezTo>
                  <a:pt x="2122" y="1349"/>
                  <a:pt x="2128" y="1358"/>
                  <a:pt x="2121" y="1363"/>
                </a:cubicBezTo>
                <a:cubicBezTo>
                  <a:pt x="2126" y="1461"/>
                  <a:pt x="2127" y="1466"/>
                  <a:pt x="2124" y="1469"/>
                </a:cubicBezTo>
                <a:cubicBezTo>
                  <a:pt x="2130" y="1488"/>
                  <a:pt x="2132" y="1497"/>
                  <a:pt x="2129" y="1505"/>
                </a:cubicBezTo>
                <a:cubicBezTo>
                  <a:pt x="2145" y="1544"/>
                  <a:pt x="2142" y="1543"/>
                  <a:pt x="2141" y="1542"/>
                </a:cubicBezTo>
                <a:close/>
                <a:moveTo>
                  <a:pt x="2151" y="1528"/>
                </a:moveTo>
                <a:cubicBezTo>
                  <a:pt x="2154" y="1525"/>
                  <a:pt x="2147" y="1525"/>
                  <a:pt x="2151" y="1522"/>
                </a:cubicBezTo>
                <a:cubicBezTo>
                  <a:pt x="2143" y="1479"/>
                  <a:pt x="2139" y="1475"/>
                  <a:pt x="2137" y="1471"/>
                </a:cubicBezTo>
                <a:cubicBezTo>
                  <a:pt x="2134" y="1434"/>
                  <a:pt x="2135" y="1428"/>
                  <a:pt x="2136" y="1422"/>
                </a:cubicBezTo>
                <a:cubicBezTo>
                  <a:pt x="2136" y="1357"/>
                  <a:pt x="2137" y="1351"/>
                  <a:pt x="2134" y="1344"/>
                </a:cubicBezTo>
                <a:cubicBezTo>
                  <a:pt x="2143" y="1286"/>
                  <a:pt x="2143" y="1283"/>
                  <a:pt x="2143" y="1280"/>
                </a:cubicBezTo>
                <a:cubicBezTo>
                  <a:pt x="2152" y="1222"/>
                  <a:pt x="2155" y="1210"/>
                  <a:pt x="2155" y="1197"/>
                </a:cubicBezTo>
                <a:cubicBezTo>
                  <a:pt x="2156" y="1175"/>
                  <a:pt x="2159" y="1172"/>
                  <a:pt x="2157" y="1169"/>
                </a:cubicBezTo>
                <a:cubicBezTo>
                  <a:pt x="2159" y="1135"/>
                  <a:pt x="2156" y="1128"/>
                  <a:pt x="2158" y="1122"/>
                </a:cubicBezTo>
                <a:cubicBezTo>
                  <a:pt x="2155" y="1076"/>
                  <a:pt x="2152" y="1068"/>
                  <a:pt x="2150" y="1061"/>
                </a:cubicBezTo>
                <a:cubicBezTo>
                  <a:pt x="2141" y="977"/>
                  <a:pt x="2136" y="950"/>
                  <a:pt x="2126" y="922"/>
                </a:cubicBezTo>
                <a:cubicBezTo>
                  <a:pt x="2139" y="961"/>
                  <a:pt x="2147" y="969"/>
                  <a:pt x="2143" y="974"/>
                </a:cubicBezTo>
                <a:cubicBezTo>
                  <a:pt x="2154" y="1034"/>
                  <a:pt x="2159" y="1041"/>
                  <a:pt x="2157" y="1046"/>
                </a:cubicBezTo>
                <a:cubicBezTo>
                  <a:pt x="2171" y="1112"/>
                  <a:pt x="2169" y="1123"/>
                  <a:pt x="2171" y="1135"/>
                </a:cubicBezTo>
                <a:cubicBezTo>
                  <a:pt x="2172" y="1209"/>
                  <a:pt x="2173" y="1216"/>
                  <a:pt x="2169" y="1221"/>
                </a:cubicBezTo>
                <a:cubicBezTo>
                  <a:pt x="2169" y="1246"/>
                  <a:pt x="2171" y="1253"/>
                  <a:pt x="2169" y="1259"/>
                </a:cubicBezTo>
                <a:cubicBezTo>
                  <a:pt x="2162" y="1287"/>
                  <a:pt x="2163" y="1290"/>
                  <a:pt x="2165" y="1294"/>
                </a:cubicBezTo>
                <a:cubicBezTo>
                  <a:pt x="2159" y="1322"/>
                  <a:pt x="2159" y="1325"/>
                  <a:pt x="2161" y="1329"/>
                </a:cubicBezTo>
                <a:cubicBezTo>
                  <a:pt x="2154" y="1391"/>
                  <a:pt x="2149" y="1402"/>
                  <a:pt x="2150" y="1414"/>
                </a:cubicBezTo>
                <a:cubicBezTo>
                  <a:pt x="2147" y="1474"/>
                  <a:pt x="2154" y="1482"/>
                  <a:pt x="2148" y="1486"/>
                </a:cubicBezTo>
                <a:cubicBezTo>
                  <a:pt x="2154" y="1531"/>
                  <a:pt x="2164" y="1538"/>
                  <a:pt x="2155" y="1540"/>
                </a:cubicBezTo>
                <a:close/>
                <a:moveTo>
                  <a:pt x="2157" y="1548"/>
                </a:moveTo>
                <a:cubicBezTo>
                  <a:pt x="2160" y="1547"/>
                  <a:pt x="2162" y="1553"/>
                  <a:pt x="2164" y="1556"/>
                </a:cubicBezTo>
                <a:cubicBezTo>
                  <a:pt x="2158" y="1558"/>
                  <a:pt x="2155" y="1553"/>
                  <a:pt x="2157" y="1548"/>
                </a:cubicBezTo>
                <a:close/>
                <a:moveTo>
                  <a:pt x="2171" y="1543"/>
                </a:moveTo>
                <a:cubicBezTo>
                  <a:pt x="2167" y="1537"/>
                  <a:pt x="2171" y="1533"/>
                  <a:pt x="2172" y="1528"/>
                </a:cubicBezTo>
                <a:cubicBezTo>
                  <a:pt x="2160" y="1477"/>
                  <a:pt x="2162" y="1469"/>
                  <a:pt x="2161" y="1461"/>
                </a:cubicBezTo>
                <a:cubicBezTo>
                  <a:pt x="2157" y="1382"/>
                  <a:pt x="2168" y="1380"/>
                  <a:pt x="2163" y="1375"/>
                </a:cubicBezTo>
                <a:cubicBezTo>
                  <a:pt x="2168" y="1336"/>
                  <a:pt x="2171" y="1332"/>
                  <a:pt x="2169" y="1327"/>
                </a:cubicBezTo>
                <a:cubicBezTo>
                  <a:pt x="2175" y="1290"/>
                  <a:pt x="2172" y="1287"/>
                  <a:pt x="2175" y="1285"/>
                </a:cubicBezTo>
                <a:cubicBezTo>
                  <a:pt x="2178" y="1261"/>
                  <a:pt x="2180" y="1253"/>
                  <a:pt x="2179" y="1245"/>
                </a:cubicBezTo>
                <a:cubicBezTo>
                  <a:pt x="2185" y="1214"/>
                  <a:pt x="2178" y="1204"/>
                  <a:pt x="2182" y="1197"/>
                </a:cubicBezTo>
                <a:cubicBezTo>
                  <a:pt x="2179" y="1139"/>
                  <a:pt x="2181" y="1131"/>
                  <a:pt x="2182" y="1123"/>
                </a:cubicBezTo>
                <a:cubicBezTo>
                  <a:pt x="2165" y="1038"/>
                  <a:pt x="2163" y="1032"/>
                  <a:pt x="2160" y="1026"/>
                </a:cubicBezTo>
                <a:cubicBezTo>
                  <a:pt x="2165" y="997"/>
                  <a:pt x="2159" y="1009"/>
                  <a:pt x="2166" y="1014"/>
                </a:cubicBezTo>
                <a:cubicBezTo>
                  <a:pt x="2182" y="1078"/>
                  <a:pt x="2181" y="1084"/>
                  <a:pt x="2185" y="1092"/>
                </a:cubicBezTo>
                <a:cubicBezTo>
                  <a:pt x="2190" y="1151"/>
                  <a:pt x="2192" y="1157"/>
                  <a:pt x="2193" y="1164"/>
                </a:cubicBezTo>
                <a:cubicBezTo>
                  <a:pt x="2191" y="1222"/>
                  <a:pt x="2193" y="1229"/>
                  <a:pt x="2191" y="1235"/>
                </a:cubicBezTo>
                <a:cubicBezTo>
                  <a:pt x="2185" y="1291"/>
                  <a:pt x="2187" y="1298"/>
                  <a:pt x="2185" y="1303"/>
                </a:cubicBezTo>
                <a:cubicBezTo>
                  <a:pt x="2184" y="1333"/>
                  <a:pt x="2183" y="1336"/>
                  <a:pt x="2181" y="1338"/>
                </a:cubicBezTo>
                <a:cubicBezTo>
                  <a:pt x="2177" y="1379"/>
                  <a:pt x="2179" y="1385"/>
                  <a:pt x="2177" y="1390"/>
                </a:cubicBezTo>
                <a:cubicBezTo>
                  <a:pt x="2170" y="1464"/>
                  <a:pt x="2174" y="1471"/>
                  <a:pt x="2177" y="1479"/>
                </a:cubicBezTo>
                <a:cubicBezTo>
                  <a:pt x="2180" y="1521"/>
                  <a:pt x="2178" y="1526"/>
                  <a:pt x="2184" y="1533"/>
                </a:cubicBezTo>
                <a:cubicBezTo>
                  <a:pt x="2179" y="1571"/>
                  <a:pt x="2178" y="1555"/>
                  <a:pt x="2171" y="1543"/>
                </a:cubicBezTo>
                <a:close/>
                <a:moveTo>
                  <a:pt x="1887" y="2081"/>
                </a:moveTo>
                <a:cubicBezTo>
                  <a:pt x="1884" y="2077"/>
                  <a:pt x="1884" y="2073"/>
                  <a:pt x="1884" y="2069"/>
                </a:cubicBezTo>
                <a:cubicBezTo>
                  <a:pt x="1880" y="1989"/>
                  <a:pt x="1883" y="1974"/>
                  <a:pt x="1877" y="1956"/>
                </a:cubicBezTo>
                <a:cubicBezTo>
                  <a:pt x="1870" y="1854"/>
                  <a:pt x="1869" y="1852"/>
                  <a:pt x="1868" y="1849"/>
                </a:cubicBezTo>
                <a:cubicBezTo>
                  <a:pt x="1848" y="1784"/>
                  <a:pt x="1854" y="1782"/>
                  <a:pt x="1850" y="1776"/>
                </a:cubicBezTo>
                <a:cubicBezTo>
                  <a:pt x="1826" y="1714"/>
                  <a:pt x="1823" y="1705"/>
                  <a:pt x="1821" y="1697"/>
                </a:cubicBezTo>
                <a:cubicBezTo>
                  <a:pt x="1828" y="1723"/>
                  <a:pt x="1828" y="1724"/>
                  <a:pt x="1829" y="1725"/>
                </a:cubicBezTo>
                <a:cubicBezTo>
                  <a:pt x="1855" y="1819"/>
                  <a:pt x="1853" y="1827"/>
                  <a:pt x="1858" y="1837"/>
                </a:cubicBezTo>
                <a:cubicBezTo>
                  <a:pt x="1858" y="1854"/>
                  <a:pt x="1867" y="1862"/>
                  <a:pt x="1861" y="1864"/>
                </a:cubicBezTo>
                <a:cubicBezTo>
                  <a:pt x="1864" y="1931"/>
                  <a:pt x="1866" y="1935"/>
                  <a:pt x="1869" y="1938"/>
                </a:cubicBezTo>
                <a:cubicBezTo>
                  <a:pt x="1876" y="2010"/>
                  <a:pt x="1872" y="2020"/>
                  <a:pt x="1873" y="2033"/>
                </a:cubicBezTo>
                <a:cubicBezTo>
                  <a:pt x="1875" y="2122"/>
                  <a:pt x="1876" y="2136"/>
                  <a:pt x="1875" y="2148"/>
                </a:cubicBezTo>
                <a:cubicBezTo>
                  <a:pt x="1886" y="2156"/>
                  <a:pt x="1887" y="2152"/>
                  <a:pt x="1888" y="2148"/>
                </a:cubicBezTo>
                <a:cubicBezTo>
                  <a:pt x="1885" y="2096"/>
                  <a:pt x="1882" y="2087"/>
                  <a:pt x="1887" y="2081"/>
                </a:cubicBezTo>
                <a:close/>
                <a:moveTo>
                  <a:pt x="1928" y="1935"/>
                </a:moveTo>
                <a:cubicBezTo>
                  <a:pt x="1932" y="1927"/>
                  <a:pt x="1923" y="1916"/>
                  <a:pt x="1928" y="1909"/>
                </a:cubicBezTo>
                <a:cubicBezTo>
                  <a:pt x="1921" y="1870"/>
                  <a:pt x="1921" y="1860"/>
                  <a:pt x="1919" y="1849"/>
                </a:cubicBezTo>
                <a:cubicBezTo>
                  <a:pt x="1907" y="1800"/>
                  <a:pt x="1907" y="1795"/>
                  <a:pt x="1905" y="1788"/>
                </a:cubicBezTo>
                <a:cubicBezTo>
                  <a:pt x="1878" y="1703"/>
                  <a:pt x="1872" y="1685"/>
                  <a:pt x="1868" y="1667"/>
                </a:cubicBezTo>
                <a:cubicBezTo>
                  <a:pt x="1840" y="1648"/>
                  <a:pt x="1847" y="1654"/>
                  <a:pt x="1843" y="1657"/>
                </a:cubicBezTo>
                <a:cubicBezTo>
                  <a:pt x="1850" y="1680"/>
                  <a:pt x="1862" y="1679"/>
                  <a:pt x="1861" y="1687"/>
                </a:cubicBezTo>
                <a:cubicBezTo>
                  <a:pt x="1877" y="1739"/>
                  <a:pt x="1887" y="1757"/>
                  <a:pt x="1891" y="1772"/>
                </a:cubicBezTo>
                <a:cubicBezTo>
                  <a:pt x="1904" y="1830"/>
                  <a:pt x="1905" y="1839"/>
                  <a:pt x="1907" y="1849"/>
                </a:cubicBezTo>
                <a:cubicBezTo>
                  <a:pt x="1913" y="1917"/>
                  <a:pt x="1923" y="1928"/>
                  <a:pt x="1918" y="1933"/>
                </a:cubicBezTo>
                <a:cubicBezTo>
                  <a:pt x="1922" y="1971"/>
                  <a:pt x="1920" y="1974"/>
                  <a:pt x="1924" y="1979"/>
                </a:cubicBezTo>
                <a:cubicBezTo>
                  <a:pt x="1923" y="2029"/>
                  <a:pt x="1918" y="2034"/>
                  <a:pt x="1924" y="2044"/>
                </a:cubicBezTo>
                <a:cubicBezTo>
                  <a:pt x="1916" y="2092"/>
                  <a:pt x="1921" y="2100"/>
                  <a:pt x="1919" y="2107"/>
                </a:cubicBezTo>
                <a:cubicBezTo>
                  <a:pt x="1914" y="2152"/>
                  <a:pt x="1917" y="2156"/>
                  <a:pt x="1919" y="2160"/>
                </a:cubicBezTo>
                <a:cubicBezTo>
                  <a:pt x="1928" y="2125"/>
                  <a:pt x="1932" y="2109"/>
                  <a:pt x="1931" y="2092"/>
                </a:cubicBezTo>
                <a:cubicBezTo>
                  <a:pt x="1934" y="2023"/>
                  <a:pt x="1934" y="2019"/>
                  <a:pt x="1932" y="2014"/>
                </a:cubicBezTo>
                <a:close/>
                <a:moveTo>
                  <a:pt x="1845" y="2101"/>
                </a:moveTo>
                <a:cubicBezTo>
                  <a:pt x="1851" y="2098"/>
                  <a:pt x="1842" y="2089"/>
                  <a:pt x="1847" y="2085"/>
                </a:cubicBezTo>
                <a:cubicBezTo>
                  <a:pt x="1841" y="2005"/>
                  <a:pt x="1846" y="1984"/>
                  <a:pt x="1840" y="1959"/>
                </a:cubicBezTo>
                <a:cubicBezTo>
                  <a:pt x="1845" y="1920"/>
                  <a:pt x="1838" y="1912"/>
                  <a:pt x="1840" y="1907"/>
                </a:cubicBezTo>
                <a:cubicBezTo>
                  <a:pt x="1836" y="1877"/>
                  <a:pt x="1837" y="1869"/>
                  <a:pt x="1837" y="1860"/>
                </a:cubicBezTo>
                <a:cubicBezTo>
                  <a:pt x="1830" y="1825"/>
                  <a:pt x="1836" y="1823"/>
                  <a:pt x="1832" y="1817"/>
                </a:cubicBezTo>
                <a:cubicBezTo>
                  <a:pt x="1827" y="1785"/>
                  <a:pt x="1824" y="1779"/>
                  <a:pt x="1827" y="1775"/>
                </a:cubicBezTo>
                <a:cubicBezTo>
                  <a:pt x="1816" y="1738"/>
                  <a:pt x="1813" y="1733"/>
                  <a:pt x="1810" y="1728"/>
                </a:cubicBezTo>
                <a:cubicBezTo>
                  <a:pt x="1796" y="1693"/>
                  <a:pt x="1785" y="1669"/>
                  <a:pt x="1773" y="1646"/>
                </a:cubicBezTo>
                <a:cubicBezTo>
                  <a:pt x="1751" y="1605"/>
                  <a:pt x="1740" y="1601"/>
                  <a:pt x="1743" y="1609"/>
                </a:cubicBezTo>
                <a:cubicBezTo>
                  <a:pt x="1766" y="1651"/>
                  <a:pt x="1769" y="1651"/>
                  <a:pt x="1773" y="1665"/>
                </a:cubicBezTo>
                <a:cubicBezTo>
                  <a:pt x="1790" y="1692"/>
                  <a:pt x="1791" y="1707"/>
                  <a:pt x="1799" y="1717"/>
                </a:cubicBezTo>
                <a:cubicBezTo>
                  <a:pt x="1827" y="1832"/>
                  <a:pt x="1822" y="1839"/>
                  <a:pt x="1824" y="1847"/>
                </a:cubicBezTo>
                <a:cubicBezTo>
                  <a:pt x="1828" y="1891"/>
                  <a:pt x="1828" y="1908"/>
                  <a:pt x="1830" y="1925"/>
                </a:cubicBezTo>
                <a:cubicBezTo>
                  <a:pt x="1828" y="2000"/>
                  <a:pt x="1836" y="2007"/>
                  <a:pt x="1833" y="2011"/>
                </a:cubicBezTo>
                <a:cubicBezTo>
                  <a:pt x="1832" y="2090"/>
                  <a:pt x="1836" y="2107"/>
                  <a:pt x="1837" y="2125"/>
                </a:cubicBezTo>
                <a:cubicBezTo>
                  <a:pt x="1846" y="2160"/>
                  <a:pt x="1846" y="2160"/>
                  <a:pt x="1846" y="2160"/>
                </a:cubicBezTo>
                <a:cubicBezTo>
                  <a:pt x="1843" y="2124"/>
                  <a:pt x="1851" y="2115"/>
                  <a:pt x="1845" y="2101"/>
                </a:cubicBezTo>
                <a:close/>
                <a:moveTo>
                  <a:pt x="2127" y="2005"/>
                </a:moveTo>
                <a:cubicBezTo>
                  <a:pt x="2134" y="1993"/>
                  <a:pt x="2129" y="1976"/>
                  <a:pt x="2137" y="1965"/>
                </a:cubicBezTo>
                <a:cubicBezTo>
                  <a:pt x="2135" y="1949"/>
                  <a:pt x="2141" y="1936"/>
                  <a:pt x="2141" y="1921"/>
                </a:cubicBezTo>
                <a:cubicBezTo>
                  <a:pt x="2145" y="1915"/>
                  <a:pt x="2138" y="1905"/>
                  <a:pt x="2144" y="1900"/>
                </a:cubicBezTo>
                <a:cubicBezTo>
                  <a:pt x="2141" y="1891"/>
                  <a:pt x="2146" y="1885"/>
                  <a:pt x="2141" y="1875"/>
                </a:cubicBezTo>
                <a:cubicBezTo>
                  <a:pt x="2145" y="1869"/>
                  <a:pt x="2135" y="1859"/>
                  <a:pt x="2140" y="1853"/>
                </a:cubicBezTo>
                <a:cubicBezTo>
                  <a:pt x="2139" y="1852"/>
                  <a:pt x="2138" y="1850"/>
                  <a:pt x="2138" y="1849"/>
                </a:cubicBezTo>
                <a:cubicBezTo>
                  <a:pt x="2134" y="1841"/>
                  <a:pt x="2137" y="1835"/>
                  <a:pt x="2134" y="1827"/>
                </a:cubicBezTo>
                <a:cubicBezTo>
                  <a:pt x="2129" y="1829"/>
                  <a:pt x="2133" y="1822"/>
                  <a:pt x="2129" y="1823"/>
                </a:cubicBezTo>
                <a:cubicBezTo>
                  <a:pt x="2124" y="1820"/>
                  <a:pt x="2132" y="1811"/>
                  <a:pt x="2124" y="1813"/>
                </a:cubicBezTo>
                <a:cubicBezTo>
                  <a:pt x="2126" y="1825"/>
                  <a:pt x="2128" y="1837"/>
                  <a:pt x="2130" y="1849"/>
                </a:cubicBezTo>
                <a:cubicBezTo>
                  <a:pt x="2134" y="1872"/>
                  <a:pt x="2135" y="1893"/>
                  <a:pt x="2131" y="1913"/>
                </a:cubicBezTo>
                <a:cubicBezTo>
                  <a:pt x="2134" y="1930"/>
                  <a:pt x="2124" y="1942"/>
                  <a:pt x="2128" y="1960"/>
                </a:cubicBezTo>
                <a:cubicBezTo>
                  <a:pt x="2125" y="1967"/>
                  <a:pt x="2125" y="1975"/>
                  <a:pt x="2122" y="1982"/>
                </a:cubicBezTo>
                <a:cubicBezTo>
                  <a:pt x="2125" y="1987"/>
                  <a:pt x="2117" y="1988"/>
                  <a:pt x="2122" y="1995"/>
                </a:cubicBezTo>
                <a:cubicBezTo>
                  <a:pt x="2111" y="1995"/>
                  <a:pt x="2125" y="2004"/>
                  <a:pt x="2118" y="2006"/>
                </a:cubicBezTo>
                <a:cubicBezTo>
                  <a:pt x="2114" y="2013"/>
                  <a:pt x="2120" y="2023"/>
                  <a:pt x="2113" y="2028"/>
                </a:cubicBezTo>
                <a:cubicBezTo>
                  <a:pt x="2116" y="2037"/>
                  <a:pt x="2111" y="2043"/>
                  <a:pt x="2111" y="2052"/>
                </a:cubicBezTo>
                <a:cubicBezTo>
                  <a:pt x="2109" y="2054"/>
                  <a:pt x="2108" y="2057"/>
                  <a:pt x="2110" y="2062"/>
                </a:cubicBezTo>
                <a:cubicBezTo>
                  <a:pt x="2102" y="2064"/>
                  <a:pt x="2108" y="2070"/>
                  <a:pt x="2106" y="2073"/>
                </a:cubicBezTo>
                <a:cubicBezTo>
                  <a:pt x="2103" y="2081"/>
                  <a:pt x="2101" y="2089"/>
                  <a:pt x="2098" y="2097"/>
                </a:cubicBezTo>
                <a:cubicBezTo>
                  <a:pt x="2097" y="2104"/>
                  <a:pt x="2095" y="2112"/>
                  <a:pt x="2093" y="2119"/>
                </a:cubicBezTo>
                <a:cubicBezTo>
                  <a:pt x="2097" y="2124"/>
                  <a:pt x="2087" y="2125"/>
                  <a:pt x="2089" y="2130"/>
                </a:cubicBezTo>
                <a:cubicBezTo>
                  <a:pt x="2089" y="2135"/>
                  <a:pt x="2088" y="2139"/>
                  <a:pt x="2085" y="2142"/>
                </a:cubicBezTo>
                <a:cubicBezTo>
                  <a:pt x="2088" y="2150"/>
                  <a:pt x="2080" y="2154"/>
                  <a:pt x="2079" y="2160"/>
                </a:cubicBezTo>
                <a:cubicBezTo>
                  <a:pt x="2091" y="2160"/>
                  <a:pt x="2091" y="2160"/>
                  <a:pt x="2091" y="2160"/>
                </a:cubicBezTo>
                <a:cubicBezTo>
                  <a:pt x="2095" y="2150"/>
                  <a:pt x="2099" y="2141"/>
                  <a:pt x="2102" y="2131"/>
                </a:cubicBezTo>
                <a:cubicBezTo>
                  <a:pt x="2104" y="2116"/>
                  <a:pt x="2110" y="2103"/>
                  <a:pt x="2110" y="2088"/>
                </a:cubicBezTo>
                <a:cubicBezTo>
                  <a:pt x="2117" y="2076"/>
                  <a:pt x="2118" y="2062"/>
                  <a:pt x="2123" y="2049"/>
                </a:cubicBezTo>
                <a:cubicBezTo>
                  <a:pt x="2124" y="2034"/>
                  <a:pt x="2129" y="2021"/>
                  <a:pt x="2127" y="2005"/>
                </a:cubicBezTo>
                <a:close/>
                <a:moveTo>
                  <a:pt x="2018" y="1939"/>
                </a:moveTo>
                <a:cubicBezTo>
                  <a:pt x="2022" y="1926"/>
                  <a:pt x="2018" y="1909"/>
                  <a:pt x="2022" y="1895"/>
                </a:cubicBezTo>
                <a:cubicBezTo>
                  <a:pt x="2021" y="1835"/>
                  <a:pt x="2020" y="1820"/>
                  <a:pt x="2020" y="1806"/>
                </a:cubicBezTo>
                <a:cubicBezTo>
                  <a:pt x="2012" y="1743"/>
                  <a:pt x="2008" y="1738"/>
                  <a:pt x="2011" y="1736"/>
                </a:cubicBezTo>
                <a:cubicBezTo>
                  <a:pt x="1999" y="1705"/>
                  <a:pt x="1995" y="1696"/>
                  <a:pt x="1991" y="1688"/>
                </a:cubicBezTo>
                <a:cubicBezTo>
                  <a:pt x="1972" y="1682"/>
                  <a:pt x="1974" y="1683"/>
                  <a:pt x="1977" y="1685"/>
                </a:cubicBezTo>
                <a:cubicBezTo>
                  <a:pt x="1992" y="1715"/>
                  <a:pt x="1992" y="1718"/>
                  <a:pt x="1993" y="1722"/>
                </a:cubicBezTo>
                <a:cubicBezTo>
                  <a:pt x="2009" y="1791"/>
                  <a:pt x="2007" y="1800"/>
                  <a:pt x="2009" y="1811"/>
                </a:cubicBezTo>
                <a:cubicBezTo>
                  <a:pt x="2012" y="1853"/>
                  <a:pt x="2012" y="1856"/>
                  <a:pt x="2010" y="1859"/>
                </a:cubicBezTo>
                <a:cubicBezTo>
                  <a:pt x="2014" y="1886"/>
                  <a:pt x="2003" y="1893"/>
                  <a:pt x="2011" y="1907"/>
                </a:cubicBezTo>
                <a:cubicBezTo>
                  <a:pt x="2001" y="1945"/>
                  <a:pt x="2014" y="1960"/>
                  <a:pt x="2006" y="1968"/>
                </a:cubicBezTo>
                <a:cubicBezTo>
                  <a:pt x="1999" y="2038"/>
                  <a:pt x="1997" y="2048"/>
                  <a:pt x="1995" y="2057"/>
                </a:cubicBezTo>
                <a:cubicBezTo>
                  <a:pt x="1989" y="2109"/>
                  <a:pt x="1985" y="2128"/>
                  <a:pt x="1981" y="2148"/>
                </a:cubicBezTo>
                <a:cubicBezTo>
                  <a:pt x="1989" y="2156"/>
                  <a:pt x="1990" y="2151"/>
                  <a:pt x="1990" y="2147"/>
                </a:cubicBezTo>
                <a:cubicBezTo>
                  <a:pt x="1995" y="2119"/>
                  <a:pt x="1999" y="2114"/>
                  <a:pt x="2000" y="2106"/>
                </a:cubicBezTo>
                <a:cubicBezTo>
                  <a:pt x="2008" y="2054"/>
                  <a:pt x="2009" y="2051"/>
                  <a:pt x="2009" y="2047"/>
                </a:cubicBezTo>
                <a:cubicBezTo>
                  <a:pt x="2014" y="1998"/>
                  <a:pt x="2015" y="1991"/>
                  <a:pt x="2017" y="1985"/>
                </a:cubicBezTo>
                <a:close/>
                <a:moveTo>
                  <a:pt x="2080" y="1889"/>
                </a:moveTo>
                <a:cubicBezTo>
                  <a:pt x="2088" y="1882"/>
                  <a:pt x="2078" y="1868"/>
                  <a:pt x="2086" y="1861"/>
                </a:cubicBezTo>
                <a:cubicBezTo>
                  <a:pt x="2090" y="1829"/>
                  <a:pt x="2082" y="1821"/>
                  <a:pt x="2087" y="1818"/>
                </a:cubicBezTo>
                <a:cubicBezTo>
                  <a:pt x="2088" y="1794"/>
                  <a:pt x="2085" y="1795"/>
                  <a:pt x="2084" y="1791"/>
                </a:cubicBezTo>
                <a:cubicBezTo>
                  <a:pt x="2063" y="1749"/>
                  <a:pt x="2067" y="1757"/>
                  <a:pt x="2071" y="1765"/>
                </a:cubicBezTo>
                <a:cubicBezTo>
                  <a:pt x="2080" y="1819"/>
                  <a:pt x="2070" y="1824"/>
                  <a:pt x="2075" y="1833"/>
                </a:cubicBezTo>
                <a:cubicBezTo>
                  <a:pt x="2070" y="1886"/>
                  <a:pt x="2068" y="1895"/>
                  <a:pt x="2068" y="1905"/>
                </a:cubicBezTo>
                <a:cubicBezTo>
                  <a:pt x="2057" y="1967"/>
                  <a:pt x="2058" y="1978"/>
                  <a:pt x="2057" y="1988"/>
                </a:cubicBezTo>
                <a:cubicBezTo>
                  <a:pt x="2040" y="2076"/>
                  <a:pt x="2039" y="2086"/>
                  <a:pt x="2036" y="2095"/>
                </a:cubicBezTo>
                <a:cubicBezTo>
                  <a:pt x="2033" y="2160"/>
                  <a:pt x="2033" y="2160"/>
                  <a:pt x="2033" y="2160"/>
                </a:cubicBezTo>
                <a:cubicBezTo>
                  <a:pt x="2048" y="2084"/>
                  <a:pt x="2050" y="2080"/>
                  <a:pt x="2053" y="2077"/>
                </a:cubicBezTo>
                <a:cubicBezTo>
                  <a:pt x="2063" y="2036"/>
                  <a:pt x="2058" y="2026"/>
                  <a:pt x="2064" y="2020"/>
                </a:cubicBezTo>
                <a:cubicBezTo>
                  <a:pt x="2078" y="1937"/>
                  <a:pt x="2074" y="1925"/>
                  <a:pt x="2077" y="1916"/>
                </a:cubicBezTo>
                <a:close/>
                <a:moveTo>
                  <a:pt x="2870" y="2011"/>
                </a:moveTo>
                <a:cubicBezTo>
                  <a:pt x="2867" y="2008"/>
                  <a:pt x="2863" y="2011"/>
                  <a:pt x="2860" y="2011"/>
                </a:cubicBezTo>
                <a:cubicBezTo>
                  <a:pt x="2824" y="2005"/>
                  <a:pt x="2818" y="2001"/>
                  <a:pt x="2811" y="2003"/>
                </a:cubicBezTo>
                <a:cubicBezTo>
                  <a:pt x="2766" y="1994"/>
                  <a:pt x="2758" y="1998"/>
                  <a:pt x="2752" y="1996"/>
                </a:cubicBezTo>
                <a:cubicBezTo>
                  <a:pt x="2725" y="1992"/>
                  <a:pt x="2718" y="1996"/>
                  <a:pt x="2712" y="1993"/>
                </a:cubicBezTo>
                <a:cubicBezTo>
                  <a:pt x="2637" y="1998"/>
                  <a:pt x="2622" y="2003"/>
                  <a:pt x="2609" y="2002"/>
                </a:cubicBezTo>
                <a:cubicBezTo>
                  <a:pt x="2539" y="2017"/>
                  <a:pt x="2532" y="2019"/>
                  <a:pt x="2525" y="2020"/>
                </a:cubicBezTo>
                <a:cubicBezTo>
                  <a:pt x="2429" y="2058"/>
                  <a:pt x="2419" y="2071"/>
                  <a:pt x="2411" y="2074"/>
                </a:cubicBezTo>
                <a:cubicBezTo>
                  <a:pt x="2494" y="2046"/>
                  <a:pt x="2493" y="2038"/>
                  <a:pt x="2497" y="2041"/>
                </a:cubicBezTo>
                <a:cubicBezTo>
                  <a:pt x="2550" y="2021"/>
                  <a:pt x="2565" y="2023"/>
                  <a:pt x="2583" y="2015"/>
                </a:cubicBezTo>
                <a:cubicBezTo>
                  <a:pt x="2633" y="2014"/>
                  <a:pt x="2639" y="2010"/>
                  <a:pt x="2645" y="2011"/>
                </a:cubicBezTo>
                <a:cubicBezTo>
                  <a:pt x="2741" y="2009"/>
                  <a:pt x="2746" y="2005"/>
                  <a:pt x="2750" y="2010"/>
                </a:cubicBezTo>
                <a:cubicBezTo>
                  <a:pt x="2804" y="2008"/>
                  <a:pt x="2806" y="2021"/>
                  <a:pt x="2812" y="2016"/>
                </a:cubicBezTo>
                <a:cubicBezTo>
                  <a:pt x="2866" y="2021"/>
                  <a:pt x="2874" y="2026"/>
                  <a:pt x="2882" y="2027"/>
                </a:cubicBezTo>
                <a:close/>
                <a:moveTo>
                  <a:pt x="2855" y="1877"/>
                </a:moveTo>
                <a:cubicBezTo>
                  <a:pt x="2842" y="1872"/>
                  <a:pt x="2829" y="1870"/>
                  <a:pt x="2815" y="1867"/>
                </a:cubicBezTo>
                <a:cubicBezTo>
                  <a:pt x="2729" y="1862"/>
                  <a:pt x="2725" y="1865"/>
                  <a:pt x="2721" y="1864"/>
                </a:cubicBezTo>
                <a:cubicBezTo>
                  <a:pt x="2695" y="1863"/>
                  <a:pt x="2692" y="1865"/>
                  <a:pt x="2691" y="1870"/>
                </a:cubicBezTo>
                <a:cubicBezTo>
                  <a:pt x="2635" y="1863"/>
                  <a:pt x="2626" y="1865"/>
                  <a:pt x="2618" y="1863"/>
                </a:cubicBezTo>
                <a:cubicBezTo>
                  <a:pt x="2557" y="1872"/>
                  <a:pt x="2550" y="1866"/>
                  <a:pt x="2540" y="1874"/>
                </a:cubicBezTo>
                <a:cubicBezTo>
                  <a:pt x="2499" y="1881"/>
                  <a:pt x="2485" y="1889"/>
                  <a:pt x="2489" y="1892"/>
                </a:cubicBezTo>
                <a:cubicBezTo>
                  <a:pt x="2558" y="1880"/>
                  <a:pt x="2569" y="1874"/>
                  <a:pt x="2578" y="1875"/>
                </a:cubicBezTo>
                <a:cubicBezTo>
                  <a:pt x="2670" y="1870"/>
                  <a:pt x="2677" y="1880"/>
                  <a:pt x="2687" y="1875"/>
                </a:cubicBezTo>
                <a:cubicBezTo>
                  <a:pt x="2718" y="1880"/>
                  <a:pt x="2720" y="1888"/>
                  <a:pt x="2726" y="1882"/>
                </a:cubicBezTo>
                <a:cubicBezTo>
                  <a:pt x="2774" y="1896"/>
                  <a:pt x="2781" y="1903"/>
                  <a:pt x="2790" y="1904"/>
                </a:cubicBezTo>
                <a:cubicBezTo>
                  <a:pt x="2833" y="1917"/>
                  <a:pt x="2849" y="1925"/>
                  <a:pt x="2866" y="1928"/>
                </a:cubicBezTo>
                <a:cubicBezTo>
                  <a:pt x="2865" y="1918"/>
                  <a:pt x="2848" y="1912"/>
                  <a:pt x="2832" y="1905"/>
                </a:cubicBezTo>
                <a:cubicBezTo>
                  <a:pt x="2755" y="1881"/>
                  <a:pt x="2749" y="1882"/>
                  <a:pt x="2745" y="1880"/>
                </a:cubicBezTo>
                <a:cubicBezTo>
                  <a:pt x="2713" y="1875"/>
                  <a:pt x="2710" y="1872"/>
                  <a:pt x="2707" y="1874"/>
                </a:cubicBezTo>
                <a:cubicBezTo>
                  <a:pt x="2724" y="1876"/>
                  <a:pt x="2731" y="1865"/>
                  <a:pt x="2735" y="1870"/>
                </a:cubicBezTo>
                <a:cubicBezTo>
                  <a:pt x="2774" y="1872"/>
                  <a:pt x="2776" y="1872"/>
                  <a:pt x="2778" y="1873"/>
                </a:cubicBezTo>
                <a:cubicBezTo>
                  <a:pt x="2825" y="1881"/>
                  <a:pt x="2832" y="1873"/>
                  <a:pt x="2835" y="1883"/>
                </a:cubicBezTo>
                <a:cubicBezTo>
                  <a:pt x="2879" y="1891"/>
                  <a:pt x="2880" y="1891"/>
                  <a:pt x="2882" y="1892"/>
                </a:cubicBezTo>
                <a:cubicBezTo>
                  <a:pt x="2868" y="1883"/>
                  <a:pt x="2863" y="1874"/>
                  <a:pt x="2855" y="1877"/>
                </a:cubicBezTo>
                <a:close/>
                <a:moveTo>
                  <a:pt x="2871" y="1775"/>
                </a:moveTo>
                <a:cubicBezTo>
                  <a:pt x="2875" y="1774"/>
                  <a:pt x="2878" y="1773"/>
                  <a:pt x="2882" y="1773"/>
                </a:cubicBezTo>
                <a:cubicBezTo>
                  <a:pt x="2882" y="1769"/>
                  <a:pt x="2882" y="1769"/>
                  <a:pt x="2882" y="1769"/>
                </a:cubicBezTo>
                <a:cubicBezTo>
                  <a:pt x="2877" y="1771"/>
                  <a:pt x="2869" y="1768"/>
                  <a:pt x="2871" y="1775"/>
                </a:cubicBezTo>
                <a:close/>
                <a:moveTo>
                  <a:pt x="2865" y="1849"/>
                </a:moveTo>
                <a:cubicBezTo>
                  <a:pt x="2859" y="1848"/>
                  <a:pt x="2852" y="1848"/>
                  <a:pt x="2845" y="1849"/>
                </a:cubicBezTo>
                <a:cubicBezTo>
                  <a:pt x="2845" y="1849"/>
                  <a:pt x="2845" y="1849"/>
                  <a:pt x="2845" y="1849"/>
                </a:cubicBezTo>
                <a:cubicBezTo>
                  <a:pt x="2842" y="1852"/>
                  <a:pt x="2845" y="1853"/>
                  <a:pt x="2848" y="1854"/>
                </a:cubicBezTo>
                <a:cubicBezTo>
                  <a:pt x="2852" y="1852"/>
                  <a:pt x="2855" y="1856"/>
                  <a:pt x="2858" y="1854"/>
                </a:cubicBezTo>
                <a:cubicBezTo>
                  <a:pt x="2865" y="1858"/>
                  <a:pt x="2871" y="1859"/>
                  <a:pt x="2878" y="1859"/>
                </a:cubicBezTo>
                <a:cubicBezTo>
                  <a:pt x="2880" y="1859"/>
                  <a:pt x="2881" y="1860"/>
                  <a:pt x="2882" y="1860"/>
                </a:cubicBezTo>
                <a:cubicBezTo>
                  <a:pt x="2882" y="1852"/>
                  <a:pt x="2882" y="1852"/>
                  <a:pt x="2882" y="1852"/>
                </a:cubicBezTo>
                <a:cubicBezTo>
                  <a:pt x="2879" y="1852"/>
                  <a:pt x="2876" y="1852"/>
                  <a:pt x="2874" y="1852"/>
                </a:cubicBezTo>
                <a:cubicBezTo>
                  <a:pt x="2871" y="1851"/>
                  <a:pt x="2868" y="1850"/>
                  <a:pt x="2865" y="1849"/>
                </a:cubicBezTo>
                <a:close/>
                <a:moveTo>
                  <a:pt x="2833" y="2099"/>
                </a:moveTo>
                <a:cubicBezTo>
                  <a:pt x="2821" y="2099"/>
                  <a:pt x="2807" y="2105"/>
                  <a:pt x="2796" y="2101"/>
                </a:cubicBezTo>
                <a:cubicBezTo>
                  <a:pt x="2712" y="2106"/>
                  <a:pt x="2701" y="2100"/>
                  <a:pt x="2688" y="2103"/>
                </a:cubicBezTo>
                <a:cubicBezTo>
                  <a:pt x="2631" y="2097"/>
                  <a:pt x="2624" y="2100"/>
                  <a:pt x="2618" y="2099"/>
                </a:cubicBezTo>
                <a:cubicBezTo>
                  <a:pt x="2596" y="2095"/>
                  <a:pt x="2589" y="2097"/>
                  <a:pt x="2582" y="2097"/>
                </a:cubicBezTo>
                <a:cubicBezTo>
                  <a:pt x="2521" y="2104"/>
                  <a:pt x="2497" y="2104"/>
                  <a:pt x="2471" y="2115"/>
                </a:cubicBezTo>
                <a:cubicBezTo>
                  <a:pt x="2420" y="2130"/>
                  <a:pt x="2407" y="2134"/>
                  <a:pt x="2394" y="2139"/>
                </a:cubicBezTo>
                <a:cubicBezTo>
                  <a:pt x="2366" y="2160"/>
                  <a:pt x="2368" y="2159"/>
                  <a:pt x="2369" y="2160"/>
                </a:cubicBezTo>
                <a:cubicBezTo>
                  <a:pt x="2370" y="2161"/>
                  <a:pt x="2370" y="2161"/>
                  <a:pt x="2370" y="2161"/>
                </a:cubicBezTo>
                <a:cubicBezTo>
                  <a:pt x="2391" y="2145"/>
                  <a:pt x="2397" y="2146"/>
                  <a:pt x="2403" y="2143"/>
                </a:cubicBezTo>
                <a:cubicBezTo>
                  <a:pt x="2516" y="2116"/>
                  <a:pt x="2524" y="2108"/>
                  <a:pt x="2529" y="2110"/>
                </a:cubicBezTo>
                <a:cubicBezTo>
                  <a:pt x="2569" y="2108"/>
                  <a:pt x="2575" y="2104"/>
                  <a:pt x="2580" y="2109"/>
                </a:cubicBezTo>
                <a:cubicBezTo>
                  <a:pt x="2655" y="2109"/>
                  <a:pt x="2660" y="2111"/>
                  <a:pt x="2665" y="2114"/>
                </a:cubicBezTo>
                <a:cubicBezTo>
                  <a:pt x="2718" y="2116"/>
                  <a:pt x="2721" y="2113"/>
                  <a:pt x="2723" y="2115"/>
                </a:cubicBezTo>
                <a:cubicBezTo>
                  <a:pt x="2762" y="2117"/>
                  <a:pt x="2773" y="2116"/>
                  <a:pt x="2785" y="2115"/>
                </a:cubicBezTo>
                <a:cubicBezTo>
                  <a:pt x="2861" y="2116"/>
                  <a:pt x="2872" y="2111"/>
                  <a:pt x="2882" y="2111"/>
                </a:cubicBezTo>
                <a:cubicBezTo>
                  <a:pt x="2857" y="2096"/>
                  <a:pt x="2843" y="2104"/>
                  <a:pt x="2833" y="2099"/>
                </a:cubicBezTo>
                <a:close/>
                <a:moveTo>
                  <a:pt x="2880" y="1089"/>
                </a:moveTo>
                <a:cubicBezTo>
                  <a:pt x="2876" y="1077"/>
                  <a:pt x="2874" y="1065"/>
                  <a:pt x="2871" y="1053"/>
                </a:cubicBezTo>
                <a:cubicBezTo>
                  <a:pt x="2861" y="1004"/>
                  <a:pt x="2852" y="993"/>
                  <a:pt x="2853" y="981"/>
                </a:cubicBezTo>
                <a:cubicBezTo>
                  <a:pt x="2841" y="941"/>
                  <a:pt x="2840" y="935"/>
                  <a:pt x="2837" y="929"/>
                </a:cubicBezTo>
                <a:cubicBezTo>
                  <a:pt x="2828" y="864"/>
                  <a:pt x="2834" y="851"/>
                  <a:pt x="2829" y="839"/>
                </a:cubicBezTo>
                <a:cubicBezTo>
                  <a:pt x="2835" y="778"/>
                  <a:pt x="2830" y="773"/>
                  <a:pt x="2834" y="766"/>
                </a:cubicBezTo>
                <a:cubicBezTo>
                  <a:pt x="2828" y="711"/>
                  <a:pt x="2833" y="729"/>
                  <a:pt x="2825" y="748"/>
                </a:cubicBezTo>
                <a:cubicBezTo>
                  <a:pt x="2823" y="814"/>
                  <a:pt x="2821" y="823"/>
                  <a:pt x="2820" y="832"/>
                </a:cubicBezTo>
                <a:cubicBezTo>
                  <a:pt x="2827" y="937"/>
                  <a:pt x="2834" y="954"/>
                  <a:pt x="2837" y="972"/>
                </a:cubicBezTo>
                <a:cubicBezTo>
                  <a:pt x="2843" y="1018"/>
                  <a:pt x="2856" y="1021"/>
                  <a:pt x="2851" y="1026"/>
                </a:cubicBezTo>
                <a:cubicBezTo>
                  <a:pt x="2858" y="1062"/>
                  <a:pt x="2868" y="1070"/>
                  <a:pt x="2864" y="1080"/>
                </a:cubicBezTo>
                <a:cubicBezTo>
                  <a:pt x="2876" y="1143"/>
                  <a:pt x="2883" y="1148"/>
                  <a:pt x="2881" y="1155"/>
                </a:cubicBezTo>
                <a:cubicBezTo>
                  <a:pt x="2882" y="1097"/>
                  <a:pt x="2882" y="1097"/>
                  <a:pt x="2882" y="1097"/>
                </a:cubicBezTo>
                <a:close/>
                <a:moveTo>
                  <a:pt x="2874" y="1437"/>
                </a:moveTo>
                <a:cubicBezTo>
                  <a:pt x="2872" y="1441"/>
                  <a:pt x="2873" y="1455"/>
                  <a:pt x="2866" y="1453"/>
                </a:cubicBezTo>
                <a:cubicBezTo>
                  <a:pt x="2876" y="1367"/>
                  <a:pt x="2877" y="1357"/>
                  <a:pt x="2872" y="1348"/>
                </a:cubicBezTo>
                <a:cubicBezTo>
                  <a:pt x="2866" y="1284"/>
                  <a:pt x="2877" y="1278"/>
                  <a:pt x="2871" y="1274"/>
                </a:cubicBezTo>
                <a:cubicBezTo>
                  <a:pt x="2871" y="1255"/>
                  <a:pt x="2875" y="1249"/>
                  <a:pt x="2871" y="1245"/>
                </a:cubicBezTo>
                <a:cubicBezTo>
                  <a:pt x="2856" y="1166"/>
                  <a:pt x="2858" y="1161"/>
                  <a:pt x="2858" y="1156"/>
                </a:cubicBezTo>
                <a:cubicBezTo>
                  <a:pt x="2848" y="1123"/>
                  <a:pt x="2853" y="1116"/>
                  <a:pt x="2848" y="1112"/>
                </a:cubicBezTo>
                <a:cubicBezTo>
                  <a:pt x="2834" y="1076"/>
                  <a:pt x="2838" y="1072"/>
                  <a:pt x="2836" y="1070"/>
                </a:cubicBezTo>
                <a:cubicBezTo>
                  <a:pt x="2816" y="991"/>
                  <a:pt x="2813" y="987"/>
                  <a:pt x="2812" y="982"/>
                </a:cubicBezTo>
                <a:cubicBezTo>
                  <a:pt x="2804" y="932"/>
                  <a:pt x="2802" y="927"/>
                  <a:pt x="2803" y="921"/>
                </a:cubicBezTo>
                <a:cubicBezTo>
                  <a:pt x="2805" y="845"/>
                  <a:pt x="2807" y="819"/>
                  <a:pt x="2810" y="792"/>
                </a:cubicBezTo>
                <a:cubicBezTo>
                  <a:pt x="2816" y="720"/>
                  <a:pt x="2813" y="728"/>
                  <a:pt x="2817" y="735"/>
                </a:cubicBezTo>
                <a:cubicBezTo>
                  <a:pt x="2804" y="778"/>
                  <a:pt x="2805" y="782"/>
                  <a:pt x="2803" y="787"/>
                </a:cubicBezTo>
                <a:cubicBezTo>
                  <a:pt x="2791" y="877"/>
                  <a:pt x="2795" y="893"/>
                  <a:pt x="2789" y="911"/>
                </a:cubicBezTo>
                <a:cubicBezTo>
                  <a:pt x="2795" y="951"/>
                  <a:pt x="2795" y="955"/>
                  <a:pt x="2796" y="959"/>
                </a:cubicBezTo>
                <a:cubicBezTo>
                  <a:pt x="2815" y="1042"/>
                  <a:pt x="2818" y="1051"/>
                  <a:pt x="2822" y="1059"/>
                </a:cubicBezTo>
                <a:cubicBezTo>
                  <a:pt x="2834" y="1126"/>
                  <a:pt x="2843" y="1129"/>
                  <a:pt x="2839" y="1134"/>
                </a:cubicBezTo>
                <a:cubicBezTo>
                  <a:pt x="2854" y="1175"/>
                  <a:pt x="2847" y="1180"/>
                  <a:pt x="2852" y="1184"/>
                </a:cubicBezTo>
                <a:cubicBezTo>
                  <a:pt x="2863" y="1225"/>
                  <a:pt x="2856" y="1231"/>
                  <a:pt x="2857" y="1235"/>
                </a:cubicBezTo>
                <a:cubicBezTo>
                  <a:pt x="2860" y="1290"/>
                  <a:pt x="2861" y="1294"/>
                  <a:pt x="2859" y="1298"/>
                </a:cubicBezTo>
                <a:cubicBezTo>
                  <a:pt x="2855" y="1306"/>
                  <a:pt x="2861" y="1302"/>
                  <a:pt x="2855" y="1299"/>
                </a:cubicBezTo>
                <a:cubicBezTo>
                  <a:pt x="2845" y="1252"/>
                  <a:pt x="2835" y="1238"/>
                  <a:pt x="2832" y="1223"/>
                </a:cubicBezTo>
                <a:cubicBezTo>
                  <a:pt x="2804" y="1167"/>
                  <a:pt x="2804" y="1151"/>
                  <a:pt x="2792" y="1138"/>
                </a:cubicBezTo>
                <a:cubicBezTo>
                  <a:pt x="2776" y="1073"/>
                  <a:pt x="2772" y="1057"/>
                  <a:pt x="2772" y="1039"/>
                </a:cubicBezTo>
                <a:cubicBezTo>
                  <a:pt x="2762" y="972"/>
                  <a:pt x="2760" y="955"/>
                  <a:pt x="2758" y="938"/>
                </a:cubicBezTo>
                <a:cubicBezTo>
                  <a:pt x="2752" y="930"/>
                  <a:pt x="2753" y="937"/>
                  <a:pt x="2749" y="945"/>
                </a:cubicBezTo>
                <a:cubicBezTo>
                  <a:pt x="2759" y="1022"/>
                  <a:pt x="2757" y="1031"/>
                  <a:pt x="2757" y="1039"/>
                </a:cubicBezTo>
                <a:cubicBezTo>
                  <a:pt x="2761" y="1078"/>
                  <a:pt x="2771" y="1081"/>
                  <a:pt x="2766" y="1086"/>
                </a:cubicBezTo>
                <a:cubicBezTo>
                  <a:pt x="2775" y="1118"/>
                  <a:pt x="2779" y="1125"/>
                  <a:pt x="2781" y="1133"/>
                </a:cubicBezTo>
                <a:cubicBezTo>
                  <a:pt x="2806" y="1186"/>
                  <a:pt x="2801" y="1195"/>
                  <a:pt x="2809" y="1202"/>
                </a:cubicBezTo>
                <a:cubicBezTo>
                  <a:pt x="2835" y="1254"/>
                  <a:pt x="2828" y="1263"/>
                  <a:pt x="2837" y="1270"/>
                </a:cubicBezTo>
                <a:cubicBezTo>
                  <a:pt x="2842" y="1309"/>
                  <a:pt x="2851" y="1319"/>
                  <a:pt x="2843" y="1315"/>
                </a:cubicBezTo>
                <a:cubicBezTo>
                  <a:pt x="2829" y="1276"/>
                  <a:pt x="2821" y="1266"/>
                  <a:pt x="2818" y="1256"/>
                </a:cubicBezTo>
                <a:cubicBezTo>
                  <a:pt x="2783" y="1179"/>
                  <a:pt x="2764" y="1160"/>
                  <a:pt x="2765" y="1140"/>
                </a:cubicBezTo>
                <a:cubicBezTo>
                  <a:pt x="2751" y="1088"/>
                  <a:pt x="2757" y="1082"/>
                  <a:pt x="2750" y="1077"/>
                </a:cubicBezTo>
                <a:cubicBezTo>
                  <a:pt x="2751" y="1131"/>
                  <a:pt x="2753" y="1138"/>
                  <a:pt x="2757" y="1145"/>
                </a:cubicBezTo>
                <a:cubicBezTo>
                  <a:pt x="2771" y="1236"/>
                  <a:pt x="2771" y="1259"/>
                  <a:pt x="2778" y="1281"/>
                </a:cubicBezTo>
                <a:cubicBezTo>
                  <a:pt x="2793" y="1333"/>
                  <a:pt x="2798" y="1335"/>
                  <a:pt x="2797" y="1338"/>
                </a:cubicBezTo>
                <a:cubicBezTo>
                  <a:pt x="2811" y="1369"/>
                  <a:pt x="2810" y="1376"/>
                  <a:pt x="2811" y="1382"/>
                </a:cubicBezTo>
                <a:cubicBezTo>
                  <a:pt x="2825" y="1427"/>
                  <a:pt x="2823" y="1439"/>
                  <a:pt x="2824" y="1450"/>
                </a:cubicBezTo>
                <a:cubicBezTo>
                  <a:pt x="2829" y="1502"/>
                  <a:pt x="2818" y="1508"/>
                  <a:pt x="2825" y="1512"/>
                </a:cubicBezTo>
                <a:cubicBezTo>
                  <a:pt x="2812" y="1572"/>
                  <a:pt x="2810" y="1576"/>
                  <a:pt x="2805" y="1581"/>
                </a:cubicBezTo>
                <a:cubicBezTo>
                  <a:pt x="2798" y="1591"/>
                  <a:pt x="2799" y="1589"/>
                  <a:pt x="2799" y="1587"/>
                </a:cubicBezTo>
                <a:cubicBezTo>
                  <a:pt x="2801" y="1545"/>
                  <a:pt x="2808" y="1541"/>
                  <a:pt x="2805" y="1538"/>
                </a:cubicBezTo>
                <a:cubicBezTo>
                  <a:pt x="2807" y="1487"/>
                  <a:pt x="2810" y="1471"/>
                  <a:pt x="2805" y="1457"/>
                </a:cubicBezTo>
                <a:cubicBezTo>
                  <a:pt x="2789" y="1374"/>
                  <a:pt x="2780" y="1365"/>
                  <a:pt x="2780" y="1355"/>
                </a:cubicBezTo>
                <a:cubicBezTo>
                  <a:pt x="2764" y="1308"/>
                  <a:pt x="2764" y="1295"/>
                  <a:pt x="2756" y="1300"/>
                </a:cubicBezTo>
                <a:cubicBezTo>
                  <a:pt x="2761" y="1338"/>
                  <a:pt x="2769" y="1347"/>
                  <a:pt x="2768" y="1356"/>
                </a:cubicBezTo>
                <a:cubicBezTo>
                  <a:pt x="2786" y="1422"/>
                  <a:pt x="2792" y="1432"/>
                  <a:pt x="2790" y="1442"/>
                </a:cubicBezTo>
                <a:cubicBezTo>
                  <a:pt x="2796" y="1511"/>
                  <a:pt x="2792" y="1522"/>
                  <a:pt x="2792" y="1531"/>
                </a:cubicBezTo>
                <a:cubicBezTo>
                  <a:pt x="2787" y="1569"/>
                  <a:pt x="2787" y="1578"/>
                  <a:pt x="2786" y="1587"/>
                </a:cubicBezTo>
                <a:cubicBezTo>
                  <a:pt x="2766" y="1632"/>
                  <a:pt x="2762" y="1626"/>
                  <a:pt x="2761" y="1620"/>
                </a:cubicBezTo>
                <a:cubicBezTo>
                  <a:pt x="2769" y="1585"/>
                  <a:pt x="2769" y="1584"/>
                  <a:pt x="2768" y="1582"/>
                </a:cubicBezTo>
                <a:cubicBezTo>
                  <a:pt x="2762" y="1581"/>
                  <a:pt x="2760" y="1584"/>
                  <a:pt x="2757" y="1587"/>
                </a:cubicBezTo>
                <a:cubicBezTo>
                  <a:pt x="2749" y="1596"/>
                  <a:pt x="2746" y="1591"/>
                  <a:pt x="2742" y="1587"/>
                </a:cubicBezTo>
                <a:cubicBezTo>
                  <a:pt x="2693" y="1552"/>
                  <a:pt x="2700" y="1564"/>
                  <a:pt x="2715" y="1575"/>
                </a:cubicBezTo>
                <a:cubicBezTo>
                  <a:pt x="2716" y="1588"/>
                  <a:pt x="2716" y="1588"/>
                  <a:pt x="2715" y="1589"/>
                </a:cubicBezTo>
                <a:cubicBezTo>
                  <a:pt x="2729" y="1621"/>
                  <a:pt x="2731" y="1626"/>
                  <a:pt x="2731" y="1631"/>
                </a:cubicBezTo>
                <a:cubicBezTo>
                  <a:pt x="2704" y="1731"/>
                  <a:pt x="2699" y="1740"/>
                  <a:pt x="2692" y="1750"/>
                </a:cubicBezTo>
                <a:cubicBezTo>
                  <a:pt x="2702" y="1791"/>
                  <a:pt x="2707" y="1771"/>
                  <a:pt x="2715" y="1782"/>
                </a:cubicBezTo>
                <a:cubicBezTo>
                  <a:pt x="2728" y="1754"/>
                  <a:pt x="2736" y="1759"/>
                  <a:pt x="2742" y="1755"/>
                </a:cubicBezTo>
                <a:cubicBezTo>
                  <a:pt x="2750" y="1730"/>
                  <a:pt x="2755" y="1727"/>
                  <a:pt x="2760" y="1722"/>
                </a:cubicBezTo>
                <a:cubicBezTo>
                  <a:pt x="2799" y="1687"/>
                  <a:pt x="2806" y="1673"/>
                  <a:pt x="2814" y="1675"/>
                </a:cubicBezTo>
                <a:cubicBezTo>
                  <a:pt x="2868" y="1654"/>
                  <a:pt x="2875" y="1658"/>
                  <a:pt x="2882" y="1655"/>
                </a:cubicBezTo>
                <a:cubicBezTo>
                  <a:pt x="2859" y="1646"/>
                  <a:pt x="2853" y="1651"/>
                  <a:pt x="2846" y="1648"/>
                </a:cubicBezTo>
                <a:cubicBezTo>
                  <a:pt x="2805" y="1669"/>
                  <a:pt x="2798" y="1664"/>
                  <a:pt x="2793" y="1674"/>
                </a:cubicBezTo>
                <a:cubicBezTo>
                  <a:pt x="2789" y="1661"/>
                  <a:pt x="2793" y="1654"/>
                  <a:pt x="2800" y="1646"/>
                </a:cubicBezTo>
                <a:cubicBezTo>
                  <a:pt x="2842" y="1616"/>
                  <a:pt x="2847" y="1620"/>
                  <a:pt x="2851" y="1612"/>
                </a:cubicBezTo>
                <a:cubicBezTo>
                  <a:pt x="2879" y="1599"/>
                  <a:pt x="2881" y="1597"/>
                  <a:pt x="2882" y="1596"/>
                </a:cubicBezTo>
                <a:cubicBezTo>
                  <a:pt x="2877" y="1588"/>
                  <a:pt x="2876" y="1589"/>
                  <a:pt x="2875" y="1590"/>
                </a:cubicBezTo>
                <a:cubicBezTo>
                  <a:pt x="2835" y="1606"/>
                  <a:pt x="2831" y="1612"/>
                  <a:pt x="2826" y="1611"/>
                </a:cubicBezTo>
                <a:cubicBezTo>
                  <a:pt x="2871" y="1575"/>
                  <a:pt x="2876" y="1570"/>
                  <a:pt x="2882" y="1567"/>
                </a:cubicBezTo>
                <a:cubicBezTo>
                  <a:pt x="2867" y="1560"/>
                  <a:pt x="2859" y="1569"/>
                  <a:pt x="2851" y="1569"/>
                </a:cubicBezTo>
                <a:cubicBezTo>
                  <a:pt x="2882" y="1527"/>
                  <a:pt x="2882" y="1527"/>
                  <a:pt x="2882" y="1527"/>
                </a:cubicBezTo>
                <a:cubicBezTo>
                  <a:pt x="2820" y="1568"/>
                  <a:pt x="2837" y="1555"/>
                  <a:pt x="2837" y="1544"/>
                </a:cubicBezTo>
                <a:cubicBezTo>
                  <a:pt x="2862" y="1523"/>
                  <a:pt x="2873" y="1516"/>
                  <a:pt x="2882" y="1508"/>
                </a:cubicBezTo>
                <a:cubicBezTo>
                  <a:pt x="2881" y="1476"/>
                  <a:pt x="2881" y="1475"/>
                  <a:pt x="2882" y="1474"/>
                </a:cubicBezTo>
                <a:cubicBezTo>
                  <a:pt x="2879" y="1425"/>
                  <a:pt x="2878" y="1431"/>
                  <a:pt x="2874" y="1437"/>
                </a:cubicBezTo>
                <a:close/>
                <a:moveTo>
                  <a:pt x="2744" y="1695"/>
                </a:moveTo>
                <a:cubicBezTo>
                  <a:pt x="2740" y="1701"/>
                  <a:pt x="2735" y="1707"/>
                  <a:pt x="2730" y="1713"/>
                </a:cubicBezTo>
                <a:cubicBezTo>
                  <a:pt x="2727" y="1717"/>
                  <a:pt x="2730" y="1719"/>
                  <a:pt x="2727" y="1722"/>
                </a:cubicBezTo>
                <a:cubicBezTo>
                  <a:pt x="2727" y="1722"/>
                  <a:pt x="2727" y="1722"/>
                  <a:pt x="2727" y="1722"/>
                </a:cubicBezTo>
                <a:cubicBezTo>
                  <a:pt x="2726" y="1724"/>
                  <a:pt x="2724" y="1727"/>
                  <a:pt x="2722" y="1729"/>
                </a:cubicBezTo>
                <a:cubicBezTo>
                  <a:pt x="2720" y="1731"/>
                  <a:pt x="2719" y="1734"/>
                  <a:pt x="2717" y="1736"/>
                </a:cubicBezTo>
                <a:cubicBezTo>
                  <a:pt x="2714" y="1733"/>
                  <a:pt x="2719" y="1729"/>
                  <a:pt x="2722" y="1725"/>
                </a:cubicBezTo>
                <a:cubicBezTo>
                  <a:pt x="2722" y="1724"/>
                  <a:pt x="2723" y="1723"/>
                  <a:pt x="2723" y="1722"/>
                </a:cubicBezTo>
                <a:cubicBezTo>
                  <a:pt x="2725" y="1716"/>
                  <a:pt x="2726" y="1711"/>
                  <a:pt x="2725" y="1706"/>
                </a:cubicBezTo>
                <a:cubicBezTo>
                  <a:pt x="2732" y="1700"/>
                  <a:pt x="2729" y="1696"/>
                  <a:pt x="2733" y="1690"/>
                </a:cubicBezTo>
                <a:cubicBezTo>
                  <a:pt x="2735" y="1685"/>
                  <a:pt x="2739" y="1680"/>
                  <a:pt x="2738" y="1675"/>
                </a:cubicBezTo>
                <a:cubicBezTo>
                  <a:pt x="2742" y="1672"/>
                  <a:pt x="2742" y="1678"/>
                  <a:pt x="2744" y="1681"/>
                </a:cubicBezTo>
                <a:cubicBezTo>
                  <a:pt x="2744" y="1685"/>
                  <a:pt x="2743" y="1690"/>
                  <a:pt x="2744" y="1695"/>
                </a:cubicBezTo>
                <a:close/>
                <a:moveTo>
                  <a:pt x="2809" y="1624"/>
                </a:moveTo>
                <a:cubicBezTo>
                  <a:pt x="2804" y="1617"/>
                  <a:pt x="2817" y="1615"/>
                  <a:pt x="2820" y="1610"/>
                </a:cubicBezTo>
                <a:cubicBezTo>
                  <a:pt x="2830" y="1617"/>
                  <a:pt x="2812" y="1620"/>
                  <a:pt x="2809" y="1624"/>
                </a:cubicBezTo>
                <a:close/>
                <a:moveTo>
                  <a:pt x="2842" y="1485"/>
                </a:moveTo>
                <a:cubicBezTo>
                  <a:pt x="2836" y="1490"/>
                  <a:pt x="2840" y="1477"/>
                  <a:pt x="2842" y="1475"/>
                </a:cubicBezTo>
                <a:cubicBezTo>
                  <a:pt x="2843" y="1478"/>
                  <a:pt x="2843" y="1481"/>
                  <a:pt x="2842" y="1485"/>
                </a:cubicBezTo>
                <a:close/>
                <a:moveTo>
                  <a:pt x="2842" y="1470"/>
                </a:moveTo>
                <a:cubicBezTo>
                  <a:pt x="2839" y="1446"/>
                  <a:pt x="2834" y="1422"/>
                  <a:pt x="2832" y="1397"/>
                </a:cubicBezTo>
                <a:cubicBezTo>
                  <a:pt x="2829" y="1392"/>
                  <a:pt x="2825" y="1386"/>
                  <a:pt x="2827" y="1379"/>
                </a:cubicBezTo>
                <a:cubicBezTo>
                  <a:pt x="2823" y="1374"/>
                  <a:pt x="2819" y="1368"/>
                  <a:pt x="2823" y="1361"/>
                </a:cubicBezTo>
                <a:cubicBezTo>
                  <a:pt x="2813" y="1356"/>
                  <a:pt x="2815" y="1350"/>
                  <a:pt x="2814" y="1344"/>
                </a:cubicBezTo>
                <a:cubicBezTo>
                  <a:pt x="2806" y="1340"/>
                  <a:pt x="2813" y="1333"/>
                  <a:pt x="2808" y="1328"/>
                </a:cubicBezTo>
                <a:cubicBezTo>
                  <a:pt x="2809" y="1326"/>
                  <a:pt x="2806" y="1324"/>
                  <a:pt x="2805" y="1322"/>
                </a:cubicBezTo>
                <a:cubicBezTo>
                  <a:pt x="2803" y="1320"/>
                  <a:pt x="2805" y="1320"/>
                  <a:pt x="2804" y="1318"/>
                </a:cubicBezTo>
                <a:cubicBezTo>
                  <a:pt x="2803" y="1316"/>
                  <a:pt x="2802" y="1310"/>
                  <a:pt x="2798" y="1307"/>
                </a:cubicBezTo>
                <a:cubicBezTo>
                  <a:pt x="2796" y="1305"/>
                  <a:pt x="2793" y="1298"/>
                  <a:pt x="2794" y="1293"/>
                </a:cubicBezTo>
                <a:cubicBezTo>
                  <a:pt x="2787" y="1282"/>
                  <a:pt x="2785" y="1271"/>
                  <a:pt x="2784" y="1259"/>
                </a:cubicBezTo>
                <a:cubicBezTo>
                  <a:pt x="2778" y="1257"/>
                  <a:pt x="2784" y="1252"/>
                  <a:pt x="2780" y="1249"/>
                </a:cubicBezTo>
                <a:cubicBezTo>
                  <a:pt x="2779" y="1247"/>
                  <a:pt x="2778" y="1244"/>
                  <a:pt x="2779" y="1241"/>
                </a:cubicBezTo>
                <a:cubicBezTo>
                  <a:pt x="2778" y="1235"/>
                  <a:pt x="2772" y="1230"/>
                  <a:pt x="2774" y="1223"/>
                </a:cubicBezTo>
                <a:cubicBezTo>
                  <a:pt x="2770" y="1218"/>
                  <a:pt x="2774" y="1211"/>
                  <a:pt x="2770" y="1205"/>
                </a:cubicBezTo>
                <a:cubicBezTo>
                  <a:pt x="2771" y="1202"/>
                  <a:pt x="2767" y="1200"/>
                  <a:pt x="2769" y="1197"/>
                </a:cubicBezTo>
                <a:cubicBezTo>
                  <a:pt x="2769" y="1194"/>
                  <a:pt x="2770" y="1191"/>
                  <a:pt x="2768" y="1189"/>
                </a:cubicBezTo>
                <a:cubicBezTo>
                  <a:pt x="2775" y="1185"/>
                  <a:pt x="2774" y="1199"/>
                  <a:pt x="2776" y="1202"/>
                </a:cubicBezTo>
                <a:cubicBezTo>
                  <a:pt x="2778" y="1207"/>
                  <a:pt x="2788" y="1212"/>
                  <a:pt x="2782" y="1218"/>
                </a:cubicBezTo>
                <a:cubicBezTo>
                  <a:pt x="2791" y="1222"/>
                  <a:pt x="2790" y="1228"/>
                  <a:pt x="2792" y="1233"/>
                </a:cubicBezTo>
                <a:cubicBezTo>
                  <a:pt x="2800" y="1238"/>
                  <a:pt x="2796" y="1244"/>
                  <a:pt x="2803" y="1248"/>
                </a:cubicBezTo>
                <a:cubicBezTo>
                  <a:pt x="2802" y="1259"/>
                  <a:pt x="2812" y="1269"/>
                  <a:pt x="2815" y="1280"/>
                </a:cubicBezTo>
                <a:cubicBezTo>
                  <a:pt x="2823" y="1290"/>
                  <a:pt x="2822" y="1301"/>
                  <a:pt x="2832" y="1310"/>
                </a:cubicBezTo>
                <a:cubicBezTo>
                  <a:pt x="2832" y="1326"/>
                  <a:pt x="2838" y="1340"/>
                  <a:pt x="2842" y="1355"/>
                </a:cubicBezTo>
                <a:cubicBezTo>
                  <a:pt x="2841" y="1360"/>
                  <a:pt x="2842" y="1366"/>
                  <a:pt x="2845" y="1371"/>
                </a:cubicBezTo>
                <a:cubicBezTo>
                  <a:pt x="2836" y="1378"/>
                  <a:pt x="2850" y="1381"/>
                  <a:pt x="2843" y="1388"/>
                </a:cubicBezTo>
                <a:cubicBezTo>
                  <a:pt x="2848" y="1398"/>
                  <a:pt x="2848" y="1409"/>
                  <a:pt x="2851" y="1420"/>
                </a:cubicBezTo>
                <a:cubicBezTo>
                  <a:pt x="2844" y="1437"/>
                  <a:pt x="2849" y="1453"/>
                  <a:pt x="2842" y="1470"/>
                </a:cubicBezTo>
                <a:close/>
                <a:moveTo>
                  <a:pt x="2853" y="1519"/>
                </a:moveTo>
                <a:cubicBezTo>
                  <a:pt x="2851" y="1518"/>
                  <a:pt x="2852" y="1513"/>
                  <a:pt x="2854" y="1512"/>
                </a:cubicBezTo>
                <a:cubicBezTo>
                  <a:pt x="2863" y="1507"/>
                  <a:pt x="2855" y="1520"/>
                  <a:pt x="2853" y="1519"/>
                </a:cubicBezTo>
                <a:close/>
                <a:moveTo>
                  <a:pt x="2871" y="1489"/>
                </a:moveTo>
                <a:cubicBezTo>
                  <a:pt x="2870" y="1487"/>
                  <a:pt x="2868" y="1488"/>
                  <a:pt x="2867" y="1490"/>
                </a:cubicBezTo>
                <a:cubicBezTo>
                  <a:pt x="2865" y="1487"/>
                  <a:pt x="2868" y="1484"/>
                  <a:pt x="2870" y="1481"/>
                </a:cubicBezTo>
                <a:cubicBezTo>
                  <a:pt x="2875" y="1483"/>
                  <a:pt x="2873" y="1486"/>
                  <a:pt x="2871" y="1489"/>
                </a:cubicBezTo>
                <a:close/>
                <a:moveTo>
                  <a:pt x="2822" y="1823"/>
                </a:moveTo>
                <a:cubicBezTo>
                  <a:pt x="2816" y="1820"/>
                  <a:pt x="2808" y="1827"/>
                  <a:pt x="2803" y="1820"/>
                </a:cubicBezTo>
                <a:cubicBezTo>
                  <a:pt x="2800" y="1822"/>
                  <a:pt x="2796" y="1825"/>
                  <a:pt x="2794" y="1823"/>
                </a:cubicBezTo>
                <a:cubicBezTo>
                  <a:pt x="2791" y="1826"/>
                  <a:pt x="2786" y="1823"/>
                  <a:pt x="2787" y="1827"/>
                </a:cubicBezTo>
                <a:cubicBezTo>
                  <a:pt x="2799" y="1827"/>
                  <a:pt x="2810" y="1829"/>
                  <a:pt x="2822" y="1829"/>
                </a:cubicBezTo>
                <a:cubicBezTo>
                  <a:pt x="2835" y="1827"/>
                  <a:pt x="2845" y="1833"/>
                  <a:pt x="2858" y="1827"/>
                </a:cubicBezTo>
                <a:cubicBezTo>
                  <a:pt x="2864" y="1830"/>
                  <a:pt x="2869" y="1835"/>
                  <a:pt x="2876" y="1833"/>
                </a:cubicBezTo>
                <a:cubicBezTo>
                  <a:pt x="2878" y="1834"/>
                  <a:pt x="2880" y="1834"/>
                  <a:pt x="2882" y="1834"/>
                </a:cubicBezTo>
                <a:cubicBezTo>
                  <a:pt x="2882" y="1825"/>
                  <a:pt x="2882" y="1825"/>
                  <a:pt x="2882" y="1825"/>
                </a:cubicBezTo>
                <a:cubicBezTo>
                  <a:pt x="2874" y="1825"/>
                  <a:pt x="2867" y="1825"/>
                  <a:pt x="2860" y="1819"/>
                </a:cubicBezTo>
                <a:cubicBezTo>
                  <a:pt x="2846" y="1827"/>
                  <a:pt x="2835" y="1818"/>
                  <a:pt x="2822" y="1823"/>
                </a:cubicBezTo>
                <a:close/>
                <a:moveTo>
                  <a:pt x="2845" y="1938"/>
                </a:moveTo>
                <a:cubicBezTo>
                  <a:pt x="2841" y="1938"/>
                  <a:pt x="2837" y="1938"/>
                  <a:pt x="2833" y="1935"/>
                </a:cubicBezTo>
                <a:cubicBezTo>
                  <a:pt x="2800" y="1931"/>
                  <a:pt x="2796" y="1925"/>
                  <a:pt x="2792" y="1923"/>
                </a:cubicBezTo>
                <a:cubicBezTo>
                  <a:pt x="2761" y="1919"/>
                  <a:pt x="2756" y="1915"/>
                  <a:pt x="2751" y="1918"/>
                </a:cubicBezTo>
                <a:cubicBezTo>
                  <a:pt x="2700" y="1912"/>
                  <a:pt x="2690" y="1915"/>
                  <a:pt x="2681" y="1910"/>
                </a:cubicBezTo>
                <a:cubicBezTo>
                  <a:pt x="2590" y="1921"/>
                  <a:pt x="2576" y="1927"/>
                  <a:pt x="2563" y="1928"/>
                </a:cubicBezTo>
                <a:cubicBezTo>
                  <a:pt x="2542" y="1937"/>
                  <a:pt x="2556" y="1942"/>
                  <a:pt x="2573" y="1933"/>
                </a:cubicBezTo>
                <a:cubicBezTo>
                  <a:pt x="2599" y="1932"/>
                  <a:pt x="2605" y="1925"/>
                  <a:pt x="2607" y="1928"/>
                </a:cubicBezTo>
                <a:cubicBezTo>
                  <a:pt x="2667" y="1921"/>
                  <a:pt x="2678" y="1921"/>
                  <a:pt x="2689" y="1922"/>
                </a:cubicBezTo>
                <a:cubicBezTo>
                  <a:pt x="2763" y="1935"/>
                  <a:pt x="2774" y="1929"/>
                  <a:pt x="2783" y="1936"/>
                </a:cubicBezTo>
                <a:cubicBezTo>
                  <a:pt x="2819" y="1946"/>
                  <a:pt x="2829" y="1948"/>
                  <a:pt x="2838" y="1949"/>
                </a:cubicBezTo>
                <a:cubicBezTo>
                  <a:pt x="2882" y="1949"/>
                  <a:pt x="2882" y="1949"/>
                  <a:pt x="2882" y="1949"/>
                </a:cubicBezTo>
                <a:close/>
                <a:moveTo>
                  <a:pt x="2861" y="2057"/>
                </a:moveTo>
                <a:cubicBezTo>
                  <a:pt x="2852" y="2048"/>
                  <a:pt x="2839" y="2058"/>
                  <a:pt x="2829" y="2050"/>
                </a:cubicBezTo>
                <a:cubicBezTo>
                  <a:pt x="2800" y="2050"/>
                  <a:pt x="2799" y="2043"/>
                  <a:pt x="2794" y="2048"/>
                </a:cubicBezTo>
                <a:cubicBezTo>
                  <a:pt x="2739" y="2043"/>
                  <a:pt x="2736" y="2034"/>
                  <a:pt x="2729" y="2037"/>
                </a:cubicBezTo>
                <a:cubicBezTo>
                  <a:pt x="2708" y="2032"/>
                  <a:pt x="2701" y="2036"/>
                  <a:pt x="2696" y="2033"/>
                </a:cubicBezTo>
                <a:cubicBezTo>
                  <a:pt x="2617" y="2030"/>
                  <a:pt x="2605" y="2033"/>
                  <a:pt x="2594" y="2028"/>
                </a:cubicBezTo>
                <a:cubicBezTo>
                  <a:pt x="2540" y="2039"/>
                  <a:pt x="2542" y="2049"/>
                  <a:pt x="2549" y="2043"/>
                </a:cubicBezTo>
                <a:cubicBezTo>
                  <a:pt x="2615" y="2035"/>
                  <a:pt x="2623" y="2040"/>
                  <a:pt x="2633" y="2035"/>
                </a:cubicBezTo>
                <a:cubicBezTo>
                  <a:pt x="2672" y="2037"/>
                  <a:pt x="2675" y="2045"/>
                  <a:pt x="2682" y="2042"/>
                </a:cubicBezTo>
                <a:cubicBezTo>
                  <a:pt x="2736" y="2050"/>
                  <a:pt x="2741" y="2053"/>
                  <a:pt x="2747" y="2049"/>
                </a:cubicBezTo>
                <a:cubicBezTo>
                  <a:pt x="2776" y="2055"/>
                  <a:pt x="2779" y="2055"/>
                  <a:pt x="2782" y="2055"/>
                </a:cubicBezTo>
                <a:cubicBezTo>
                  <a:pt x="2844" y="2064"/>
                  <a:pt x="2854" y="2068"/>
                  <a:pt x="2865" y="2069"/>
                </a:cubicBezTo>
                <a:cubicBezTo>
                  <a:pt x="2882" y="2058"/>
                  <a:pt x="2882" y="2058"/>
                  <a:pt x="2882" y="2058"/>
                </a:cubicBezTo>
                <a:close/>
                <a:moveTo>
                  <a:pt x="2829" y="2077"/>
                </a:moveTo>
                <a:cubicBezTo>
                  <a:pt x="2823" y="2071"/>
                  <a:pt x="2813" y="2081"/>
                  <a:pt x="2807" y="2074"/>
                </a:cubicBezTo>
                <a:cubicBezTo>
                  <a:pt x="2770" y="2070"/>
                  <a:pt x="2764" y="2078"/>
                  <a:pt x="2761" y="2072"/>
                </a:cubicBezTo>
                <a:cubicBezTo>
                  <a:pt x="2691" y="2067"/>
                  <a:pt x="2685" y="2064"/>
                  <a:pt x="2678" y="2069"/>
                </a:cubicBezTo>
                <a:cubicBezTo>
                  <a:pt x="2613" y="2062"/>
                  <a:pt x="2605" y="2067"/>
                  <a:pt x="2599" y="2063"/>
                </a:cubicBezTo>
                <a:cubicBezTo>
                  <a:pt x="2496" y="2070"/>
                  <a:pt x="2488" y="2086"/>
                  <a:pt x="2486" y="2079"/>
                </a:cubicBezTo>
                <a:cubicBezTo>
                  <a:pt x="2450" y="2085"/>
                  <a:pt x="2442" y="2095"/>
                  <a:pt x="2439" y="2091"/>
                </a:cubicBezTo>
                <a:cubicBezTo>
                  <a:pt x="2375" y="2118"/>
                  <a:pt x="2395" y="2116"/>
                  <a:pt x="2409" y="2109"/>
                </a:cubicBezTo>
                <a:cubicBezTo>
                  <a:pt x="2486" y="2088"/>
                  <a:pt x="2494" y="2086"/>
                  <a:pt x="2502" y="2082"/>
                </a:cubicBezTo>
                <a:cubicBezTo>
                  <a:pt x="2575" y="2079"/>
                  <a:pt x="2583" y="2072"/>
                  <a:pt x="2590" y="2076"/>
                </a:cubicBezTo>
                <a:cubicBezTo>
                  <a:pt x="2642" y="2073"/>
                  <a:pt x="2647" y="2079"/>
                  <a:pt x="2655" y="2076"/>
                </a:cubicBezTo>
                <a:cubicBezTo>
                  <a:pt x="2723" y="2085"/>
                  <a:pt x="2729" y="2081"/>
                  <a:pt x="2732" y="2086"/>
                </a:cubicBezTo>
                <a:cubicBezTo>
                  <a:pt x="2770" y="2092"/>
                  <a:pt x="2778" y="2083"/>
                  <a:pt x="2782" y="2089"/>
                </a:cubicBezTo>
                <a:cubicBezTo>
                  <a:pt x="2858" y="2088"/>
                  <a:pt x="2868" y="2090"/>
                  <a:pt x="2879" y="2091"/>
                </a:cubicBezTo>
                <a:cubicBezTo>
                  <a:pt x="2872" y="2078"/>
                  <a:pt x="2863" y="2076"/>
                  <a:pt x="2853" y="2076"/>
                </a:cubicBezTo>
                <a:close/>
                <a:moveTo>
                  <a:pt x="1792" y="2124"/>
                </a:moveTo>
                <a:cubicBezTo>
                  <a:pt x="1793" y="2111"/>
                  <a:pt x="1788" y="2095"/>
                  <a:pt x="1791" y="2083"/>
                </a:cubicBezTo>
                <a:cubicBezTo>
                  <a:pt x="1790" y="2017"/>
                  <a:pt x="1791" y="2010"/>
                  <a:pt x="1786" y="2001"/>
                </a:cubicBezTo>
                <a:cubicBezTo>
                  <a:pt x="1788" y="1950"/>
                  <a:pt x="1788" y="1937"/>
                  <a:pt x="1787" y="1923"/>
                </a:cubicBezTo>
                <a:cubicBezTo>
                  <a:pt x="1780" y="1828"/>
                  <a:pt x="1778" y="1814"/>
                  <a:pt x="1775" y="1800"/>
                </a:cubicBezTo>
                <a:cubicBezTo>
                  <a:pt x="1766" y="1745"/>
                  <a:pt x="1763" y="1734"/>
                  <a:pt x="1761" y="1722"/>
                </a:cubicBezTo>
                <a:cubicBezTo>
                  <a:pt x="1704" y="1582"/>
                  <a:pt x="1701" y="1576"/>
                  <a:pt x="1698" y="1570"/>
                </a:cubicBezTo>
                <a:cubicBezTo>
                  <a:pt x="1668" y="1538"/>
                  <a:pt x="1663" y="1536"/>
                  <a:pt x="1660" y="1533"/>
                </a:cubicBezTo>
                <a:cubicBezTo>
                  <a:pt x="1682" y="1585"/>
                  <a:pt x="1682" y="1586"/>
                  <a:pt x="1682" y="1587"/>
                </a:cubicBezTo>
                <a:cubicBezTo>
                  <a:pt x="1700" y="1656"/>
                  <a:pt x="1715" y="1668"/>
                  <a:pt x="1710" y="1674"/>
                </a:cubicBezTo>
                <a:cubicBezTo>
                  <a:pt x="1719" y="1719"/>
                  <a:pt x="1720" y="1721"/>
                  <a:pt x="1721" y="1722"/>
                </a:cubicBezTo>
                <a:cubicBezTo>
                  <a:pt x="1733" y="1777"/>
                  <a:pt x="1731" y="1789"/>
                  <a:pt x="1735" y="1804"/>
                </a:cubicBezTo>
                <a:cubicBezTo>
                  <a:pt x="1734" y="1861"/>
                  <a:pt x="1739" y="1875"/>
                  <a:pt x="1737" y="1887"/>
                </a:cubicBezTo>
                <a:cubicBezTo>
                  <a:pt x="1728" y="1905"/>
                  <a:pt x="1728" y="1885"/>
                  <a:pt x="1721" y="1862"/>
                </a:cubicBezTo>
                <a:cubicBezTo>
                  <a:pt x="1699" y="1773"/>
                  <a:pt x="1690" y="1747"/>
                  <a:pt x="1681" y="1722"/>
                </a:cubicBezTo>
                <a:cubicBezTo>
                  <a:pt x="1641" y="1627"/>
                  <a:pt x="1640" y="1618"/>
                  <a:pt x="1632" y="1615"/>
                </a:cubicBezTo>
                <a:cubicBezTo>
                  <a:pt x="1691" y="1782"/>
                  <a:pt x="1701" y="1807"/>
                  <a:pt x="1706" y="1831"/>
                </a:cubicBezTo>
                <a:cubicBezTo>
                  <a:pt x="1718" y="1906"/>
                  <a:pt x="1724" y="1911"/>
                  <a:pt x="1721" y="1914"/>
                </a:cubicBezTo>
                <a:cubicBezTo>
                  <a:pt x="1724" y="1955"/>
                  <a:pt x="1730" y="1965"/>
                  <a:pt x="1727" y="1972"/>
                </a:cubicBezTo>
                <a:cubicBezTo>
                  <a:pt x="1722" y="2031"/>
                  <a:pt x="1736" y="2044"/>
                  <a:pt x="1730" y="2051"/>
                </a:cubicBezTo>
                <a:cubicBezTo>
                  <a:pt x="1738" y="2121"/>
                  <a:pt x="1734" y="2137"/>
                  <a:pt x="1736" y="2155"/>
                </a:cubicBezTo>
                <a:cubicBezTo>
                  <a:pt x="1760" y="2155"/>
                  <a:pt x="1760" y="2149"/>
                  <a:pt x="1759" y="2144"/>
                </a:cubicBezTo>
                <a:cubicBezTo>
                  <a:pt x="1756" y="2037"/>
                  <a:pt x="1750" y="2027"/>
                  <a:pt x="1754" y="2020"/>
                </a:cubicBezTo>
                <a:cubicBezTo>
                  <a:pt x="1749" y="1978"/>
                  <a:pt x="1752" y="1976"/>
                  <a:pt x="1749" y="1971"/>
                </a:cubicBezTo>
                <a:cubicBezTo>
                  <a:pt x="1745" y="1912"/>
                  <a:pt x="1750" y="1906"/>
                  <a:pt x="1744" y="1896"/>
                </a:cubicBezTo>
                <a:cubicBezTo>
                  <a:pt x="1744" y="1832"/>
                  <a:pt x="1745" y="1816"/>
                  <a:pt x="1742" y="1800"/>
                </a:cubicBezTo>
                <a:cubicBezTo>
                  <a:pt x="1742" y="1764"/>
                  <a:pt x="1738" y="1759"/>
                  <a:pt x="1736" y="1754"/>
                </a:cubicBezTo>
                <a:cubicBezTo>
                  <a:pt x="1727" y="1715"/>
                  <a:pt x="1729" y="1709"/>
                  <a:pt x="1726" y="1701"/>
                </a:cubicBezTo>
                <a:cubicBezTo>
                  <a:pt x="1689" y="1593"/>
                  <a:pt x="1688" y="1590"/>
                  <a:pt x="1687" y="1587"/>
                </a:cubicBezTo>
                <a:cubicBezTo>
                  <a:pt x="1676" y="1548"/>
                  <a:pt x="1679" y="1557"/>
                  <a:pt x="1683" y="1561"/>
                </a:cubicBezTo>
                <a:cubicBezTo>
                  <a:pt x="1701" y="1592"/>
                  <a:pt x="1703" y="1596"/>
                  <a:pt x="1709" y="1606"/>
                </a:cubicBezTo>
                <a:cubicBezTo>
                  <a:pt x="1753" y="1723"/>
                  <a:pt x="1753" y="1723"/>
                  <a:pt x="1753" y="1723"/>
                </a:cubicBezTo>
                <a:cubicBezTo>
                  <a:pt x="1764" y="1782"/>
                  <a:pt x="1767" y="1797"/>
                  <a:pt x="1767" y="1810"/>
                </a:cubicBezTo>
                <a:cubicBezTo>
                  <a:pt x="1771" y="1850"/>
                  <a:pt x="1771" y="1850"/>
                  <a:pt x="1771" y="1851"/>
                </a:cubicBezTo>
                <a:cubicBezTo>
                  <a:pt x="1778" y="1964"/>
                  <a:pt x="1773" y="1969"/>
                  <a:pt x="1777" y="1976"/>
                </a:cubicBezTo>
                <a:cubicBezTo>
                  <a:pt x="1779" y="2064"/>
                  <a:pt x="1776" y="2071"/>
                  <a:pt x="1779" y="2079"/>
                </a:cubicBezTo>
                <a:cubicBezTo>
                  <a:pt x="1780" y="2146"/>
                  <a:pt x="1785" y="2154"/>
                  <a:pt x="1784" y="2160"/>
                </a:cubicBezTo>
                <a:close/>
                <a:moveTo>
                  <a:pt x="2874" y="1978"/>
                </a:moveTo>
                <a:cubicBezTo>
                  <a:pt x="2863" y="1971"/>
                  <a:pt x="2849" y="1977"/>
                  <a:pt x="2838" y="1970"/>
                </a:cubicBezTo>
                <a:cubicBezTo>
                  <a:pt x="2813" y="1966"/>
                  <a:pt x="2807" y="1965"/>
                  <a:pt x="2801" y="1965"/>
                </a:cubicBezTo>
                <a:cubicBezTo>
                  <a:pt x="2736" y="1963"/>
                  <a:pt x="2733" y="1951"/>
                  <a:pt x="2725" y="1958"/>
                </a:cubicBezTo>
                <a:cubicBezTo>
                  <a:pt x="2662" y="1954"/>
                  <a:pt x="2655" y="1957"/>
                  <a:pt x="2650" y="1953"/>
                </a:cubicBezTo>
                <a:cubicBezTo>
                  <a:pt x="2595" y="1964"/>
                  <a:pt x="2583" y="1960"/>
                  <a:pt x="2569" y="1966"/>
                </a:cubicBezTo>
                <a:cubicBezTo>
                  <a:pt x="2502" y="1979"/>
                  <a:pt x="2501" y="1992"/>
                  <a:pt x="2493" y="1986"/>
                </a:cubicBezTo>
                <a:cubicBezTo>
                  <a:pt x="2457" y="2002"/>
                  <a:pt x="2451" y="2004"/>
                  <a:pt x="2452" y="2008"/>
                </a:cubicBezTo>
                <a:cubicBezTo>
                  <a:pt x="2532" y="1984"/>
                  <a:pt x="2541" y="1980"/>
                  <a:pt x="2549" y="1978"/>
                </a:cubicBezTo>
                <a:cubicBezTo>
                  <a:pt x="2590" y="1967"/>
                  <a:pt x="2592" y="1975"/>
                  <a:pt x="2597" y="1972"/>
                </a:cubicBezTo>
                <a:cubicBezTo>
                  <a:pt x="2678" y="1966"/>
                  <a:pt x="2686" y="1968"/>
                  <a:pt x="2695" y="1966"/>
                </a:cubicBezTo>
                <a:cubicBezTo>
                  <a:pt x="2776" y="1972"/>
                  <a:pt x="2780" y="1973"/>
                  <a:pt x="2784" y="1976"/>
                </a:cubicBezTo>
                <a:cubicBezTo>
                  <a:pt x="2815" y="1977"/>
                  <a:pt x="2817" y="1985"/>
                  <a:pt x="2823" y="1979"/>
                </a:cubicBezTo>
                <a:cubicBezTo>
                  <a:pt x="2860" y="1987"/>
                  <a:pt x="2871" y="1989"/>
                  <a:pt x="2882" y="1991"/>
                </a:cubicBezTo>
                <a:close/>
                <a:moveTo>
                  <a:pt x="1547" y="2138"/>
                </a:moveTo>
                <a:cubicBezTo>
                  <a:pt x="1540" y="2138"/>
                  <a:pt x="1537" y="2128"/>
                  <a:pt x="1531" y="2126"/>
                </a:cubicBezTo>
                <a:cubicBezTo>
                  <a:pt x="1483" y="2083"/>
                  <a:pt x="1480" y="2073"/>
                  <a:pt x="1473" y="2074"/>
                </a:cubicBezTo>
                <a:cubicBezTo>
                  <a:pt x="1425" y="2031"/>
                  <a:pt x="1422" y="2021"/>
                  <a:pt x="1415" y="2022"/>
                </a:cubicBezTo>
                <a:cubicBezTo>
                  <a:pt x="1352" y="1966"/>
                  <a:pt x="1351" y="1951"/>
                  <a:pt x="1343" y="1954"/>
                </a:cubicBezTo>
                <a:cubicBezTo>
                  <a:pt x="1274" y="1868"/>
                  <a:pt x="1270" y="1859"/>
                  <a:pt x="1266" y="1849"/>
                </a:cubicBezTo>
                <a:cubicBezTo>
                  <a:pt x="1246" y="1802"/>
                  <a:pt x="1244" y="1793"/>
                  <a:pt x="1237" y="1796"/>
                </a:cubicBezTo>
                <a:cubicBezTo>
                  <a:pt x="1241" y="1819"/>
                  <a:pt x="1249" y="1828"/>
                  <a:pt x="1246" y="1834"/>
                </a:cubicBezTo>
                <a:cubicBezTo>
                  <a:pt x="1177" y="1707"/>
                  <a:pt x="1179" y="1693"/>
                  <a:pt x="1170" y="1693"/>
                </a:cubicBezTo>
                <a:cubicBezTo>
                  <a:pt x="1241" y="1843"/>
                  <a:pt x="1245" y="1845"/>
                  <a:pt x="1249" y="1849"/>
                </a:cubicBezTo>
                <a:cubicBezTo>
                  <a:pt x="1278" y="1907"/>
                  <a:pt x="1286" y="1922"/>
                  <a:pt x="1293" y="1937"/>
                </a:cubicBezTo>
                <a:cubicBezTo>
                  <a:pt x="1416" y="2114"/>
                  <a:pt x="1427" y="2122"/>
                  <a:pt x="1435" y="2135"/>
                </a:cubicBezTo>
                <a:cubicBezTo>
                  <a:pt x="1458" y="2160"/>
                  <a:pt x="1462" y="2157"/>
                  <a:pt x="1464" y="2160"/>
                </a:cubicBezTo>
                <a:cubicBezTo>
                  <a:pt x="1444" y="2123"/>
                  <a:pt x="1433" y="2119"/>
                  <a:pt x="1426" y="2103"/>
                </a:cubicBezTo>
                <a:cubicBezTo>
                  <a:pt x="1389" y="2063"/>
                  <a:pt x="1380" y="2053"/>
                  <a:pt x="1372" y="2040"/>
                </a:cubicBezTo>
                <a:cubicBezTo>
                  <a:pt x="1309" y="1936"/>
                  <a:pt x="1307" y="1927"/>
                  <a:pt x="1301" y="1926"/>
                </a:cubicBezTo>
                <a:cubicBezTo>
                  <a:pt x="1313" y="1932"/>
                  <a:pt x="1316" y="1941"/>
                  <a:pt x="1321" y="1942"/>
                </a:cubicBezTo>
                <a:cubicBezTo>
                  <a:pt x="1364" y="1986"/>
                  <a:pt x="1368" y="1992"/>
                  <a:pt x="1372" y="1998"/>
                </a:cubicBezTo>
                <a:cubicBezTo>
                  <a:pt x="1407" y="2021"/>
                  <a:pt x="1408" y="2031"/>
                  <a:pt x="1413" y="2029"/>
                </a:cubicBezTo>
                <a:cubicBezTo>
                  <a:pt x="1476" y="2098"/>
                  <a:pt x="1487" y="2091"/>
                  <a:pt x="1491" y="2104"/>
                </a:cubicBezTo>
                <a:cubicBezTo>
                  <a:pt x="1538" y="2147"/>
                  <a:pt x="1547" y="2153"/>
                  <a:pt x="1556" y="2160"/>
                </a:cubicBezTo>
                <a:cubicBezTo>
                  <a:pt x="1557" y="2143"/>
                  <a:pt x="1550" y="2146"/>
                  <a:pt x="1547" y="2138"/>
                </a:cubicBezTo>
                <a:close/>
                <a:moveTo>
                  <a:pt x="847" y="2089"/>
                </a:moveTo>
                <a:cubicBezTo>
                  <a:pt x="843" y="2073"/>
                  <a:pt x="841" y="2057"/>
                  <a:pt x="838" y="2042"/>
                </a:cubicBezTo>
                <a:cubicBezTo>
                  <a:pt x="839" y="2032"/>
                  <a:pt x="833" y="2027"/>
                  <a:pt x="836" y="2017"/>
                </a:cubicBezTo>
                <a:cubicBezTo>
                  <a:pt x="838" y="2012"/>
                  <a:pt x="834" y="2010"/>
                  <a:pt x="836" y="2005"/>
                </a:cubicBezTo>
                <a:cubicBezTo>
                  <a:pt x="829" y="2004"/>
                  <a:pt x="841" y="1993"/>
                  <a:pt x="830" y="1994"/>
                </a:cubicBezTo>
                <a:cubicBezTo>
                  <a:pt x="829" y="2007"/>
                  <a:pt x="832" y="2017"/>
                  <a:pt x="829" y="2030"/>
                </a:cubicBezTo>
                <a:cubicBezTo>
                  <a:pt x="832" y="2035"/>
                  <a:pt x="830" y="2043"/>
                  <a:pt x="834" y="2046"/>
                </a:cubicBezTo>
                <a:cubicBezTo>
                  <a:pt x="833" y="2054"/>
                  <a:pt x="832" y="2060"/>
                  <a:pt x="835" y="2065"/>
                </a:cubicBezTo>
                <a:cubicBezTo>
                  <a:pt x="837" y="2089"/>
                  <a:pt x="841" y="2112"/>
                  <a:pt x="847" y="2134"/>
                </a:cubicBezTo>
                <a:cubicBezTo>
                  <a:pt x="850" y="2143"/>
                  <a:pt x="853" y="2151"/>
                  <a:pt x="855" y="2160"/>
                </a:cubicBezTo>
                <a:cubicBezTo>
                  <a:pt x="868" y="2160"/>
                  <a:pt x="868" y="2160"/>
                  <a:pt x="868" y="2160"/>
                </a:cubicBezTo>
                <a:cubicBezTo>
                  <a:pt x="865" y="2152"/>
                  <a:pt x="863" y="2142"/>
                  <a:pt x="859" y="2134"/>
                </a:cubicBezTo>
                <a:cubicBezTo>
                  <a:pt x="854" y="2119"/>
                  <a:pt x="850" y="2104"/>
                  <a:pt x="847" y="2089"/>
                </a:cubicBezTo>
                <a:close/>
                <a:moveTo>
                  <a:pt x="721" y="2145"/>
                </a:moveTo>
                <a:cubicBezTo>
                  <a:pt x="714" y="2140"/>
                  <a:pt x="725" y="2124"/>
                  <a:pt x="716" y="2120"/>
                </a:cubicBezTo>
                <a:cubicBezTo>
                  <a:pt x="707" y="2131"/>
                  <a:pt x="713" y="2147"/>
                  <a:pt x="714" y="2160"/>
                </a:cubicBezTo>
                <a:cubicBezTo>
                  <a:pt x="721" y="2160"/>
                  <a:pt x="721" y="2160"/>
                  <a:pt x="721" y="2160"/>
                </a:cubicBezTo>
                <a:cubicBezTo>
                  <a:pt x="721" y="2156"/>
                  <a:pt x="720" y="2151"/>
                  <a:pt x="721" y="2145"/>
                </a:cubicBezTo>
                <a:close/>
                <a:moveTo>
                  <a:pt x="417" y="2054"/>
                </a:moveTo>
                <a:cubicBezTo>
                  <a:pt x="407" y="2054"/>
                  <a:pt x="398" y="2052"/>
                  <a:pt x="389" y="2049"/>
                </a:cubicBezTo>
                <a:cubicBezTo>
                  <a:pt x="365" y="2047"/>
                  <a:pt x="363" y="2042"/>
                  <a:pt x="360" y="2043"/>
                </a:cubicBezTo>
                <a:cubicBezTo>
                  <a:pt x="328" y="2034"/>
                  <a:pt x="323" y="2035"/>
                  <a:pt x="319" y="2033"/>
                </a:cubicBezTo>
                <a:cubicBezTo>
                  <a:pt x="276" y="2016"/>
                  <a:pt x="274" y="2016"/>
                  <a:pt x="272" y="2016"/>
                </a:cubicBezTo>
                <a:cubicBezTo>
                  <a:pt x="226" y="2002"/>
                  <a:pt x="202" y="1998"/>
                  <a:pt x="178" y="1991"/>
                </a:cubicBezTo>
                <a:cubicBezTo>
                  <a:pt x="99" y="1978"/>
                  <a:pt x="92" y="1982"/>
                  <a:pt x="87" y="1979"/>
                </a:cubicBezTo>
                <a:cubicBezTo>
                  <a:pt x="43" y="1979"/>
                  <a:pt x="37" y="1977"/>
                  <a:pt x="30" y="1979"/>
                </a:cubicBezTo>
                <a:cubicBezTo>
                  <a:pt x="2" y="1993"/>
                  <a:pt x="2" y="1993"/>
                  <a:pt x="2" y="1993"/>
                </a:cubicBezTo>
                <a:cubicBezTo>
                  <a:pt x="31" y="1992"/>
                  <a:pt x="38" y="1989"/>
                  <a:pt x="45" y="1990"/>
                </a:cubicBezTo>
                <a:cubicBezTo>
                  <a:pt x="91" y="1989"/>
                  <a:pt x="97" y="1992"/>
                  <a:pt x="103" y="1993"/>
                </a:cubicBezTo>
                <a:cubicBezTo>
                  <a:pt x="136" y="2000"/>
                  <a:pt x="150" y="1992"/>
                  <a:pt x="162" y="2002"/>
                </a:cubicBezTo>
                <a:cubicBezTo>
                  <a:pt x="193" y="2007"/>
                  <a:pt x="197" y="2008"/>
                  <a:pt x="199" y="2012"/>
                </a:cubicBezTo>
                <a:cubicBezTo>
                  <a:pt x="241" y="2012"/>
                  <a:pt x="245" y="2019"/>
                  <a:pt x="250" y="2020"/>
                </a:cubicBezTo>
                <a:cubicBezTo>
                  <a:pt x="306" y="2038"/>
                  <a:pt x="312" y="2038"/>
                  <a:pt x="317" y="2041"/>
                </a:cubicBezTo>
                <a:cubicBezTo>
                  <a:pt x="356" y="2053"/>
                  <a:pt x="364" y="2047"/>
                  <a:pt x="368" y="2055"/>
                </a:cubicBezTo>
                <a:cubicBezTo>
                  <a:pt x="409" y="2057"/>
                  <a:pt x="413" y="2065"/>
                  <a:pt x="420" y="2059"/>
                </a:cubicBezTo>
                <a:cubicBezTo>
                  <a:pt x="444" y="2066"/>
                  <a:pt x="450" y="2067"/>
                  <a:pt x="456" y="2066"/>
                </a:cubicBezTo>
                <a:close/>
                <a:moveTo>
                  <a:pt x="629" y="1975"/>
                </a:moveTo>
                <a:cubicBezTo>
                  <a:pt x="623" y="1970"/>
                  <a:pt x="617" y="1972"/>
                  <a:pt x="610" y="1973"/>
                </a:cubicBezTo>
                <a:cubicBezTo>
                  <a:pt x="529" y="1972"/>
                  <a:pt x="523" y="1971"/>
                  <a:pt x="517" y="1970"/>
                </a:cubicBezTo>
                <a:cubicBezTo>
                  <a:pt x="475" y="1968"/>
                  <a:pt x="469" y="1967"/>
                  <a:pt x="463" y="1967"/>
                </a:cubicBezTo>
                <a:cubicBezTo>
                  <a:pt x="384" y="1953"/>
                  <a:pt x="377" y="1956"/>
                  <a:pt x="372" y="1952"/>
                </a:cubicBezTo>
                <a:cubicBezTo>
                  <a:pt x="290" y="1938"/>
                  <a:pt x="281" y="1936"/>
                  <a:pt x="271" y="1932"/>
                </a:cubicBezTo>
                <a:cubicBezTo>
                  <a:pt x="234" y="1929"/>
                  <a:pt x="226" y="1924"/>
                  <a:pt x="217" y="1923"/>
                </a:cubicBezTo>
                <a:cubicBezTo>
                  <a:pt x="169" y="1917"/>
                  <a:pt x="165" y="1914"/>
                  <a:pt x="160" y="1916"/>
                </a:cubicBezTo>
                <a:cubicBezTo>
                  <a:pt x="94" y="1912"/>
                  <a:pt x="84" y="1915"/>
                  <a:pt x="75" y="1910"/>
                </a:cubicBezTo>
                <a:cubicBezTo>
                  <a:pt x="11" y="1915"/>
                  <a:pt x="7" y="1914"/>
                  <a:pt x="2" y="1915"/>
                </a:cubicBezTo>
                <a:cubicBezTo>
                  <a:pt x="21" y="1926"/>
                  <a:pt x="28" y="1922"/>
                  <a:pt x="33" y="1925"/>
                </a:cubicBezTo>
                <a:cubicBezTo>
                  <a:pt x="53" y="1923"/>
                  <a:pt x="57" y="1921"/>
                  <a:pt x="60" y="1924"/>
                </a:cubicBezTo>
                <a:cubicBezTo>
                  <a:pt x="114" y="1924"/>
                  <a:pt x="130" y="1929"/>
                  <a:pt x="147" y="1929"/>
                </a:cubicBezTo>
                <a:cubicBezTo>
                  <a:pt x="186" y="1931"/>
                  <a:pt x="190" y="1929"/>
                  <a:pt x="194" y="1932"/>
                </a:cubicBezTo>
                <a:cubicBezTo>
                  <a:pt x="227" y="1938"/>
                  <a:pt x="235" y="1939"/>
                  <a:pt x="242" y="1945"/>
                </a:cubicBezTo>
                <a:cubicBezTo>
                  <a:pt x="271" y="1946"/>
                  <a:pt x="275" y="1947"/>
                  <a:pt x="279" y="1948"/>
                </a:cubicBezTo>
                <a:cubicBezTo>
                  <a:pt x="307" y="1954"/>
                  <a:pt x="311" y="1954"/>
                  <a:pt x="315" y="1955"/>
                </a:cubicBezTo>
                <a:cubicBezTo>
                  <a:pt x="357" y="1965"/>
                  <a:pt x="363" y="1957"/>
                  <a:pt x="366" y="1963"/>
                </a:cubicBezTo>
                <a:cubicBezTo>
                  <a:pt x="395" y="1971"/>
                  <a:pt x="401" y="1965"/>
                  <a:pt x="403" y="1973"/>
                </a:cubicBezTo>
                <a:cubicBezTo>
                  <a:pt x="451" y="1977"/>
                  <a:pt x="459" y="1979"/>
                  <a:pt x="468" y="1975"/>
                </a:cubicBezTo>
                <a:cubicBezTo>
                  <a:pt x="520" y="1987"/>
                  <a:pt x="527" y="1972"/>
                  <a:pt x="530" y="1978"/>
                </a:cubicBezTo>
                <a:cubicBezTo>
                  <a:pt x="579" y="1977"/>
                  <a:pt x="587" y="1982"/>
                  <a:pt x="596" y="1979"/>
                </a:cubicBezTo>
                <a:cubicBezTo>
                  <a:pt x="626" y="1977"/>
                  <a:pt x="631" y="1976"/>
                  <a:pt x="634" y="1978"/>
                </a:cubicBezTo>
                <a:close/>
                <a:moveTo>
                  <a:pt x="813" y="2104"/>
                </a:moveTo>
                <a:cubicBezTo>
                  <a:pt x="806" y="2082"/>
                  <a:pt x="799" y="2060"/>
                  <a:pt x="795" y="2036"/>
                </a:cubicBezTo>
                <a:cubicBezTo>
                  <a:pt x="796" y="2029"/>
                  <a:pt x="795" y="2024"/>
                  <a:pt x="794" y="2018"/>
                </a:cubicBezTo>
                <a:cubicBezTo>
                  <a:pt x="795" y="2010"/>
                  <a:pt x="801" y="1999"/>
                  <a:pt x="793" y="1997"/>
                </a:cubicBezTo>
                <a:cubicBezTo>
                  <a:pt x="786" y="2006"/>
                  <a:pt x="789" y="2019"/>
                  <a:pt x="786" y="2037"/>
                </a:cubicBezTo>
                <a:cubicBezTo>
                  <a:pt x="791" y="2043"/>
                  <a:pt x="789" y="2054"/>
                  <a:pt x="791" y="2062"/>
                </a:cubicBezTo>
                <a:cubicBezTo>
                  <a:pt x="791" y="2071"/>
                  <a:pt x="797" y="2078"/>
                  <a:pt x="796" y="2087"/>
                </a:cubicBezTo>
                <a:cubicBezTo>
                  <a:pt x="802" y="2094"/>
                  <a:pt x="800" y="2104"/>
                  <a:pt x="805" y="2111"/>
                </a:cubicBezTo>
                <a:cubicBezTo>
                  <a:pt x="807" y="2120"/>
                  <a:pt x="812" y="2127"/>
                  <a:pt x="813" y="2137"/>
                </a:cubicBezTo>
                <a:cubicBezTo>
                  <a:pt x="817" y="2145"/>
                  <a:pt x="820" y="2152"/>
                  <a:pt x="823" y="2160"/>
                </a:cubicBezTo>
                <a:cubicBezTo>
                  <a:pt x="837" y="2160"/>
                  <a:pt x="837" y="2160"/>
                  <a:pt x="837" y="2160"/>
                </a:cubicBezTo>
                <a:cubicBezTo>
                  <a:pt x="835" y="2152"/>
                  <a:pt x="828" y="2146"/>
                  <a:pt x="829" y="2135"/>
                </a:cubicBezTo>
                <a:cubicBezTo>
                  <a:pt x="820" y="2127"/>
                  <a:pt x="819" y="2113"/>
                  <a:pt x="813" y="2104"/>
                </a:cubicBezTo>
                <a:close/>
                <a:moveTo>
                  <a:pt x="781" y="2110"/>
                </a:moveTo>
                <a:cubicBezTo>
                  <a:pt x="778" y="2102"/>
                  <a:pt x="774" y="2094"/>
                  <a:pt x="770" y="2086"/>
                </a:cubicBezTo>
                <a:cubicBezTo>
                  <a:pt x="769" y="2076"/>
                  <a:pt x="759" y="2071"/>
                  <a:pt x="762" y="2057"/>
                </a:cubicBezTo>
                <a:cubicBezTo>
                  <a:pt x="755" y="2051"/>
                  <a:pt x="757" y="2040"/>
                  <a:pt x="754" y="2031"/>
                </a:cubicBezTo>
                <a:cubicBezTo>
                  <a:pt x="752" y="2021"/>
                  <a:pt x="749" y="2012"/>
                  <a:pt x="750" y="2000"/>
                </a:cubicBezTo>
                <a:cubicBezTo>
                  <a:pt x="746" y="1993"/>
                  <a:pt x="746" y="1982"/>
                  <a:pt x="749" y="1970"/>
                </a:cubicBezTo>
                <a:cubicBezTo>
                  <a:pt x="744" y="1968"/>
                  <a:pt x="752" y="1957"/>
                  <a:pt x="748" y="1954"/>
                </a:cubicBezTo>
                <a:cubicBezTo>
                  <a:pt x="747" y="1949"/>
                  <a:pt x="755" y="1939"/>
                  <a:pt x="749" y="1937"/>
                </a:cubicBezTo>
                <a:cubicBezTo>
                  <a:pt x="746" y="1939"/>
                  <a:pt x="738" y="1955"/>
                  <a:pt x="743" y="1959"/>
                </a:cubicBezTo>
                <a:cubicBezTo>
                  <a:pt x="742" y="1964"/>
                  <a:pt x="742" y="1968"/>
                  <a:pt x="743" y="1971"/>
                </a:cubicBezTo>
                <a:cubicBezTo>
                  <a:pt x="742" y="1976"/>
                  <a:pt x="739" y="1981"/>
                  <a:pt x="743" y="1983"/>
                </a:cubicBezTo>
                <a:cubicBezTo>
                  <a:pt x="742" y="2000"/>
                  <a:pt x="744" y="2014"/>
                  <a:pt x="746" y="2029"/>
                </a:cubicBezTo>
                <a:cubicBezTo>
                  <a:pt x="743" y="2034"/>
                  <a:pt x="736" y="2032"/>
                  <a:pt x="736" y="2042"/>
                </a:cubicBezTo>
                <a:cubicBezTo>
                  <a:pt x="741" y="2047"/>
                  <a:pt x="737" y="2057"/>
                  <a:pt x="740" y="2063"/>
                </a:cubicBezTo>
                <a:cubicBezTo>
                  <a:pt x="738" y="2072"/>
                  <a:pt x="742" y="2078"/>
                  <a:pt x="743" y="2085"/>
                </a:cubicBezTo>
                <a:cubicBezTo>
                  <a:pt x="746" y="2099"/>
                  <a:pt x="746" y="2115"/>
                  <a:pt x="753" y="2127"/>
                </a:cubicBezTo>
                <a:cubicBezTo>
                  <a:pt x="752" y="2140"/>
                  <a:pt x="759" y="2149"/>
                  <a:pt x="761" y="2160"/>
                </a:cubicBezTo>
                <a:cubicBezTo>
                  <a:pt x="772" y="2160"/>
                  <a:pt x="772" y="2160"/>
                  <a:pt x="772" y="2160"/>
                </a:cubicBezTo>
                <a:cubicBezTo>
                  <a:pt x="771" y="2156"/>
                  <a:pt x="770" y="2152"/>
                  <a:pt x="768" y="2149"/>
                </a:cubicBezTo>
                <a:cubicBezTo>
                  <a:pt x="768" y="2143"/>
                  <a:pt x="764" y="2138"/>
                  <a:pt x="763" y="2133"/>
                </a:cubicBezTo>
                <a:cubicBezTo>
                  <a:pt x="766" y="2126"/>
                  <a:pt x="761" y="2123"/>
                  <a:pt x="758" y="2119"/>
                </a:cubicBezTo>
                <a:cubicBezTo>
                  <a:pt x="759" y="2095"/>
                  <a:pt x="746" y="2079"/>
                  <a:pt x="748" y="2054"/>
                </a:cubicBezTo>
                <a:cubicBezTo>
                  <a:pt x="756" y="2055"/>
                  <a:pt x="748" y="2065"/>
                  <a:pt x="754" y="2067"/>
                </a:cubicBezTo>
                <a:cubicBezTo>
                  <a:pt x="757" y="2070"/>
                  <a:pt x="757" y="2074"/>
                  <a:pt x="756" y="2080"/>
                </a:cubicBezTo>
                <a:cubicBezTo>
                  <a:pt x="761" y="2087"/>
                  <a:pt x="765" y="2094"/>
                  <a:pt x="765" y="2103"/>
                </a:cubicBezTo>
                <a:cubicBezTo>
                  <a:pt x="776" y="2121"/>
                  <a:pt x="783" y="2141"/>
                  <a:pt x="791" y="2160"/>
                </a:cubicBezTo>
                <a:cubicBezTo>
                  <a:pt x="801" y="2160"/>
                  <a:pt x="801" y="2160"/>
                  <a:pt x="801" y="2160"/>
                </a:cubicBezTo>
                <a:cubicBezTo>
                  <a:pt x="801" y="2150"/>
                  <a:pt x="794" y="2144"/>
                  <a:pt x="793" y="2134"/>
                </a:cubicBezTo>
                <a:cubicBezTo>
                  <a:pt x="788" y="2127"/>
                  <a:pt x="784" y="2119"/>
                  <a:pt x="781" y="2110"/>
                </a:cubicBezTo>
                <a:close/>
                <a:moveTo>
                  <a:pt x="749" y="2051"/>
                </a:moveTo>
                <a:cubicBezTo>
                  <a:pt x="740" y="2051"/>
                  <a:pt x="746" y="2043"/>
                  <a:pt x="746" y="2038"/>
                </a:cubicBezTo>
                <a:cubicBezTo>
                  <a:pt x="750" y="2041"/>
                  <a:pt x="750" y="2046"/>
                  <a:pt x="749" y="2051"/>
                </a:cubicBezTo>
                <a:close/>
                <a:moveTo>
                  <a:pt x="741" y="2136"/>
                </a:moveTo>
                <a:cubicBezTo>
                  <a:pt x="731" y="2126"/>
                  <a:pt x="731" y="2110"/>
                  <a:pt x="724" y="2098"/>
                </a:cubicBezTo>
                <a:cubicBezTo>
                  <a:pt x="727" y="2092"/>
                  <a:pt x="721" y="2091"/>
                  <a:pt x="725" y="2084"/>
                </a:cubicBezTo>
                <a:cubicBezTo>
                  <a:pt x="721" y="2080"/>
                  <a:pt x="730" y="2070"/>
                  <a:pt x="720" y="2070"/>
                </a:cubicBezTo>
                <a:cubicBezTo>
                  <a:pt x="711" y="2096"/>
                  <a:pt x="725" y="2110"/>
                  <a:pt x="725" y="2131"/>
                </a:cubicBezTo>
                <a:cubicBezTo>
                  <a:pt x="729" y="2139"/>
                  <a:pt x="731" y="2148"/>
                  <a:pt x="733" y="2158"/>
                </a:cubicBezTo>
                <a:cubicBezTo>
                  <a:pt x="733" y="2158"/>
                  <a:pt x="734" y="2159"/>
                  <a:pt x="735" y="2160"/>
                </a:cubicBezTo>
                <a:cubicBezTo>
                  <a:pt x="745" y="2160"/>
                  <a:pt x="745" y="2160"/>
                  <a:pt x="745" y="2160"/>
                </a:cubicBezTo>
                <a:cubicBezTo>
                  <a:pt x="745" y="2159"/>
                  <a:pt x="745" y="2159"/>
                  <a:pt x="745" y="2158"/>
                </a:cubicBezTo>
                <a:cubicBezTo>
                  <a:pt x="745" y="2149"/>
                  <a:pt x="737" y="2146"/>
                  <a:pt x="741" y="2136"/>
                </a:cubicBezTo>
                <a:close/>
                <a:moveTo>
                  <a:pt x="16" y="1968"/>
                </a:moveTo>
                <a:cubicBezTo>
                  <a:pt x="23" y="1969"/>
                  <a:pt x="32" y="1965"/>
                  <a:pt x="38" y="1970"/>
                </a:cubicBezTo>
                <a:cubicBezTo>
                  <a:pt x="160" y="1970"/>
                  <a:pt x="177" y="1972"/>
                  <a:pt x="194" y="1977"/>
                </a:cubicBezTo>
                <a:cubicBezTo>
                  <a:pt x="235" y="1982"/>
                  <a:pt x="240" y="1981"/>
                  <a:pt x="245" y="1981"/>
                </a:cubicBezTo>
                <a:cubicBezTo>
                  <a:pt x="325" y="1989"/>
                  <a:pt x="327" y="1999"/>
                  <a:pt x="332" y="1996"/>
                </a:cubicBezTo>
                <a:cubicBezTo>
                  <a:pt x="378" y="2009"/>
                  <a:pt x="389" y="2003"/>
                  <a:pt x="396" y="2009"/>
                </a:cubicBezTo>
                <a:cubicBezTo>
                  <a:pt x="423" y="2023"/>
                  <a:pt x="428" y="2017"/>
                  <a:pt x="432" y="2020"/>
                </a:cubicBezTo>
                <a:cubicBezTo>
                  <a:pt x="396" y="2010"/>
                  <a:pt x="392" y="1994"/>
                  <a:pt x="384" y="2000"/>
                </a:cubicBezTo>
                <a:cubicBezTo>
                  <a:pt x="356" y="1988"/>
                  <a:pt x="348" y="1994"/>
                  <a:pt x="342" y="1986"/>
                </a:cubicBezTo>
                <a:cubicBezTo>
                  <a:pt x="269" y="1975"/>
                  <a:pt x="261" y="1970"/>
                  <a:pt x="251" y="1974"/>
                </a:cubicBezTo>
                <a:cubicBezTo>
                  <a:pt x="208" y="1967"/>
                  <a:pt x="206" y="1966"/>
                  <a:pt x="205" y="1963"/>
                </a:cubicBezTo>
                <a:cubicBezTo>
                  <a:pt x="188" y="1959"/>
                  <a:pt x="185" y="1963"/>
                  <a:pt x="182" y="1961"/>
                </a:cubicBezTo>
                <a:cubicBezTo>
                  <a:pt x="150" y="1960"/>
                  <a:pt x="146" y="1957"/>
                  <a:pt x="141" y="1957"/>
                </a:cubicBezTo>
                <a:cubicBezTo>
                  <a:pt x="77" y="1950"/>
                  <a:pt x="65" y="1957"/>
                  <a:pt x="57" y="1951"/>
                </a:cubicBezTo>
                <a:cubicBezTo>
                  <a:pt x="6" y="1955"/>
                  <a:pt x="4" y="1955"/>
                  <a:pt x="2" y="1955"/>
                </a:cubicBezTo>
                <a:cubicBezTo>
                  <a:pt x="7" y="1973"/>
                  <a:pt x="12" y="1967"/>
                  <a:pt x="16" y="1968"/>
                </a:cubicBezTo>
                <a:close/>
                <a:moveTo>
                  <a:pt x="56" y="2063"/>
                </a:moveTo>
                <a:cubicBezTo>
                  <a:pt x="59" y="2066"/>
                  <a:pt x="63" y="2067"/>
                  <a:pt x="68" y="2066"/>
                </a:cubicBezTo>
                <a:cubicBezTo>
                  <a:pt x="109" y="2066"/>
                  <a:pt x="112" y="2074"/>
                  <a:pt x="117" y="2071"/>
                </a:cubicBezTo>
                <a:cubicBezTo>
                  <a:pt x="155" y="2088"/>
                  <a:pt x="162" y="2075"/>
                  <a:pt x="164" y="2084"/>
                </a:cubicBezTo>
                <a:cubicBezTo>
                  <a:pt x="194" y="2084"/>
                  <a:pt x="195" y="2101"/>
                  <a:pt x="201" y="2092"/>
                </a:cubicBezTo>
                <a:cubicBezTo>
                  <a:pt x="232" y="2100"/>
                  <a:pt x="240" y="2102"/>
                  <a:pt x="248" y="2105"/>
                </a:cubicBezTo>
                <a:cubicBezTo>
                  <a:pt x="278" y="2104"/>
                  <a:pt x="280" y="2111"/>
                  <a:pt x="285" y="2108"/>
                </a:cubicBezTo>
                <a:cubicBezTo>
                  <a:pt x="254" y="2094"/>
                  <a:pt x="248" y="2096"/>
                  <a:pt x="242" y="2095"/>
                </a:cubicBezTo>
                <a:cubicBezTo>
                  <a:pt x="176" y="2077"/>
                  <a:pt x="165" y="2073"/>
                  <a:pt x="153" y="2068"/>
                </a:cubicBezTo>
                <a:cubicBezTo>
                  <a:pt x="70" y="2057"/>
                  <a:pt x="59" y="2049"/>
                  <a:pt x="45" y="2053"/>
                </a:cubicBezTo>
                <a:cubicBezTo>
                  <a:pt x="6" y="2049"/>
                  <a:pt x="4" y="2049"/>
                  <a:pt x="2" y="2049"/>
                </a:cubicBezTo>
                <a:cubicBezTo>
                  <a:pt x="23" y="2059"/>
                  <a:pt x="39" y="2064"/>
                  <a:pt x="56" y="2063"/>
                </a:cubicBezTo>
                <a:close/>
                <a:moveTo>
                  <a:pt x="429" y="2088"/>
                </a:moveTo>
                <a:cubicBezTo>
                  <a:pt x="422" y="2075"/>
                  <a:pt x="411" y="2088"/>
                  <a:pt x="403" y="2081"/>
                </a:cubicBezTo>
                <a:cubicBezTo>
                  <a:pt x="341" y="2074"/>
                  <a:pt x="330" y="2075"/>
                  <a:pt x="322" y="2069"/>
                </a:cubicBezTo>
                <a:cubicBezTo>
                  <a:pt x="199" y="2033"/>
                  <a:pt x="193" y="2037"/>
                  <a:pt x="189" y="2033"/>
                </a:cubicBezTo>
                <a:cubicBezTo>
                  <a:pt x="152" y="2029"/>
                  <a:pt x="143" y="2024"/>
                  <a:pt x="134" y="2028"/>
                </a:cubicBezTo>
                <a:cubicBezTo>
                  <a:pt x="115" y="2023"/>
                  <a:pt x="110" y="2024"/>
                  <a:pt x="105" y="2023"/>
                </a:cubicBezTo>
                <a:cubicBezTo>
                  <a:pt x="40" y="2023"/>
                  <a:pt x="32" y="2018"/>
                  <a:pt x="23" y="2019"/>
                </a:cubicBezTo>
                <a:cubicBezTo>
                  <a:pt x="11" y="2029"/>
                  <a:pt x="19" y="2032"/>
                  <a:pt x="29" y="2029"/>
                </a:cubicBezTo>
                <a:cubicBezTo>
                  <a:pt x="92" y="2028"/>
                  <a:pt x="97" y="2034"/>
                  <a:pt x="102" y="2039"/>
                </a:cubicBezTo>
                <a:cubicBezTo>
                  <a:pt x="131" y="2037"/>
                  <a:pt x="138" y="2042"/>
                  <a:pt x="146" y="2037"/>
                </a:cubicBezTo>
                <a:cubicBezTo>
                  <a:pt x="195" y="2048"/>
                  <a:pt x="202" y="2050"/>
                  <a:pt x="209" y="2047"/>
                </a:cubicBezTo>
                <a:cubicBezTo>
                  <a:pt x="256" y="2062"/>
                  <a:pt x="259" y="2064"/>
                  <a:pt x="262" y="2064"/>
                </a:cubicBezTo>
                <a:cubicBezTo>
                  <a:pt x="323" y="2079"/>
                  <a:pt x="330" y="2085"/>
                  <a:pt x="338" y="2083"/>
                </a:cubicBezTo>
                <a:cubicBezTo>
                  <a:pt x="407" y="2090"/>
                  <a:pt x="410" y="2090"/>
                  <a:pt x="414" y="2087"/>
                </a:cubicBezTo>
                <a:cubicBezTo>
                  <a:pt x="442" y="2084"/>
                  <a:pt x="445" y="2091"/>
                  <a:pt x="450" y="2088"/>
                </a:cubicBezTo>
                <a:close/>
                <a:moveTo>
                  <a:pt x="240" y="2145"/>
                </a:moveTo>
                <a:cubicBezTo>
                  <a:pt x="233" y="2145"/>
                  <a:pt x="225" y="2146"/>
                  <a:pt x="217" y="2147"/>
                </a:cubicBezTo>
                <a:cubicBezTo>
                  <a:pt x="202" y="2146"/>
                  <a:pt x="188" y="2145"/>
                  <a:pt x="173" y="2149"/>
                </a:cubicBezTo>
                <a:cubicBezTo>
                  <a:pt x="167" y="2140"/>
                  <a:pt x="159" y="2146"/>
                  <a:pt x="153" y="2141"/>
                </a:cubicBezTo>
                <a:cubicBezTo>
                  <a:pt x="145" y="2147"/>
                  <a:pt x="140" y="2136"/>
                  <a:pt x="132" y="2141"/>
                </a:cubicBezTo>
                <a:cubicBezTo>
                  <a:pt x="126" y="2140"/>
                  <a:pt x="119" y="2138"/>
                  <a:pt x="112" y="2137"/>
                </a:cubicBezTo>
                <a:cubicBezTo>
                  <a:pt x="106" y="2135"/>
                  <a:pt x="98" y="2138"/>
                  <a:pt x="92" y="2133"/>
                </a:cubicBezTo>
                <a:cubicBezTo>
                  <a:pt x="84" y="2139"/>
                  <a:pt x="80" y="2125"/>
                  <a:pt x="71" y="2133"/>
                </a:cubicBezTo>
                <a:cubicBezTo>
                  <a:pt x="68" y="2130"/>
                  <a:pt x="65" y="2132"/>
                  <a:pt x="62" y="2129"/>
                </a:cubicBezTo>
                <a:cubicBezTo>
                  <a:pt x="57" y="2133"/>
                  <a:pt x="55" y="2129"/>
                  <a:pt x="51" y="2129"/>
                </a:cubicBezTo>
                <a:cubicBezTo>
                  <a:pt x="37" y="2126"/>
                  <a:pt x="23" y="2125"/>
                  <a:pt x="9" y="2123"/>
                </a:cubicBezTo>
                <a:cubicBezTo>
                  <a:pt x="6" y="2123"/>
                  <a:pt x="4" y="2122"/>
                  <a:pt x="2" y="2122"/>
                </a:cubicBezTo>
                <a:cubicBezTo>
                  <a:pt x="2" y="2134"/>
                  <a:pt x="2" y="2134"/>
                  <a:pt x="2" y="2134"/>
                </a:cubicBezTo>
                <a:cubicBezTo>
                  <a:pt x="7" y="2135"/>
                  <a:pt x="13" y="2136"/>
                  <a:pt x="19" y="2133"/>
                </a:cubicBezTo>
                <a:cubicBezTo>
                  <a:pt x="28" y="2139"/>
                  <a:pt x="37" y="2141"/>
                  <a:pt x="47" y="2139"/>
                </a:cubicBezTo>
                <a:cubicBezTo>
                  <a:pt x="57" y="2140"/>
                  <a:pt x="67" y="2145"/>
                  <a:pt x="78" y="2143"/>
                </a:cubicBezTo>
                <a:cubicBezTo>
                  <a:pt x="82" y="2145"/>
                  <a:pt x="86" y="2148"/>
                  <a:pt x="92" y="2143"/>
                </a:cubicBezTo>
                <a:cubicBezTo>
                  <a:pt x="96" y="2148"/>
                  <a:pt x="101" y="2147"/>
                  <a:pt x="106" y="2148"/>
                </a:cubicBezTo>
                <a:cubicBezTo>
                  <a:pt x="117" y="2146"/>
                  <a:pt x="127" y="2148"/>
                  <a:pt x="136" y="2152"/>
                </a:cubicBezTo>
                <a:cubicBezTo>
                  <a:pt x="157" y="2152"/>
                  <a:pt x="176" y="2156"/>
                  <a:pt x="197" y="2153"/>
                </a:cubicBezTo>
                <a:cubicBezTo>
                  <a:pt x="207" y="2157"/>
                  <a:pt x="219" y="2147"/>
                  <a:pt x="228" y="2153"/>
                </a:cubicBezTo>
                <a:cubicBezTo>
                  <a:pt x="233" y="2151"/>
                  <a:pt x="238" y="2154"/>
                  <a:pt x="243" y="2150"/>
                </a:cubicBezTo>
                <a:cubicBezTo>
                  <a:pt x="250" y="2147"/>
                  <a:pt x="254" y="2155"/>
                  <a:pt x="260" y="2149"/>
                </a:cubicBezTo>
                <a:cubicBezTo>
                  <a:pt x="255" y="2141"/>
                  <a:pt x="246" y="2149"/>
                  <a:pt x="240" y="2145"/>
                </a:cubicBezTo>
                <a:close/>
                <a:moveTo>
                  <a:pt x="321" y="2136"/>
                </a:moveTo>
                <a:cubicBezTo>
                  <a:pt x="313" y="2130"/>
                  <a:pt x="303" y="2136"/>
                  <a:pt x="295" y="2133"/>
                </a:cubicBezTo>
                <a:cubicBezTo>
                  <a:pt x="285" y="2134"/>
                  <a:pt x="278" y="2128"/>
                  <a:pt x="268" y="2130"/>
                </a:cubicBezTo>
                <a:cubicBezTo>
                  <a:pt x="250" y="2125"/>
                  <a:pt x="232" y="2125"/>
                  <a:pt x="213" y="2125"/>
                </a:cubicBezTo>
                <a:cubicBezTo>
                  <a:pt x="209" y="2121"/>
                  <a:pt x="203" y="2123"/>
                  <a:pt x="200" y="2116"/>
                </a:cubicBezTo>
                <a:cubicBezTo>
                  <a:pt x="194" y="2124"/>
                  <a:pt x="191" y="2111"/>
                  <a:pt x="185" y="2116"/>
                </a:cubicBezTo>
                <a:cubicBezTo>
                  <a:pt x="177" y="2109"/>
                  <a:pt x="166" y="2115"/>
                  <a:pt x="158" y="2106"/>
                </a:cubicBezTo>
                <a:cubicBezTo>
                  <a:pt x="147" y="2113"/>
                  <a:pt x="140" y="2100"/>
                  <a:pt x="129" y="2105"/>
                </a:cubicBezTo>
                <a:cubicBezTo>
                  <a:pt x="120" y="2095"/>
                  <a:pt x="108" y="2104"/>
                  <a:pt x="99" y="2097"/>
                </a:cubicBezTo>
                <a:cubicBezTo>
                  <a:pt x="67" y="2092"/>
                  <a:pt x="34" y="2087"/>
                  <a:pt x="2" y="2082"/>
                </a:cubicBezTo>
                <a:cubicBezTo>
                  <a:pt x="2" y="2094"/>
                  <a:pt x="2" y="2094"/>
                  <a:pt x="2" y="2094"/>
                </a:cubicBezTo>
                <a:cubicBezTo>
                  <a:pt x="15" y="2096"/>
                  <a:pt x="28" y="2097"/>
                  <a:pt x="40" y="2102"/>
                </a:cubicBezTo>
                <a:cubicBezTo>
                  <a:pt x="51" y="2095"/>
                  <a:pt x="58" y="2108"/>
                  <a:pt x="69" y="2103"/>
                </a:cubicBezTo>
                <a:cubicBezTo>
                  <a:pt x="78" y="2109"/>
                  <a:pt x="90" y="2102"/>
                  <a:pt x="99" y="2111"/>
                </a:cubicBezTo>
                <a:cubicBezTo>
                  <a:pt x="119" y="2111"/>
                  <a:pt x="138" y="2118"/>
                  <a:pt x="157" y="2121"/>
                </a:cubicBezTo>
                <a:cubicBezTo>
                  <a:pt x="167" y="2119"/>
                  <a:pt x="176" y="2125"/>
                  <a:pt x="185" y="2126"/>
                </a:cubicBezTo>
                <a:cubicBezTo>
                  <a:pt x="188" y="2135"/>
                  <a:pt x="195" y="2127"/>
                  <a:pt x="199" y="2131"/>
                </a:cubicBezTo>
                <a:cubicBezTo>
                  <a:pt x="204" y="2136"/>
                  <a:pt x="210" y="2130"/>
                  <a:pt x="214" y="2138"/>
                </a:cubicBezTo>
                <a:cubicBezTo>
                  <a:pt x="219" y="2134"/>
                  <a:pt x="221" y="2138"/>
                  <a:pt x="225" y="2138"/>
                </a:cubicBezTo>
                <a:cubicBezTo>
                  <a:pt x="231" y="2130"/>
                  <a:pt x="232" y="2145"/>
                  <a:pt x="238" y="2136"/>
                </a:cubicBezTo>
                <a:cubicBezTo>
                  <a:pt x="244" y="2141"/>
                  <a:pt x="253" y="2138"/>
                  <a:pt x="260" y="2139"/>
                </a:cubicBezTo>
                <a:cubicBezTo>
                  <a:pt x="263" y="2142"/>
                  <a:pt x="268" y="2136"/>
                  <a:pt x="270" y="2143"/>
                </a:cubicBezTo>
                <a:cubicBezTo>
                  <a:pt x="275" y="2140"/>
                  <a:pt x="277" y="2147"/>
                  <a:pt x="283" y="2141"/>
                </a:cubicBezTo>
                <a:cubicBezTo>
                  <a:pt x="289" y="2149"/>
                  <a:pt x="298" y="2141"/>
                  <a:pt x="305" y="2147"/>
                </a:cubicBezTo>
                <a:cubicBezTo>
                  <a:pt x="311" y="2144"/>
                  <a:pt x="317" y="2143"/>
                  <a:pt x="321" y="2147"/>
                </a:cubicBezTo>
                <a:cubicBezTo>
                  <a:pt x="328" y="2143"/>
                  <a:pt x="333" y="2145"/>
                  <a:pt x="338" y="2146"/>
                </a:cubicBezTo>
                <a:cubicBezTo>
                  <a:pt x="344" y="2139"/>
                  <a:pt x="348" y="2145"/>
                  <a:pt x="354" y="2138"/>
                </a:cubicBezTo>
                <a:cubicBezTo>
                  <a:pt x="360" y="2140"/>
                  <a:pt x="369" y="2134"/>
                  <a:pt x="365" y="2128"/>
                </a:cubicBezTo>
                <a:cubicBezTo>
                  <a:pt x="350" y="2132"/>
                  <a:pt x="337" y="2129"/>
                  <a:pt x="321" y="2136"/>
                </a:cubicBezTo>
                <a:close/>
                <a:moveTo>
                  <a:pt x="1306" y="2153"/>
                </a:moveTo>
                <a:cubicBezTo>
                  <a:pt x="1303" y="2149"/>
                  <a:pt x="1302" y="2143"/>
                  <a:pt x="1298" y="2144"/>
                </a:cubicBezTo>
                <a:cubicBezTo>
                  <a:pt x="1281" y="2120"/>
                  <a:pt x="1261" y="2107"/>
                  <a:pt x="1245" y="2083"/>
                </a:cubicBezTo>
                <a:cubicBezTo>
                  <a:pt x="1236" y="2077"/>
                  <a:pt x="1229" y="2057"/>
                  <a:pt x="1222" y="2055"/>
                </a:cubicBezTo>
                <a:cubicBezTo>
                  <a:pt x="1220" y="2055"/>
                  <a:pt x="1223" y="2051"/>
                  <a:pt x="1223" y="2051"/>
                </a:cubicBezTo>
                <a:cubicBezTo>
                  <a:pt x="1219" y="2046"/>
                  <a:pt x="1215" y="2044"/>
                  <a:pt x="1210" y="2038"/>
                </a:cubicBezTo>
                <a:cubicBezTo>
                  <a:pt x="1211" y="2039"/>
                  <a:pt x="1213" y="2036"/>
                  <a:pt x="1212" y="2034"/>
                </a:cubicBezTo>
                <a:cubicBezTo>
                  <a:pt x="1212" y="2034"/>
                  <a:pt x="1209" y="2034"/>
                  <a:pt x="1208" y="2033"/>
                </a:cubicBezTo>
                <a:cubicBezTo>
                  <a:pt x="1205" y="2030"/>
                  <a:pt x="1202" y="2030"/>
                  <a:pt x="1200" y="2024"/>
                </a:cubicBezTo>
                <a:cubicBezTo>
                  <a:pt x="1196" y="2013"/>
                  <a:pt x="1186" y="2000"/>
                  <a:pt x="1187" y="1991"/>
                </a:cubicBezTo>
                <a:cubicBezTo>
                  <a:pt x="1182" y="1994"/>
                  <a:pt x="1181" y="1981"/>
                  <a:pt x="1177" y="1977"/>
                </a:cubicBezTo>
                <a:cubicBezTo>
                  <a:pt x="1173" y="1976"/>
                  <a:pt x="1170" y="1969"/>
                  <a:pt x="1167" y="1963"/>
                </a:cubicBezTo>
                <a:cubicBezTo>
                  <a:pt x="1162" y="1946"/>
                  <a:pt x="1153" y="1928"/>
                  <a:pt x="1144" y="1910"/>
                </a:cubicBezTo>
                <a:cubicBezTo>
                  <a:pt x="1141" y="1905"/>
                  <a:pt x="1144" y="1902"/>
                  <a:pt x="1141" y="1898"/>
                </a:cubicBezTo>
                <a:cubicBezTo>
                  <a:pt x="1140" y="1894"/>
                  <a:pt x="1136" y="1889"/>
                  <a:pt x="1139" y="1886"/>
                </a:cubicBezTo>
                <a:cubicBezTo>
                  <a:pt x="1134" y="1879"/>
                  <a:pt x="1132" y="1864"/>
                  <a:pt x="1124" y="1868"/>
                </a:cubicBezTo>
                <a:cubicBezTo>
                  <a:pt x="1122" y="1879"/>
                  <a:pt x="1125" y="1891"/>
                  <a:pt x="1128" y="1904"/>
                </a:cubicBezTo>
                <a:cubicBezTo>
                  <a:pt x="1142" y="1931"/>
                  <a:pt x="1152" y="1951"/>
                  <a:pt x="1158" y="1971"/>
                </a:cubicBezTo>
                <a:cubicBezTo>
                  <a:pt x="1164" y="1979"/>
                  <a:pt x="1171" y="1988"/>
                  <a:pt x="1176" y="2001"/>
                </a:cubicBezTo>
                <a:cubicBezTo>
                  <a:pt x="1183" y="2004"/>
                  <a:pt x="1177" y="2004"/>
                  <a:pt x="1181" y="2011"/>
                </a:cubicBezTo>
                <a:cubicBezTo>
                  <a:pt x="1184" y="2017"/>
                  <a:pt x="1187" y="2023"/>
                  <a:pt x="1190" y="2029"/>
                </a:cubicBezTo>
                <a:cubicBezTo>
                  <a:pt x="1211" y="2055"/>
                  <a:pt x="1228" y="2079"/>
                  <a:pt x="1251" y="2109"/>
                </a:cubicBezTo>
                <a:cubicBezTo>
                  <a:pt x="1259" y="2110"/>
                  <a:pt x="1262" y="2125"/>
                  <a:pt x="1269" y="2126"/>
                </a:cubicBezTo>
                <a:cubicBezTo>
                  <a:pt x="1274" y="2135"/>
                  <a:pt x="1281" y="2139"/>
                  <a:pt x="1286" y="2147"/>
                </a:cubicBezTo>
                <a:cubicBezTo>
                  <a:pt x="1291" y="2150"/>
                  <a:pt x="1295" y="2156"/>
                  <a:pt x="1299" y="2160"/>
                </a:cubicBezTo>
                <a:cubicBezTo>
                  <a:pt x="1313" y="2160"/>
                  <a:pt x="1313" y="2160"/>
                  <a:pt x="1313" y="2160"/>
                </a:cubicBezTo>
                <a:cubicBezTo>
                  <a:pt x="1312" y="2160"/>
                  <a:pt x="1312" y="2160"/>
                  <a:pt x="1312" y="2160"/>
                </a:cubicBezTo>
                <a:cubicBezTo>
                  <a:pt x="1310" y="2157"/>
                  <a:pt x="1309" y="2152"/>
                  <a:pt x="1306" y="2153"/>
                </a:cubicBezTo>
                <a:close/>
                <a:moveTo>
                  <a:pt x="1707" y="2082"/>
                </a:moveTo>
                <a:cubicBezTo>
                  <a:pt x="1704" y="2071"/>
                  <a:pt x="1709" y="2062"/>
                  <a:pt x="1703" y="2048"/>
                </a:cubicBezTo>
                <a:cubicBezTo>
                  <a:pt x="1697" y="1991"/>
                  <a:pt x="1697" y="1985"/>
                  <a:pt x="1695" y="1978"/>
                </a:cubicBezTo>
                <a:cubicBezTo>
                  <a:pt x="1669" y="1845"/>
                  <a:pt x="1668" y="1841"/>
                  <a:pt x="1667" y="1837"/>
                </a:cubicBezTo>
                <a:cubicBezTo>
                  <a:pt x="1606" y="1672"/>
                  <a:pt x="1596" y="1653"/>
                  <a:pt x="1587" y="1634"/>
                </a:cubicBezTo>
                <a:cubicBezTo>
                  <a:pt x="1566" y="1593"/>
                  <a:pt x="1565" y="1590"/>
                  <a:pt x="1564" y="1587"/>
                </a:cubicBezTo>
                <a:cubicBezTo>
                  <a:pt x="1559" y="1590"/>
                  <a:pt x="1560" y="1593"/>
                  <a:pt x="1562" y="1598"/>
                </a:cubicBezTo>
                <a:cubicBezTo>
                  <a:pt x="1584" y="1648"/>
                  <a:pt x="1598" y="1666"/>
                  <a:pt x="1603" y="1681"/>
                </a:cubicBezTo>
                <a:cubicBezTo>
                  <a:pt x="1619" y="1720"/>
                  <a:pt x="1619" y="1721"/>
                  <a:pt x="1619" y="1722"/>
                </a:cubicBezTo>
                <a:cubicBezTo>
                  <a:pt x="1640" y="1772"/>
                  <a:pt x="1636" y="1776"/>
                  <a:pt x="1640" y="1776"/>
                </a:cubicBezTo>
                <a:cubicBezTo>
                  <a:pt x="1666" y="1862"/>
                  <a:pt x="1668" y="1875"/>
                  <a:pt x="1669" y="1887"/>
                </a:cubicBezTo>
                <a:cubicBezTo>
                  <a:pt x="1676" y="1961"/>
                  <a:pt x="1678" y="1953"/>
                  <a:pt x="1669" y="1946"/>
                </a:cubicBezTo>
                <a:cubicBezTo>
                  <a:pt x="1658" y="1893"/>
                  <a:pt x="1647" y="1884"/>
                  <a:pt x="1652" y="1880"/>
                </a:cubicBezTo>
                <a:cubicBezTo>
                  <a:pt x="1587" y="1762"/>
                  <a:pt x="1576" y="1740"/>
                  <a:pt x="1566" y="1722"/>
                </a:cubicBezTo>
                <a:cubicBezTo>
                  <a:pt x="1509" y="1658"/>
                  <a:pt x="1502" y="1648"/>
                  <a:pt x="1493" y="1641"/>
                </a:cubicBezTo>
                <a:cubicBezTo>
                  <a:pt x="1459" y="1605"/>
                  <a:pt x="1450" y="1596"/>
                  <a:pt x="1440" y="1587"/>
                </a:cubicBezTo>
                <a:cubicBezTo>
                  <a:pt x="1391" y="1530"/>
                  <a:pt x="1385" y="1533"/>
                  <a:pt x="1381" y="1525"/>
                </a:cubicBezTo>
                <a:cubicBezTo>
                  <a:pt x="1425" y="1583"/>
                  <a:pt x="1427" y="1585"/>
                  <a:pt x="1429" y="1587"/>
                </a:cubicBezTo>
                <a:cubicBezTo>
                  <a:pt x="1461" y="1624"/>
                  <a:pt x="1472" y="1631"/>
                  <a:pt x="1482" y="1644"/>
                </a:cubicBezTo>
                <a:cubicBezTo>
                  <a:pt x="1499" y="1657"/>
                  <a:pt x="1501" y="1669"/>
                  <a:pt x="1507" y="1670"/>
                </a:cubicBezTo>
                <a:cubicBezTo>
                  <a:pt x="1564" y="1741"/>
                  <a:pt x="1576" y="1762"/>
                  <a:pt x="1588" y="1782"/>
                </a:cubicBezTo>
                <a:cubicBezTo>
                  <a:pt x="1629" y="1864"/>
                  <a:pt x="1636" y="1875"/>
                  <a:pt x="1641" y="1889"/>
                </a:cubicBezTo>
                <a:cubicBezTo>
                  <a:pt x="1666" y="1992"/>
                  <a:pt x="1657" y="1955"/>
                  <a:pt x="1646" y="1918"/>
                </a:cubicBezTo>
                <a:cubicBezTo>
                  <a:pt x="1610" y="1833"/>
                  <a:pt x="1604" y="1820"/>
                  <a:pt x="1597" y="1807"/>
                </a:cubicBezTo>
                <a:cubicBezTo>
                  <a:pt x="1522" y="1698"/>
                  <a:pt x="1519" y="1693"/>
                  <a:pt x="1516" y="1688"/>
                </a:cubicBezTo>
                <a:cubicBezTo>
                  <a:pt x="1488" y="1660"/>
                  <a:pt x="1484" y="1657"/>
                  <a:pt x="1482" y="1650"/>
                </a:cubicBezTo>
                <a:cubicBezTo>
                  <a:pt x="1528" y="1718"/>
                  <a:pt x="1530" y="1720"/>
                  <a:pt x="1532" y="1722"/>
                </a:cubicBezTo>
                <a:cubicBezTo>
                  <a:pt x="1589" y="1815"/>
                  <a:pt x="1597" y="1832"/>
                  <a:pt x="1605" y="1849"/>
                </a:cubicBezTo>
                <a:cubicBezTo>
                  <a:pt x="1648" y="1962"/>
                  <a:pt x="1648" y="1971"/>
                  <a:pt x="1654" y="1982"/>
                </a:cubicBezTo>
                <a:cubicBezTo>
                  <a:pt x="1682" y="2093"/>
                  <a:pt x="1677" y="2096"/>
                  <a:pt x="1682" y="2104"/>
                </a:cubicBezTo>
                <a:cubicBezTo>
                  <a:pt x="1685" y="2146"/>
                  <a:pt x="1698" y="2156"/>
                  <a:pt x="1689" y="2159"/>
                </a:cubicBezTo>
                <a:cubicBezTo>
                  <a:pt x="1671" y="2106"/>
                  <a:pt x="1670" y="2093"/>
                  <a:pt x="1667" y="2079"/>
                </a:cubicBezTo>
                <a:cubicBezTo>
                  <a:pt x="1657" y="2035"/>
                  <a:pt x="1641" y="2025"/>
                  <a:pt x="1649" y="2023"/>
                </a:cubicBezTo>
                <a:cubicBezTo>
                  <a:pt x="1567" y="1870"/>
                  <a:pt x="1561" y="1860"/>
                  <a:pt x="1554" y="1849"/>
                </a:cubicBezTo>
                <a:cubicBezTo>
                  <a:pt x="1517" y="1799"/>
                  <a:pt x="1517" y="1787"/>
                  <a:pt x="1512" y="1790"/>
                </a:cubicBezTo>
                <a:cubicBezTo>
                  <a:pt x="1540" y="1843"/>
                  <a:pt x="1542" y="1846"/>
                  <a:pt x="1544" y="1849"/>
                </a:cubicBezTo>
                <a:cubicBezTo>
                  <a:pt x="1559" y="1875"/>
                  <a:pt x="1562" y="1876"/>
                  <a:pt x="1564" y="1878"/>
                </a:cubicBezTo>
                <a:cubicBezTo>
                  <a:pt x="1606" y="1962"/>
                  <a:pt x="1615" y="1981"/>
                  <a:pt x="1624" y="2000"/>
                </a:cubicBezTo>
                <a:cubicBezTo>
                  <a:pt x="1601" y="1979"/>
                  <a:pt x="1576" y="1939"/>
                  <a:pt x="1545" y="1884"/>
                </a:cubicBezTo>
                <a:cubicBezTo>
                  <a:pt x="1458" y="1761"/>
                  <a:pt x="1446" y="1742"/>
                  <a:pt x="1435" y="1722"/>
                </a:cubicBezTo>
                <a:cubicBezTo>
                  <a:pt x="1372" y="1625"/>
                  <a:pt x="1375" y="1632"/>
                  <a:pt x="1379" y="1639"/>
                </a:cubicBezTo>
                <a:cubicBezTo>
                  <a:pt x="1397" y="1684"/>
                  <a:pt x="1409" y="1694"/>
                  <a:pt x="1410" y="1701"/>
                </a:cubicBezTo>
                <a:cubicBezTo>
                  <a:pt x="1471" y="1795"/>
                  <a:pt x="1487" y="1824"/>
                  <a:pt x="1504" y="1849"/>
                </a:cubicBezTo>
                <a:cubicBezTo>
                  <a:pt x="1593" y="1989"/>
                  <a:pt x="1601" y="2006"/>
                  <a:pt x="1611" y="2019"/>
                </a:cubicBezTo>
                <a:cubicBezTo>
                  <a:pt x="1652" y="2120"/>
                  <a:pt x="1668" y="2130"/>
                  <a:pt x="1660" y="2131"/>
                </a:cubicBezTo>
                <a:cubicBezTo>
                  <a:pt x="1558" y="1989"/>
                  <a:pt x="1532" y="1954"/>
                  <a:pt x="1510" y="1911"/>
                </a:cubicBezTo>
                <a:cubicBezTo>
                  <a:pt x="1467" y="1843"/>
                  <a:pt x="1466" y="1837"/>
                  <a:pt x="1461" y="1831"/>
                </a:cubicBezTo>
                <a:cubicBezTo>
                  <a:pt x="1384" y="1663"/>
                  <a:pt x="1375" y="1652"/>
                  <a:pt x="1372" y="1643"/>
                </a:cubicBezTo>
                <a:cubicBezTo>
                  <a:pt x="1359" y="1607"/>
                  <a:pt x="1358" y="1598"/>
                  <a:pt x="1359" y="1591"/>
                </a:cubicBezTo>
                <a:cubicBezTo>
                  <a:pt x="1352" y="1559"/>
                  <a:pt x="1345" y="1553"/>
                  <a:pt x="1349" y="1551"/>
                </a:cubicBezTo>
                <a:cubicBezTo>
                  <a:pt x="1346" y="1528"/>
                  <a:pt x="1339" y="1519"/>
                  <a:pt x="1337" y="1521"/>
                </a:cubicBezTo>
                <a:cubicBezTo>
                  <a:pt x="1354" y="1623"/>
                  <a:pt x="1362" y="1640"/>
                  <a:pt x="1371" y="1669"/>
                </a:cubicBezTo>
                <a:cubicBezTo>
                  <a:pt x="1451" y="1833"/>
                  <a:pt x="1456" y="1841"/>
                  <a:pt x="1460" y="1849"/>
                </a:cubicBezTo>
                <a:cubicBezTo>
                  <a:pt x="1487" y="1905"/>
                  <a:pt x="1500" y="1910"/>
                  <a:pt x="1498" y="1920"/>
                </a:cubicBezTo>
                <a:cubicBezTo>
                  <a:pt x="1557" y="2000"/>
                  <a:pt x="1558" y="2018"/>
                  <a:pt x="1565" y="2016"/>
                </a:cubicBezTo>
                <a:cubicBezTo>
                  <a:pt x="1488" y="1943"/>
                  <a:pt x="1467" y="1916"/>
                  <a:pt x="1445" y="1891"/>
                </a:cubicBezTo>
                <a:cubicBezTo>
                  <a:pt x="1360" y="1795"/>
                  <a:pt x="1343" y="1761"/>
                  <a:pt x="1320" y="1736"/>
                </a:cubicBezTo>
                <a:cubicBezTo>
                  <a:pt x="1305" y="1717"/>
                  <a:pt x="1313" y="1702"/>
                  <a:pt x="1302" y="1706"/>
                </a:cubicBezTo>
                <a:cubicBezTo>
                  <a:pt x="1362" y="1799"/>
                  <a:pt x="1363" y="1818"/>
                  <a:pt x="1370" y="1818"/>
                </a:cubicBezTo>
                <a:cubicBezTo>
                  <a:pt x="1402" y="1860"/>
                  <a:pt x="1410" y="1869"/>
                  <a:pt x="1419" y="1878"/>
                </a:cubicBezTo>
                <a:cubicBezTo>
                  <a:pt x="1439" y="1895"/>
                  <a:pt x="1440" y="1901"/>
                  <a:pt x="1442" y="1905"/>
                </a:cubicBezTo>
                <a:cubicBezTo>
                  <a:pt x="1463" y="1925"/>
                  <a:pt x="1464" y="1931"/>
                  <a:pt x="1467" y="1935"/>
                </a:cubicBezTo>
                <a:cubicBezTo>
                  <a:pt x="1528" y="2003"/>
                  <a:pt x="1539" y="2015"/>
                  <a:pt x="1549" y="2031"/>
                </a:cubicBezTo>
                <a:cubicBezTo>
                  <a:pt x="1573" y="2044"/>
                  <a:pt x="1575" y="2059"/>
                  <a:pt x="1582" y="2059"/>
                </a:cubicBezTo>
                <a:cubicBezTo>
                  <a:pt x="1717" y="2160"/>
                  <a:pt x="1717" y="2160"/>
                  <a:pt x="1717" y="2160"/>
                </a:cubicBezTo>
                <a:close/>
                <a:moveTo>
                  <a:pt x="1580" y="2041"/>
                </a:moveTo>
                <a:cubicBezTo>
                  <a:pt x="1580" y="2035"/>
                  <a:pt x="1584" y="2041"/>
                  <a:pt x="1585" y="2045"/>
                </a:cubicBezTo>
                <a:cubicBezTo>
                  <a:pt x="1585" y="2051"/>
                  <a:pt x="1582" y="2045"/>
                  <a:pt x="1580" y="2041"/>
                </a:cubicBezTo>
                <a:close/>
                <a:moveTo>
                  <a:pt x="1685" y="2031"/>
                </a:moveTo>
                <a:cubicBezTo>
                  <a:pt x="1689" y="2021"/>
                  <a:pt x="1682" y="2006"/>
                  <a:pt x="1683" y="1994"/>
                </a:cubicBezTo>
                <a:cubicBezTo>
                  <a:pt x="1691" y="1992"/>
                  <a:pt x="1683" y="2001"/>
                  <a:pt x="1688" y="2004"/>
                </a:cubicBezTo>
                <a:cubicBezTo>
                  <a:pt x="1687" y="2008"/>
                  <a:pt x="1688" y="2013"/>
                  <a:pt x="1692" y="2019"/>
                </a:cubicBezTo>
                <a:cubicBezTo>
                  <a:pt x="1687" y="2026"/>
                  <a:pt x="1690" y="2037"/>
                  <a:pt x="1693" y="2047"/>
                </a:cubicBezTo>
                <a:cubicBezTo>
                  <a:pt x="1683" y="2048"/>
                  <a:pt x="1691" y="2037"/>
                  <a:pt x="1685" y="2031"/>
                </a:cubicBezTo>
                <a:close/>
                <a:moveTo>
                  <a:pt x="1689" y="2065"/>
                </a:moveTo>
                <a:cubicBezTo>
                  <a:pt x="1698" y="2058"/>
                  <a:pt x="1693" y="2074"/>
                  <a:pt x="1695" y="2078"/>
                </a:cubicBezTo>
                <a:cubicBezTo>
                  <a:pt x="1686" y="2080"/>
                  <a:pt x="1695" y="2070"/>
                  <a:pt x="1689" y="2065"/>
                </a:cubicBezTo>
                <a:close/>
                <a:moveTo>
                  <a:pt x="1696" y="2107"/>
                </a:moveTo>
                <a:cubicBezTo>
                  <a:pt x="1698" y="2098"/>
                  <a:pt x="1699" y="2111"/>
                  <a:pt x="1700" y="2115"/>
                </a:cubicBezTo>
                <a:cubicBezTo>
                  <a:pt x="1694" y="2115"/>
                  <a:pt x="1697" y="2110"/>
                  <a:pt x="1696" y="2107"/>
                </a:cubicBezTo>
                <a:close/>
                <a:moveTo>
                  <a:pt x="1363" y="2119"/>
                </a:moveTo>
                <a:cubicBezTo>
                  <a:pt x="1349" y="2100"/>
                  <a:pt x="1334" y="2085"/>
                  <a:pt x="1319" y="2069"/>
                </a:cubicBezTo>
                <a:cubicBezTo>
                  <a:pt x="1304" y="2051"/>
                  <a:pt x="1290" y="2031"/>
                  <a:pt x="1274" y="2017"/>
                </a:cubicBezTo>
                <a:cubicBezTo>
                  <a:pt x="1277" y="2008"/>
                  <a:pt x="1265" y="2006"/>
                  <a:pt x="1263" y="1993"/>
                </a:cubicBezTo>
                <a:cubicBezTo>
                  <a:pt x="1255" y="1990"/>
                  <a:pt x="1252" y="1975"/>
                  <a:pt x="1246" y="1966"/>
                </a:cubicBezTo>
                <a:cubicBezTo>
                  <a:pt x="1237" y="1970"/>
                  <a:pt x="1247" y="1955"/>
                  <a:pt x="1240" y="1960"/>
                </a:cubicBezTo>
                <a:cubicBezTo>
                  <a:pt x="1237" y="1954"/>
                  <a:pt x="1234" y="1949"/>
                  <a:pt x="1232" y="1944"/>
                </a:cubicBezTo>
                <a:cubicBezTo>
                  <a:pt x="1228" y="1930"/>
                  <a:pt x="1220" y="1929"/>
                  <a:pt x="1215" y="1917"/>
                </a:cubicBezTo>
                <a:cubicBezTo>
                  <a:pt x="1210" y="1908"/>
                  <a:pt x="1209" y="1901"/>
                  <a:pt x="1208" y="1894"/>
                </a:cubicBezTo>
                <a:cubicBezTo>
                  <a:pt x="1204" y="1887"/>
                  <a:pt x="1201" y="1875"/>
                  <a:pt x="1193" y="1879"/>
                </a:cubicBezTo>
                <a:cubicBezTo>
                  <a:pt x="1194" y="1883"/>
                  <a:pt x="1186" y="1885"/>
                  <a:pt x="1193" y="1892"/>
                </a:cubicBezTo>
                <a:cubicBezTo>
                  <a:pt x="1196" y="1897"/>
                  <a:pt x="1198" y="1902"/>
                  <a:pt x="1201" y="1907"/>
                </a:cubicBezTo>
                <a:cubicBezTo>
                  <a:pt x="1196" y="1908"/>
                  <a:pt x="1203" y="1922"/>
                  <a:pt x="1206" y="1918"/>
                </a:cubicBezTo>
                <a:cubicBezTo>
                  <a:pt x="1210" y="1924"/>
                  <a:pt x="1204" y="1926"/>
                  <a:pt x="1210" y="1932"/>
                </a:cubicBezTo>
                <a:cubicBezTo>
                  <a:pt x="1218" y="1939"/>
                  <a:pt x="1223" y="1953"/>
                  <a:pt x="1229" y="1965"/>
                </a:cubicBezTo>
                <a:cubicBezTo>
                  <a:pt x="1245" y="1982"/>
                  <a:pt x="1258" y="2007"/>
                  <a:pt x="1271" y="2031"/>
                </a:cubicBezTo>
                <a:cubicBezTo>
                  <a:pt x="1283" y="2038"/>
                  <a:pt x="1290" y="2057"/>
                  <a:pt x="1301" y="2065"/>
                </a:cubicBezTo>
                <a:cubicBezTo>
                  <a:pt x="1311" y="2076"/>
                  <a:pt x="1321" y="2088"/>
                  <a:pt x="1331" y="2099"/>
                </a:cubicBezTo>
                <a:cubicBezTo>
                  <a:pt x="1334" y="2109"/>
                  <a:pt x="1341" y="2106"/>
                  <a:pt x="1345" y="2115"/>
                </a:cubicBezTo>
                <a:cubicBezTo>
                  <a:pt x="1350" y="2120"/>
                  <a:pt x="1355" y="2128"/>
                  <a:pt x="1361" y="2129"/>
                </a:cubicBezTo>
                <a:cubicBezTo>
                  <a:pt x="1366" y="2135"/>
                  <a:pt x="1371" y="2139"/>
                  <a:pt x="1377" y="2141"/>
                </a:cubicBezTo>
                <a:cubicBezTo>
                  <a:pt x="1382" y="2146"/>
                  <a:pt x="1387" y="2154"/>
                  <a:pt x="1394" y="2155"/>
                </a:cubicBezTo>
                <a:cubicBezTo>
                  <a:pt x="1395" y="2157"/>
                  <a:pt x="1397" y="2159"/>
                  <a:pt x="1399" y="2160"/>
                </a:cubicBezTo>
                <a:cubicBezTo>
                  <a:pt x="1415" y="2160"/>
                  <a:pt x="1415" y="2160"/>
                  <a:pt x="1415" y="2160"/>
                </a:cubicBezTo>
                <a:cubicBezTo>
                  <a:pt x="1407" y="2156"/>
                  <a:pt x="1401" y="2144"/>
                  <a:pt x="1391" y="2143"/>
                </a:cubicBezTo>
                <a:cubicBezTo>
                  <a:pt x="1383" y="2130"/>
                  <a:pt x="1372" y="2126"/>
                  <a:pt x="1363" y="2119"/>
                </a:cubicBezTo>
                <a:close/>
                <a:moveTo>
                  <a:pt x="1043" y="2096"/>
                </a:moveTo>
                <a:cubicBezTo>
                  <a:pt x="1041" y="2124"/>
                  <a:pt x="1038" y="2141"/>
                  <a:pt x="1034" y="2160"/>
                </a:cubicBezTo>
                <a:cubicBezTo>
                  <a:pt x="1040" y="2160"/>
                  <a:pt x="1040" y="2160"/>
                  <a:pt x="1040" y="2160"/>
                </a:cubicBezTo>
                <a:cubicBezTo>
                  <a:pt x="1041" y="2152"/>
                  <a:pt x="1043" y="2145"/>
                  <a:pt x="1047" y="2139"/>
                </a:cubicBezTo>
                <a:cubicBezTo>
                  <a:pt x="1044" y="2134"/>
                  <a:pt x="1045" y="2125"/>
                  <a:pt x="1046" y="2118"/>
                </a:cubicBezTo>
                <a:cubicBezTo>
                  <a:pt x="1047" y="2109"/>
                  <a:pt x="1049" y="2100"/>
                  <a:pt x="1043" y="2096"/>
                </a:cubicBezTo>
                <a:close/>
                <a:moveTo>
                  <a:pt x="1139" y="1586"/>
                </a:moveTo>
                <a:cubicBezTo>
                  <a:pt x="1143" y="1587"/>
                  <a:pt x="1160" y="1579"/>
                  <a:pt x="1158" y="1573"/>
                </a:cubicBezTo>
                <a:cubicBezTo>
                  <a:pt x="1058" y="1617"/>
                  <a:pt x="1058" y="1625"/>
                  <a:pt x="1055" y="1622"/>
                </a:cubicBezTo>
                <a:cubicBezTo>
                  <a:pt x="1002" y="1644"/>
                  <a:pt x="987" y="1642"/>
                  <a:pt x="970" y="1651"/>
                </a:cubicBezTo>
                <a:cubicBezTo>
                  <a:pt x="920" y="1654"/>
                  <a:pt x="913" y="1658"/>
                  <a:pt x="908" y="1658"/>
                </a:cubicBezTo>
                <a:cubicBezTo>
                  <a:pt x="812" y="1663"/>
                  <a:pt x="807" y="1667"/>
                  <a:pt x="803" y="1662"/>
                </a:cubicBezTo>
                <a:cubicBezTo>
                  <a:pt x="749" y="1666"/>
                  <a:pt x="747" y="1653"/>
                  <a:pt x="741" y="1658"/>
                </a:cubicBezTo>
                <a:cubicBezTo>
                  <a:pt x="685" y="1656"/>
                  <a:pt x="676" y="1648"/>
                  <a:pt x="665" y="1650"/>
                </a:cubicBezTo>
                <a:cubicBezTo>
                  <a:pt x="631" y="1637"/>
                  <a:pt x="624" y="1648"/>
                  <a:pt x="621" y="1641"/>
                </a:cubicBezTo>
                <a:cubicBezTo>
                  <a:pt x="565" y="1638"/>
                  <a:pt x="555" y="1638"/>
                  <a:pt x="544" y="1637"/>
                </a:cubicBezTo>
                <a:cubicBezTo>
                  <a:pt x="508" y="1636"/>
                  <a:pt x="503" y="1640"/>
                  <a:pt x="499" y="1636"/>
                </a:cubicBezTo>
                <a:cubicBezTo>
                  <a:pt x="511" y="1624"/>
                  <a:pt x="533" y="1626"/>
                  <a:pt x="556" y="1622"/>
                </a:cubicBezTo>
                <a:cubicBezTo>
                  <a:pt x="635" y="1615"/>
                  <a:pt x="646" y="1616"/>
                  <a:pt x="657" y="1617"/>
                </a:cubicBezTo>
                <a:cubicBezTo>
                  <a:pt x="699" y="1628"/>
                  <a:pt x="712" y="1618"/>
                  <a:pt x="722" y="1625"/>
                </a:cubicBezTo>
                <a:cubicBezTo>
                  <a:pt x="751" y="1624"/>
                  <a:pt x="753" y="1631"/>
                  <a:pt x="757" y="1626"/>
                </a:cubicBezTo>
                <a:cubicBezTo>
                  <a:pt x="813" y="1629"/>
                  <a:pt x="816" y="1638"/>
                  <a:pt x="823" y="1635"/>
                </a:cubicBezTo>
                <a:cubicBezTo>
                  <a:pt x="844" y="1639"/>
                  <a:pt x="851" y="1634"/>
                  <a:pt x="856" y="1637"/>
                </a:cubicBezTo>
                <a:cubicBezTo>
                  <a:pt x="936" y="1638"/>
                  <a:pt x="947" y="1634"/>
                  <a:pt x="958" y="1638"/>
                </a:cubicBezTo>
                <a:cubicBezTo>
                  <a:pt x="1012" y="1625"/>
                  <a:pt x="1009" y="1615"/>
                  <a:pt x="1003" y="1622"/>
                </a:cubicBezTo>
                <a:cubicBezTo>
                  <a:pt x="937" y="1632"/>
                  <a:pt x="929" y="1628"/>
                  <a:pt x="919" y="1633"/>
                </a:cubicBezTo>
                <a:cubicBezTo>
                  <a:pt x="880" y="1633"/>
                  <a:pt x="876" y="1624"/>
                  <a:pt x="870" y="1627"/>
                </a:cubicBezTo>
                <a:cubicBezTo>
                  <a:pt x="815" y="1621"/>
                  <a:pt x="810" y="1619"/>
                  <a:pt x="804" y="1623"/>
                </a:cubicBezTo>
                <a:cubicBezTo>
                  <a:pt x="775" y="1618"/>
                  <a:pt x="772" y="1618"/>
                  <a:pt x="769" y="1618"/>
                </a:cubicBezTo>
                <a:cubicBezTo>
                  <a:pt x="707" y="1612"/>
                  <a:pt x="697" y="1608"/>
                  <a:pt x="686" y="1608"/>
                </a:cubicBezTo>
                <a:cubicBezTo>
                  <a:pt x="658" y="1604"/>
                  <a:pt x="655" y="1604"/>
                  <a:pt x="651" y="1603"/>
                </a:cubicBezTo>
                <a:cubicBezTo>
                  <a:pt x="728" y="1604"/>
                  <a:pt x="737" y="1594"/>
                  <a:pt x="744" y="1600"/>
                </a:cubicBezTo>
                <a:cubicBezTo>
                  <a:pt x="781" y="1603"/>
                  <a:pt x="787" y="1595"/>
                  <a:pt x="790" y="1601"/>
                </a:cubicBezTo>
                <a:cubicBezTo>
                  <a:pt x="860" y="1603"/>
                  <a:pt x="866" y="1606"/>
                  <a:pt x="873" y="1601"/>
                </a:cubicBezTo>
                <a:cubicBezTo>
                  <a:pt x="938" y="1605"/>
                  <a:pt x="946" y="1600"/>
                  <a:pt x="952" y="1604"/>
                </a:cubicBezTo>
                <a:cubicBezTo>
                  <a:pt x="1050" y="1586"/>
                  <a:pt x="1051" y="1586"/>
                  <a:pt x="1052" y="1585"/>
                </a:cubicBezTo>
                <a:cubicBezTo>
                  <a:pt x="1059" y="1585"/>
                  <a:pt x="1063" y="1579"/>
                  <a:pt x="1064" y="1584"/>
                </a:cubicBezTo>
                <a:cubicBezTo>
                  <a:pt x="1100" y="1576"/>
                  <a:pt x="1107" y="1565"/>
                  <a:pt x="1111" y="1570"/>
                </a:cubicBezTo>
                <a:cubicBezTo>
                  <a:pt x="1209" y="1523"/>
                  <a:pt x="1213" y="1526"/>
                  <a:pt x="1219" y="1522"/>
                </a:cubicBezTo>
                <a:cubicBezTo>
                  <a:pt x="1198" y="1526"/>
                  <a:pt x="1189" y="1531"/>
                  <a:pt x="1182" y="1529"/>
                </a:cubicBezTo>
                <a:cubicBezTo>
                  <a:pt x="1086" y="1567"/>
                  <a:pt x="1077" y="1574"/>
                  <a:pt x="1071" y="1573"/>
                </a:cubicBezTo>
                <a:cubicBezTo>
                  <a:pt x="1010" y="1587"/>
                  <a:pt x="1008" y="1587"/>
                  <a:pt x="1005" y="1587"/>
                </a:cubicBezTo>
                <a:cubicBezTo>
                  <a:pt x="995" y="1588"/>
                  <a:pt x="988" y="1591"/>
                  <a:pt x="982" y="1591"/>
                </a:cubicBezTo>
                <a:cubicBezTo>
                  <a:pt x="933" y="1586"/>
                  <a:pt x="923" y="1596"/>
                  <a:pt x="917" y="1592"/>
                </a:cubicBezTo>
                <a:cubicBezTo>
                  <a:pt x="861" y="1592"/>
                  <a:pt x="847" y="1590"/>
                  <a:pt x="834" y="1587"/>
                </a:cubicBezTo>
                <a:cubicBezTo>
                  <a:pt x="825" y="1587"/>
                  <a:pt x="822" y="1589"/>
                  <a:pt x="819" y="1587"/>
                </a:cubicBezTo>
                <a:cubicBezTo>
                  <a:pt x="812" y="1591"/>
                  <a:pt x="810" y="1588"/>
                  <a:pt x="806" y="1587"/>
                </a:cubicBezTo>
                <a:cubicBezTo>
                  <a:pt x="797" y="1590"/>
                  <a:pt x="795" y="1588"/>
                  <a:pt x="793" y="1587"/>
                </a:cubicBezTo>
                <a:cubicBezTo>
                  <a:pt x="784" y="1587"/>
                  <a:pt x="783" y="1587"/>
                  <a:pt x="783" y="1587"/>
                </a:cubicBezTo>
                <a:cubicBezTo>
                  <a:pt x="741" y="1587"/>
                  <a:pt x="738" y="1587"/>
                  <a:pt x="736" y="1588"/>
                </a:cubicBezTo>
                <a:cubicBezTo>
                  <a:pt x="701" y="1586"/>
                  <a:pt x="700" y="1587"/>
                  <a:pt x="699" y="1587"/>
                </a:cubicBezTo>
                <a:cubicBezTo>
                  <a:pt x="668" y="1586"/>
                  <a:pt x="665" y="1586"/>
                  <a:pt x="662" y="1587"/>
                </a:cubicBezTo>
                <a:cubicBezTo>
                  <a:pt x="595" y="1589"/>
                  <a:pt x="582" y="1597"/>
                  <a:pt x="572" y="1594"/>
                </a:cubicBezTo>
                <a:cubicBezTo>
                  <a:pt x="615" y="1580"/>
                  <a:pt x="619" y="1589"/>
                  <a:pt x="625" y="1586"/>
                </a:cubicBezTo>
                <a:cubicBezTo>
                  <a:pt x="693" y="1581"/>
                  <a:pt x="706" y="1572"/>
                  <a:pt x="717" y="1576"/>
                </a:cubicBezTo>
                <a:cubicBezTo>
                  <a:pt x="802" y="1567"/>
                  <a:pt x="814" y="1567"/>
                  <a:pt x="826" y="1566"/>
                </a:cubicBezTo>
                <a:cubicBezTo>
                  <a:pt x="902" y="1569"/>
                  <a:pt x="908" y="1565"/>
                  <a:pt x="913" y="1567"/>
                </a:cubicBezTo>
                <a:cubicBezTo>
                  <a:pt x="941" y="1569"/>
                  <a:pt x="943" y="1574"/>
                  <a:pt x="949" y="1567"/>
                </a:cubicBezTo>
                <a:cubicBezTo>
                  <a:pt x="990" y="1569"/>
                  <a:pt x="997" y="1564"/>
                  <a:pt x="1003" y="1566"/>
                </a:cubicBezTo>
                <a:cubicBezTo>
                  <a:pt x="1102" y="1541"/>
                  <a:pt x="1109" y="1537"/>
                  <a:pt x="1116" y="1535"/>
                </a:cubicBezTo>
                <a:cubicBezTo>
                  <a:pt x="1210" y="1473"/>
                  <a:pt x="1202" y="1486"/>
                  <a:pt x="1196" y="1488"/>
                </a:cubicBezTo>
                <a:cubicBezTo>
                  <a:pt x="1156" y="1514"/>
                  <a:pt x="1151" y="1513"/>
                  <a:pt x="1145" y="1516"/>
                </a:cubicBezTo>
                <a:cubicBezTo>
                  <a:pt x="1032" y="1548"/>
                  <a:pt x="1025" y="1556"/>
                  <a:pt x="1020" y="1554"/>
                </a:cubicBezTo>
                <a:cubicBezTo>
                  <a:pt x="981" y="1557"/>
                  <a:pt x="974" y="1562"/>
                  <a:pt x="969" y="1557"/>
                </a:cubicBezTo>
                <a:cubicBezTo>
                  <a:pt x="894" y="1560"/>
                  <a:pt x="889" y="1558"/>
                  <a:pt x="884" y="1555"/>
                </a:cubicBezTo>
                <a:cubicBezTo>
                  <a:pt x="831" y="1555"/>
                  <a:pt x="828" y="1558"/>
                  <a:pt x="826" y="1556"/>
                </a:cubicBezTo>
                <a:cubicBezTo>
                  <a:pt x="787" y="1556"/>
                  <a:pt x="776" y="1557"/>
                  <a:pt x="764" y="1559"/>
                </a:cubicBezTo>
                <a:cubicBezTo>
                  <a:pt x="686" y="1559"/>
                  <a:pt x="672" y="1569"/>
                  <a:pt x="661" y="1565"/>
                </a:cubicBezTo>
                <a:cubicBezTo>
                  <a:pt x="697" y="1557"/>
                  <a:pt x="701" y="1553"/>
                  <a:pt x="707" y="1551"/>
                </a:cubicBezTo>
                <a:cubicBezTo>
                  <a:pt x="768" y="1542"/>
                  <a:pt x="775" y="1547"/>
                  <a:pt x="784" y="1546"/>
                </a:cubicBezTo>
                <a:cubicBezTo>
                  <a:pt x="865" y="1549"/>
                  <a:pt x="874" y="1543"/>
                  <a:pt x="882" y="1546"/>
                </a:cubicBezTo>
                <a:cubicBezTo>
                  <a:pt x="924" y="1545"/>
                  <a:pt x="929" y="1537"/>
                  <a:pt x="933" y="1539"/>
                </a:cubicBezTo>
                <a:cubicBezTo>
                  <a:pt x="965" y="1535"/>
                  <a:pt x="973" y="1538"/>
                  <a:pt x="982" y="1534"/>
                </a:cubicBezTo>
                <a:cubicBezTo>
                  <a:pt x="1025" y="1532"/>
                  <a:pt x="1030" y="1523"/>
                  <a:pt x="1034" y="1528"/>
                </a:cubicBezTo>
                <a:cubicBezTo>
                  <a:pt x="1164" y="1466"/>
                  <a:pt x="1177" y="1463"/>
                  <a:pt x="1175" y="1457"/>
                </a:cubicBezTo>
                <a:cubicBezTo>
                  <a:pt x="1023" y="1516"/>
                  <a:pt x="1001" y="1526"/>
                  <a:pt x="981" y="1521"/>
                </a:cubicBezTo>
                <a:cubicBezTo>
                  <a:pt x="937" y="1530"/>
                  <a:pt x="927" y="1526"/>
                  <a:pt x="915" y="1534"/>
                </a:cubicBezTo>
                <a:cubicBezTo>
                  <a:pt x="837" y="1530"/>
                  <a:pt x="828" y="1533"/>
                  <a:pt x="820" y="1532"/>
                </a:cubicBezTo>
                <a:cubicBezTo>
                  <a:pt x="799" y="1531"/>
                  <a:pt x="794" y="1533"/>
                  <a:pt x="797" y="1529"/>
                </a:cubicBezTo>
                <a:cubicBezTo>
                  <a:pt x="911" y="1511"/>
                  <a:pt x="925" y="1512"/>
                  <a:pt x="928" y="1511"/>
                </a:cubicBezTo>
                <a:cubicBezTo>
                  <a:pt x="952" y="1509"/>
                  <a:pt x="957" y="1507"/>
                  <a:pt x="960" y="1507"/>
                </a:cubicBezTo>
                <a:cubicBezTo>
                  <a:pt x="1072" y="1468"/>
                  <a:pt x="1066" y="1472"/>
                  <a:pt x="1061" y="1474"/>
                </a:cubicBezTo>
                <a:cubicBezTo>
                  <a:pt x="987" y="1495"/>
                  <a:pt x="966" y="1492"/>
                  <a:pt x="943" y="1501"/>
                </a:cubicBezTo>
                <a:cubicBezTo>
                  <a:pt x="878" y="1505"/>
                  <a:pt x="863" y="1500"/>
                  <a:pt x="845" y="1508"/>
                </a:cubicBezTo>
                <a:cubicBezTo>
                  <a:pt x="792" y="1518"/>
                  <a:pt x="789" y="1516"/>
                  <a:pt x="784" y="1521"/>
                </a:cubicBezTo>
                <a:cubicBezTo>
                  <a:pt x="760" y="1519"/>
                  <a:pt x="771" y="1512"/>
                  <a:pt x="781" y="1505"/>
                </a:cubicBezTo>
                <a:cubicBezTo>
                  <a:pt x="1074" y="1377"/>
                  <a:pt x="1091" y="1376"/>
                  <a:pt x="1109" y="1365"/>
                </a:cubicBezTo>
                <a:cubicBezTo>
                  <a:pt x="1152" y="1354"/>
                  <a:pt x="1164" y="1354"/>
                  <a:pt x="1161" y="1348"/>
                </a:cubicBezTo>
                <a:cubicBezTo>
                  <a:pt x="924" y="1438"/>
                  <a:pt x="898" y="1441"/>
                  <a:pt x="866" y="1466"/>
                </a:cubicBezTo>
                <a:cubicBezTo>
                  <a:pt x="833" y="1481"/>
                  <a:pt x="830" y="1474"/>
                  <a:pt x="826" y="1479"/>
                </a:cubicBezTo>
                <a:cubicBezTo>
                  <a:pt x="777" y="1496"/>
                  <a:pt x="768" y="1508"/>
                  <a:pt x="763" y="1504"/>
                </a:cubicBezTo>
                <a:cubicBezTo>
                  <a:pt x="757" y="1499"/>
                  <a:pt x="767" y="1506"/>
                  <a:pt x="763" y="1500"/>
                </a:cubicBezTo>
                <a:cubicBezTo>
                  <a:pt x="799" y="1476"/>
                  <a:pt x="820" y="1466"/>
                  <a:pt x="835" y="1455"/>
                </a:cubicBezTo>
                <a:cubicBezTo>
                  <a:pt x="1001" y="1369"/>
                  <a:pt x="1010" y="1365"/>
                  <a:pt x="1021" y="1358"/>
                </a:cubicBezTo>
                <a:cubicBezTo>
                  <a:pt x="1073" y="1338"/>
                  <a:pt x="1093" y="1333"/>
                  <a:pt x="1114" y="1320"/>
                </a:cubicBezTo>
                <a:cubicBezTo>
                  <a:pt x="1157" y="1304"/>
                  <a:pt x="1168" y="1311"/>
                  <a:pt x="1165" y="1303"/>
                </a:cubicBezTo>
                <a:cubicBezTo>
                  <a:pt x="1080" y="1325"/>
                  <a:pt x="1073" y="1332"/>
                  <a:pt x="1068" y="1330"/>
                </a:cubicBezTo>
                <a:cubicBezTo>
                  <a:pt x="1013" y="1356"/>
                  <a:pt x="993" y="1361"/>
                  <a:pt x="973" y="1369"/>
                </a:cubicBezTo>
                <a:cubicBezTo>
                  <a:pt x="880" y="1420"/>
                  <a:pt x="861" y="1414"/>
                  <a:pt x="867" y="1420"/>
                </a:cubicBezTo>
                <a:cubicBezTo>
                  <a:pt x="731" y="1507"/>
                  <a:pt x="718" y="1517"/>
                  <a:pt x="704" y="1526"/>
                </a:cubicBezTo>
                <a:cubicBezTo>
                  <a:pt x="669" y="1546"/>
                  <a:pt x="667" y="1543"/>
                  <a:pt x="667" y="1544"/>
                </a:cubicBezTo>
                <a:cubicBezTo>
                  <a:pt x="644" y="1560"/>
                  <a:pt x="633" y="1563"/>
                  <a:pt x="622" y="1560"/>
                </a:cubicBezTo>
                <a:cubicBezTo>
                  <a:pt x="711" y="1506"/>
                  <a:pt x="729" y="1486"/>
                  <a:pt x="748" y="1472"/>
                </a:cubicBezTo>
                <a:cubicBezTo>
                  <a:pt x="786" y="1446"/>
                  <a:pt x="791" y="1443"/>
                  <a:pt x="796" y="1439"/>
                </a:cubicBezTo>
                <a:cubicBezTo>
                  <a:pt x="897" y="1370"/>
                  <a:pt x="900" y="1376"/>
                  <a:pt x="906" y="1369"/>
                </a:cubicBezTo>
                <a:cubicBezTo>
                  <a:pt x="1008" y="1309"/>
                  <a:pt x="1025" y="1314"/>
                  <a:pt x="1028" y="1301"/>
                </a:cubicBezTo>
                <a:cubicBezTo>
                  <a:pt x="952" y="1334"/>
                  <a:pt x="948" y="1337"/>
                  <a:pt x="943" y="1341"/>
                </a:cubicBezTo>
                <a:cubicBezTo>
                  <a:pt x="894" y="1365"/>
                  <a:pt x="877" y="1376"/>
                  <a:pt x="859" y="1387"/>
                </a:cubicBezTo>
                <a:cubicBezTo>
                  <a:pt x="775" y="1445"/>
                  <a:pt x="759" y="1452"/>
                  <a:pt x="743" y="1465"/>
                </a:cubicBezTo>
                <a:cubicBezTo>
                  <a:pt x="718" y="1484"/>
                  <a:pt x="718" y="1482"/>
                  <a:pt x="707" y="1489"/>
                </a:cubicBezTo>
                <a:cubicBezTo>
                  <a:pt x="679" y="1511"/>
                  <a:pt x="674" y="1508"/>
                  <a:pt x="675" y="1514"/>
                </a:cubicBezTo>
                <a:cubicBezTo>
                  <a:pt x="655" y="1518"/>
                  <a:pt x="662" y="1513"/>
                  <a:pt x="668" y="1508"/>
                </a:cubicBezTo>
                <a:cubicBezTo>
                  <a:pt x="802" y="1403"/>
                  <a:pt x="816" y="1390"/>
                  <a:pt x="838" y="1376"/>
                </a:cubicBezTo>
                <a:cubicBezTo>
                  <a:pt x="904" y="1328"/>
                  <a:pt x="919" y="1318"/>
                  <a:pt x="935" y="1308"/>
                </a:cubicBezTo>
                <a:cubicBezTo>
                  <a:pt x="1007" y="1265"/>
                  <a:pt x="1021" y="1270"/>
                  <a:pt x="1021" y="1260"/>
                </a:cubicBezTo>
                <a:cubicBezTo>
                  <a:pt x="946" y="1294"/>
                  <a:pt x="934" y="1301"/>
                  <a:pt x="923" y="1305"/>
                </a:cubicBezTo>
                <a:cubicBezTo>
                  <a:pt x="852" y="1350"/>
                  <a:pt x="852" y="1353"/>
                  <a:pt x="838" y="1362"/>
                </a:cubicBezTo>
                <a:cubicBezTo>
                  <a:pt x="737" y="1440"/>
                  <a:pt x="709" y="1463"/>
                  <a:pt x="672" y="1488"/>
                </a:cubicBezTo>
                <a:cubicBezTo>
                  <a:pt x="571" y="1564"/>
                  <a:pt x="573" y="1571"/>
                  <a:pt x="566" y="1570"/>
                </a:cubicBezTo>
                <a:cubicBezTo>
                  <a:pt x="618" y="1507"/>
                  <a:pt x="641" y="1505"/>
                  <a:pt x="636" y="1498"/>
                </a:cubicBezTo>
                <a:cubicBezTo>
                  <a:pt x="730" y="1424"/>
                  <a:pt x="759" y="1399"/>
                  <a:pt x="790" y="1373"/>
                </a:cubicBezTo>
                <a:cubicBezTo>
                  <a:pt x="865" y="1320"/>
                  <a:pt x="874" y="1321"/>
                  <a:pt x="874" y="1321"/>
                </a:cubicBezTo>
                <a:cubicBezTo>
                  <a:pt x="909" y="1295"/>
                  <a:pt x="923" y="1292"/>
                  <a:pt x="920" y="1286"/>
                </a:cubicBezTo>
                <a:cubicBezTo>
                  <a:pt x="878" y="1307"/>
                  <a:pt x="871" y="1312"/>
                  <a:pt x="864" y="1317"/>
                </a:cubicBezTo>
                <a:cubicBezTo>
                  <a:pt x="717" y="1422"/>
                  <a:pt x="687" y="1441"/>
                  <a:pt x="635" y="1481"/>
                </a:cubicBezTo>
                <a:cubicBezTo>
                  <a:pt x="582" y="1533"/>
                  <a:pt x="565" y="1547"/>
                  <a:pt x="553" y="1561"/>
                </a:cubicBezTo>
                <a:cubicBezTo>
                  <a:pt x="509" y="1596"/>
                  <a:pt x="498" y="1602"/>
                  <a:pt x="482" y="1612"/>
                </a:cubicBezTo>
                <a:cubicBezTo>
                  <a:pt x="466" y="1610"/>
                  <a:pt x="465" y="1606"/>
                  <a:pt x="482" y="1595"/>
                </a:cubicBezTo>
                <a:cubicBezTo>
                  <a:pt x="493" y="1577"/>
                  <a:pt x="502" y="1573"/>
                  <a:pt x="502" y="1568"/>
                </a:cubicBezTo>
                <a:cubicBezTo>
                  <a:pt x="549" y="1524"/>
                  <a:pt x="560" y="1505"/>
                  <a:pt x="580" y="1487"/>
                </a:cubicBezTo>
                <a:cubicBezTo>
                  <a:pt x="643" y="1414"/>
                  <a:pt x="657" y="1411"/>
                  <a:pt x="654" y="1405"/>
                </a:cubicBezTo>
                <a:cubicBezTo>
                  <a:pt x="776" y="1309"/>
                  <a:pt x="791" y="1299"/>
                  <a:pt x="807" y="1289"/>
                </a:cubicBezTo>
                <a:cubicBezTo>
                  <a:pt x="837" y="1267"/>
                  <a:pt x="831" y="1267"/>
                  <a:pt x="825" y="1270"/>
                </a:cubicBezTo>
                <a:cubicBezTo>
                  <a:pt x="767" y="1308"/>
                  <a:pt x="764" y="1312"/>
                  <a:pt x="758" y="1315"/>
                </a:cubicBezTo>
                <a:cubicBezTo>
                  <a:pt x="675" y="1380"/>
                  <a:pt x="657" y="1387"/>
                  <a:pt x="652" y="1397"/>
                </a:cubicBezTo>
                <a:cubicBezTo>
                  <a:pt x="610" y="1440"/>
                  <a:pt x="602" y="1444"/>
                  <a:pt x="596" y="1448"/>
                </a:cubicBezTo>
                <a:cubicBezTo>
                  <a:pt x="552" y="1495"/>
                  <a:pt x="541" y="1514"/>
                  <a:pt x="519" y="1531"/>
                </a:cubicBezTo>
                <a:cubicBezTo>
                  <a:pt x="461" y="1594"/>
                  <a:pt x="455" y="1600"/>
                  <a:pt x="450" y="1606"/>
                </a:cubicBezTo>
                <a:cubicBezTo>
                  <a:pt x="439" y="1608"/>
                  <a:pt x="448" y="1597"/>
                  <a:pt x="458" y="1587"/>
                </a:cubicBezTo>
                <a:cubicBezTo>
                  <a:pt x="597" y="1417"/>
                  <a:pt x="630" y="1392"/>
                  <a:pt x="656" y="1366"/>
                </a:cubicBezTo>
                <a:cubicBezTo>
                  <a:pt x="675" y="1340"/>
                  <a:pt x="675" y="1347"/>
                  <a:pt x="662" y="1355"/>
                </a:cubicBezTo>
                <a:cubicBezTo>
                  <a:pt x="574" y="1438"/>
                  <a:pt x="565" y="1440"/>
                  <a:pt x="565" y="1444"/>
                </a:cubicBezTo>
                <a:cubicBezTo>
                  <a:pt x="525" y="1490"/>
                  <a:pt x="524" y="1495"/>
                  <a:pt x="515" y="1499"/>
                </a:cubicBezTo>
                <a:cubicBezTo>
                  <a:pt x="511" y="1498"/>
                  <a:pt x="521" y="1486"/>
                  <a:pt x="532" y="1473"/>
                </a:cubicBezTo>
                <a:cubicBezTo>
                  <a:pt x="548" y="1442"/>
                  <a:pt x="554" y="1439"/>
                  <a:pt x="552" y="1436"/>
                </a:cubicBezTo>
                <a:cubicBezTo>
                  <a:pt x="588" y="1385"/>
                  <a:pt x="592" y="1372"/>
                  <a:pt x="603" y="1360"/>
                </a:cubicBezTo>
                <a:cubicBezTo>
                  <a:pt x="671" y="1285"/>
                  <a:pt x="670" y="1279"/>
                  <a:pt x="678" y="1274"/>
                </a:cubicBezTo>
                <a:cubicBezTo>
                  <a:pt x="624" y="1318"/>
                  <a:pt x="617" y="1327"/>
                  <a:pt x="608" y="1336"/>
                </a:cubicBezTo>
                <a:cubicBezTo>
                  <a:pt x="562" y="1397"/>
                  <a:pt x="565" y="1403"/>
                  <a:pt x="558" y="1407"/>
                </a:cubicBezTo>
                <a:cubicBezTo>
                  <a:pt x="524" y="1460"/>
                  <a:pt x="519" y="1470"/>
                  <a:pt x="512" y="1480"/>
                </a:cubicBezTo>
                <a:cubicBezTo>
                  <a:pt x="485" y="1516"/>
                  <a:pt x="482" y="1519"/>
                  <a:pt x="481" y="1522"/>
                </a:cubicBezTo>
                <a:cubicBezTo>
                  <a:pt x="442" y="1574"/>
                  <a:pt x="436" y="1576"/>
                  <a:pt x="432" y="1579"/>
                </a:cubicBezTo>
                <a:cubicBezTo>
                  <a:pt x="424" y="1596"/>
                  <a:pt x="410" y="1601"/>
                  <a:pt x="410" y="1608"/>
                </a:cubicBezTo>
                <a:cubicBezTo>
                  <a:pt x="366" y="1643"/>
                  <a:pt x="359" y="1653"/>
                  <a:pt x="356" y="1648"/>
                </a:cubicBezTo>
                <a:cubicBezTo>
                  <a:pt x="366" y="1635"/>
                  <a:pt x="365" y="1629"/>
                  <a:pt x="376" y="1624"/>
                </a:cubicBezTo>
                <a:cubicBezTo>
                  <a:pt x="393" y="1600"/>
                  <a:pt x="398" y="1594"/>
                  <a:pt x="404" y="1588"/>
                </a:cubicBezTo>
                <a:cubicBezTo>
                  <a:pt x="430" y="1542"/>
                  <a:pt x="442" y="1538"/>
                  <a:pt x="438" y="1530"/>
                </a:cubicBezTo>
                <a:cubicBezTo>
                  <a:pt x="478" y="1464"/>
                  <a:pt x="488" y="1459"/>
                  <a:pt x="487" y="1452"/>
                </a:cubicBezTo>
                <a:cubicBezTo>
                  <a:pt x="520" y="1389"/>
                  <a:pt x="533" y="1384"/>
                  <a:pt x="535" y="1378"/>
                </a:cubicBezTo>
                <a:cubicBezTo>
                  <a:pt x="564" y="1332"/>
                  <a:pt x="579" y="1327"/>
                  <a:pt x="575" y="1319"/>
                </a:cubicBezTo>
                <a:cubicBezTo>
                  <a:pt x="502" y="1413"/>
                  <a:pt x="492" y="1415"/>
                  <a:pt x="497" y="1421"/>
                </a:cubicBezTo>
                <a:cubicBezTo>
                  <a:pt x="471" y="1469"/>
                  <a:pt x="460" y="1477"/>
                  <a:pt x="457" y="1486"/>
                </a:cubicBezTo>
                <a:cubicBezTo>
                  <a:pt x="401" y="1570"/>
                  <a:pt x="395" y="1579"/>
                  <a:pt x="390" y="1587"/>
                </a:cubicBezTo>
                <a:cubicBezTo>
                  <a:pt x="358" y="1624"/>
                  <a:pt x="359" y="1629"/>
                  <a:pt x="353" y="1633"/>
                </a:cubicBezTo>
                <a:cubicBezTo>
                  <a:pt x="272" y="1697"/>
                  <a:pt x="268" y="1702"/>
                  <a:pt x="265" y="1699"/>
                </a:cubicBezTo>
                <a:cubicBezTo>
                  <a:pt x="298" y="1668"/>
                  <a:pt x="304" y="1660"/>
                  <a:pt x="314" y="1652"/>
                </a:cubicBezTo>
                <a:cubicBezTo>
                  <a:pt x="350" y="1604"/>
                  <a:pt x="364" y="1598"/>
                  <a:pt x="366" y="1589"/>
                </a:cubicBezTo>
                <a:cubicBezTo>
                  <a:pt x="389" y="1560"/>
                  <a:pt x="394" y="1551"/>
                  <a:pt x="398" y="1543"/>
                </a:cubicBezTo>
                <a:cubicBezTo>
                  <a:pt x="432" y="1480"/>
                  <a:pt x="435" y="1476"/>
                  <a:pt x="437" y="1471"/>
                </a:cubicBezTo>
                <a:cubicBezTo>
                  <a:pt x="471" y="1422"/>
                  <a:pt x="457" y="1415"/>
                  <a:pt x="467" y="1413"/>
                </a:cubicBezTo>
                <a:cubicBezTo>
                  <a:pt x="504" y="1336"/>
                  <a:pt x="516" y="1320"/>
                  <a:pt x="524" y="1305"/>
                </a:cubicBezTo>
                <a:cubicBezTo>
                  <a:pt x="545" y="1273"/>
                  <a:pt x="557" y="1266"/>
                  <a:pt x="554" y="1256"/>
                </a:cubicBezTo>
                <a:cubicBezTo>
                  <a:pt x="511" y="1306"/>
                  <a:pt x="510" y="1314"/>
                  <a:pt x="504" y="1322"/>
                </a:cubicBezTo>
                <a:cubicBezTo>
                  <a:pt x="483" y="1353"/>
                  <a:pt x="479" y="1361"/>
                  <a:pt x="476" y="1368"/>
                </a:cubicBezTo>
                <a:cubicBezTo>
                  <a:pt x="445" y="1421"/>
                  <a:pt x="447" y="1431"/>
                  <a:pt x="439" y="1438"/>
                </a:cubicBezTo>
                <a:cubicBezTo>
                  <a:pt x="406" y="1499"/>
                  <a:pt x="413" y="1504"/>
                  <a:pt x="405" y="1507"/>
                </a:cubicBezTo>
                <a:cubicBezTo>
                  <a:pt x="370" y="1561"/>
                  <a:pt x="369" y="1569"/>
                  <a:pt x="360" y="1575"/>
                </a:cubicBezTo>
                <a:cubicBezTo>
                  <a:pt x="347" y="1590"/>
                  <a:pt x="351" y="1595"/>
                  <a:pt x="343" y="1597"/>
                </a:cubicBezTo>
                <a:cubicBezTo>
                  <a:pt x="271" y="1672"/>
                  <a:pt x="262" y="1679"/>
                  <a:pt x="257" y="1687"/>
                </a:cubicBezTo>
                <a:cubicBezTo>
                  <a:pt x="236" y="1703"/>
                  <a:pt x="235" y="1698"/>
                  <a:pt x="241" y="1694"/>
                </a:cubicBezTo>
                <a:cubicBezTo>
                  <a:pt x="249" y="1676"/>
                  <a:pt x="266" y="1669"/>
                  <a:pt x="266" y="1659"/>
                </a:cubicBezTo>
                <a:cubicBezTo>
                  <a:pt x="321" y="1593"/>
                  <a:pt x="325" y="1590"/>
                  <a:pt x="327" y="1587"/>
                </a:cubicBezTo>
                <a:cubicBezTo>
                  <a:pt x="347" y="1546"/>
                  <a:pt x="360" y="1539"/>
                  <a:pt x="361" y="1530"/>
                </a:cubicBezTo>
                <a:cubicBezTo>
                  <a:pt x="382" y="1483"/>
                  <a:pt x="395" y="1481"/>
                  <a:pt x="394" y="1476"/>
                </a:cubicBezTo>
                <a:cubicBezTo>
                  <a:pt x="420" y="1415"/>
                  <a:pt x="418" y="1410"/>
                  <a:pt x="424" y="1406"/>
                </a:cubicBezTo>
                <a:cubicBezTo>
                  <a:pt x="416" y="1415"/>
                  <a:pt x="406" y="1417"/>
                  <a:pt x="407" y="1422"/>
                </a:cubicBezTo>
                <a:cubicBezTo>
                  <a:pt x="376" y="1486"/>
                  <a:pt x="373" y="1493"/>
                  <a:pt x="369" y="1500"/>
                </a:cubicBezTo>
                <a:cubicBezTo>
                  <a:pt x="350" y="1530"/>
                  <a:pt x="341" y="1536"/>
                  <a:pt x="343" y="1545"/>
                </a:cubicBezTo>
                <a:cubicBezTo>
                  <a:pt x="298" y="1609"/>
                  <a:pt x="281" y="1631"/>
                  <a:pt x="257" y="1651"/>
                </a:cubicBezTo>
                <a:cubicBezTo>
                  <a:pt x="216" y="1698"/>
                  <a:pt x="217" y="1712"/>
                  <a:pt x="206" y="1710"/>
                </a:cubicBezTo>
                <a:cubicBezTo>
                  <a:pt x="188" y="1726"/>
                  <a:pt x="190" y="1724"/>
                  <a:pt x="192" y="1722"/>
                </a:cubicBezTo>
                <a:cubicBezTo>
                  <a:pt x="264" y="1634"/>
                  <a:pt x="265" y="1626"/>
                  <a:pt x="274" y="1619"/>
                </a:cubicBezTo>
                <a:cubicBezTo>
                  <a:pt x="300" y="1574"/>
                  <a:pt x="316" y="1562"/>
                  <a:pt x="317" y="1548"/>
                </a:cubicBezTo>
                <a:cubicBezTo>
                  <a:pt x="346" y="1489"/>
                  <a:pt x="354" y="1480"/>
                  <a:pt x="360" y="1471"/>
                </a:cubicBezTo>
                <a:cubicBezTo>
                  <a:pt x="382" y="1431"/>
                  <a:pt x="382" y="1418"/>
                  <a:pt x="393" y="1406"/>
                </a:cubicBezTo>
                <a:cubicBezTo>
                  <a:pt x="405" y="1383"/>
                  <a:pt x="413" y="1378"/>
                  <a:pt x="411" y="1370"/>
                </a:cubicBezTo>
                <a:cubicBezTo>
                  <a:pt x="436" y="1329"/>
                  <a:pt x="444" y="1325"/>
                  <a:pt x="442" y="1318"/>
                </a:cubicBezTo>
                <a:cubicBezTo>
                  <a:pt x="415" y="1355"/>
                  <a:pt x="405" y="1362"/>
                  <a:pt x="404" y="1371"/>
                </a:cubicBezTo>
                <a:cubicBezTo>
                  <a:pt x="377" y="1411"/>
                  <a:pt x="372" y="1428"/>
                  <a:pt x="359" y="1444"/>
                </a:cubicBezTo>
                <a:cubicBezTo>
                  <a:pt x="326" y="1501"/>
                  <a:pt x="331" y="1511"/>
                  <a:pt x="321" y="1518"/>
                </a:cubicBezTo>
                <a:cubicBezTo>
                  <a:pt x="300" y="1558"/>
                  <a:pt x="294" y="1562"/>
                  <a:pt x="295" y="1567"/>
                </a:cubicBezTo>
                <a:cubicBezTo>
                  <a:pt x="261" y="1605"/>
                  <a:pt x="259" y="1623"/>
                  <a:pt x="245" y="1639"/>
                </a:cubicBezTo>
                <a:cubicBezTo>
                  <a:pt x="182" y="1710"/>
                  <a:pt x="181" y="1716"/>
                  <a:pt x="177" y="1722"/>
                </a:cubicBezTo>
                <a:cubicBezTo>
                  <a:pt x="131" y="1762"/>
                  <a:pt x="120" y="1777"/>
                  <a:pt x="113" y="1769"/>
                </a:cubicBezTo>
                <a:cubicBezTo>
                  <a:pt x="159" y="1720"/>
                  <a:pt x="161" y="1718"/>
                  <a:pt x="161" y="1716"/>
                </a:cubicBezTo>
                <a:cubicBezTo>
                  <a:pt x="184" y="1687"/>
                  <a:pt x="185" y="1681"/>
                  <a:pt x="188" y="1684"/>
                </a:cubicBezTo>
                <a:cubicBezTo>
                  <a:pt x="232" y="1623"/>
                  <a:pt x="236" y="1610"/>
                  <a:pt x="247" y="1599"/>
                </a:cubicBezTo>
                <a:cubicBezTo>
                  <a:pt x="259" y="1574"/>
                  <a:pt x="266" y="1568"/>
                  <a:pt x="271" y="1562"/>
                </a:cubicBezTo>
                <a:cubicBezTo>
                  <a:pt x="290" y="1513"/>
                  <a:pt x="295" y="1511"/>
                  <a:pt x="294" y="1508"/>
                </a:cubicBezTo>
                <a:cubicBezTo>
                  <a:pt x="319" y="1455"/>
                  <a:pt x="328" y="1445"/>
                  <a:pt x="327" y="1433"/>
                </a:cubicBezTo>
                <a:cubicBezTo>
                  <a:pt x="350" y="1381"/>
                  <a:pt x="358" y="1377"/>
                  <a:pt x="358" y="1370"/>
                </a:cubicBezTo>
                <a:cubicBezTo>
                  <a:pt x="379" y="1312"/>
                  <a:pt x="380" y="1322"/>
                  <a:pt x="373" y="1329"/>
                </a:cubicBezTo>
                <a:cubicBezTo>
                  <a:pt x="340" y="1387"/>
                  <a:pt x="334" y="1396"/>
                  <a:pt x="333" y="1405"/>
                </a:cubicBezTo>
                <a:cubicBezTo>
                  <a:pt x="304" y="1463"/>
                  <a:pt x="302" y="1472"/>
                  <a:pt x="295" y="1479"/>
                </a:cubicBezTo>
                <a:cubicBezTo>
                  <a:pt x="286" y="1497"/>
                  <a:pt x="290" y="1503"/>
                  <a:pt x="286" y="1507"/>
                </a:cubicBezTo>
                <a:cubicBezTo>
                  <a:pt x="254" y="1566"/>
                  <a:pt x="247" y="1577"/>
                  <a:pt x="239" y="1587"/>
                </a:cubicBezTo>
                <a:cubicBezTo>
                  <a:pt x="205" y="1638"/>
                  <a:pt x="200" y="1647"/>
                  <a:pt x="194" y="1656"/>
                </a:cubicBezTo>
                <a:cubicBezTo>
                  <a:pt x="138" y="1725"/>
                  <a:pt x="136" y="1728"/>
                  <a:pt x="133" y="1732"/>
                </a:cubicBezTo>
                <a:cubicBezTo>
                  <a:pt x="45" y="1816"/>
                  <a:pt x="39" y="1820"/>
                  <a:pt x="35" y="1819"/>
                </a:cubicBezTo>
                <a:cubicBezTo>
                  <a:pt x="101" y="1743"/>
                  <a:pt x="102" y="1739"/>
                  <a:pt x="101" y="1736"/>
                </a:cubicBezTo>
                <a:cubicBezTo>
                  <a:pt x="122" y="1716"/>
                  <a:pt x="122" y="1709"/>
                  <a:pt x="132" y="1704"/>
                </a:cubicBezTo>
                <a:cubicBezTo>
                  <a:pt x="167" y="1653"/>
                  <a:pt x="179" y="1648"/>
                  <a:pt x="180" y="1641"/>
                </a:cubicBezTo>
                <a:cubicBezTo>
                  <a:pt x="219" y="1582"/>
                  <a:pt x="221" y="1578"/>
                  <a:pt x="223" y="1574"/>
                </a:cubicBezTo>
                <a:cubicBezTo>
                  <a:pt x="248" y="1539"/>
                  <a:pt x="242" y="1534"/>
                  <a:pt x="250" y="1531"/>
                </a:cubicBezTo>
                <a:cubicBezTo>
                  <a:pt x="273" y="1494"/>
                  <a:pt x="276" y="1490"/>
                  <a:pt x="275" y="1486"/>
                </a:cubicBezTo>
                <a:cubicBezTo>
                  <a:pt x="309" y="1436"/>
                  <a:pt x="302" y="1426"/>
                  <a:pt x="311" y="1420"/>
                </a:cubicBezTo>
                <a:cubicBezTo>
                  <a:pt x="342" y="1336"/>
                  <a:pt x="348" y="1320"/>
                  <a:pt x="352" y="1305"/>
                </a:cubicBezTo>
                <a:cubicBezTo>
                  <a:pt x="324" y="1362"/>
                  <a:pt x="321" y="1371"/>
                  <a:pt x="319" y="1379"/>
                </a:cubicBezTo>
                <a:cubicBezTo>
                  <a:pt x="300" y="1407"/>
                  <a:pt x="306" y="1412"/>
                  <a:pt x="301" y="1416"/>
                </a:cubicBezTo>
                <a:cubicBezTo>
                  <a:pt x="287" y="1441"/>
                  <a:pt x="289" y="1446"/>
                  <a:pt x="282" y="1450"/>
                </a:cubicBezTo>
                <a:cubicBezTo>
                  <a:pt x="262" y="1492"/>
                  <a:pt x="259" y="1497"/>
                  <a:pt x="258" y="1501"/>
                </a:cubicBezTo>
                <a:cubicBezTo>
                  <a:pt x="223" y="1558"/>
                  <a:pt x="215" y="1563"/>
                  <a:pt x="213" y="1570"/>
                </a:cubicBezTo>
                <a:cubicBezTo>
                  <a:pt x="167" y="1646"/>
                  <a:pt x="158" y="1651"/>
                  <a:pt x="156" y="1657"/>
                </a:cubicBezTo>
                <a:cubicBezTo>
                  <a:pt x="107" y="1713"/>
                  <a:pt x="104" y="1718"/>
                  <a:pt x="99" y="1722"/>
                </a:cubicBezTo>
                <a:cubicBezTo>
                  <a:pt x="73" y="1752"/>
                  <a:pt x="73" y="1756"/>
                  <a:pt x="67" y="1758"/>
                </a:cubicBezTo>
                <a:cubicBezTo>
                  <a:pt x="86" y="1724"/>
                  <a:pt x="86" y="1723"/>
                  <a:pt x="86" y="1722"/>
                </a:cubicBezTo>
                <a:cubicBezTo>
                  <a:pt x="106" y="1692"/>
                  <a:pt x="110" y="1684"/>
                  <a:pt x="113" y="1675"/>
                </a:cubicBezTo>
                <a:cubicBezTo>
                  <a:pt x="135" y="1643"/>
                  <a:pt x="140" y="1636"/>
                  <a:pt x="139" y="1626"/>
                </a:cubicBezTo>
                <a:cubicBezTo>
                  <a:pt x="166" y="1583"/>
                  <a:pt x="168" y="1580"/>
                  <a:pt x="168" y="1575"/>
                </a:cubicBezTo>
                <a:cubicBezTo>
                  <a:pt x="198" y="1518"/>
                  <a:pt x="207" y="1511"/>
                  <a:pt x="209" y="1502"/>
                </a:cubicBezTo>
                <a:cubicBezTo>
                  <a:pt x="226" y="1469"/>
                  <a:pt x="231" y="1461"/>
                  <a:pt x="232" y="1452"/>
                </a:cubicBezTo>
                <a:cubicBezTo>
                  <a:pt x="259" y="1398"/>
                  <a:pt x="269" y="1396"/>
                  <a:pt x="267" y="1390"/>
                </a:cubicBezTo>
                <a:cubicBezTo>
                  <a:pt x="261" y="1398"/>
                  <a:pt x="255" y="1402"/>
                  <a:pt x="249" y="1405"/>
                </a:cubicBezTo>
                <a:cubicBezTo>
                  <a:pt x="216" y="1481"/>
                  <a:pt x="204" y="1484"/>
                  <a:pt x="205" y="1491"/>
                </a:cubicBezTo>
                <a:cubicBezTo>
                  <a:pt x="179" y="1544"/>
                  <a:pt x="177" y="1544"/>
                  <a:pt x="176" y="1546"/>
                </a:cubicBezTo>
                <a:cubicBezTo>
                  <a:pt x="152" y="1576"/>
                  <a:pt x="159" y="1583"/>
                  <a:pt x="151" y="1587"/>
                </a:cubicBezTo>
                <a:cubicBezTo>
                  <a:pt x="136" y="1614"/>
                  <a:pt x="130" y="1624"/>
                  <a:pt x="127" y="1634"/>
                </a:cubicBezTo>
                <a:cubicBezTo>
                  <a:pt x="97" y="1675"/>
                  <a:pt x="94" y="1690"/>
                  <a:pt x="82" y="1703"/>
                </a:cubicBezTo>
                <a:cubicBezTo>
                  <a:pt x="51" y="1752"/>
                  <a:pt x="53" y="1760"/>
                  <a:pt x="45" y="1767"/>
                </a:cubicBezTo>
                <a:cubicBezTo>
                  <a:pt x="17" y="1809"/>
                  <a:pt x="7" y="1811"/>
                  <a:pt x="8" y="1816"/>
                </a:cubicBezTo>
                <a:cubicBezTo>
                  <a:pt x="7" y="1875"/>
                  <a:pt x="13" y="1874"/>
                  <a:pt x="19" y="1868"/>
                </a:cubicBezTo>
                <a:cubicBezTo>
                  <a:pt x="68" y="1868"/>
                  <a:pt x="73" y="1861"/>
                  <a:pt x="76" y="1864"/>
                </a:cubicBezTo>
                <a:cubicBezTo>
                  <a:pt x="107" y="1863"/>
                  <a:pt x="120" y="1864"/>
                  <a:pt x="133" y="1861"/>
                </a:cubicBezTo>
                <a:cubicBezTo>
                  <a:pt x="183" y="1863"/>
                  <a:pt x="195" y="1862"/>
                  <a:pt x="207" y="1867"/>
                </a:cubicBezTo>
                <a:cubicBezTo>
                  <a:pt x="249" y="1877"/>
                  <a:pt x="256" y="1872"/>
                  <a:pt x="262" y="1876"/>
                </a:cubicBezTo>
                <a:cubicBezTo>
                  <a:pt x="325" y="1885"/>
                  <a:pt x="330" y="1890"/>
                  <a:pt x="336" y="1888"/>
                </a:cubicBezTo>
                <a:cubicBezTo>
                  <a:pt x="366" y="1893"/>
                  <a:pt x="368" y="1900"/>
                  <a:pt x="373" y="1895"/>
                </a:cubicBezTo>
                <a:cubicBezTo>
                  <a:pt x="402" y="1903"/>
                  <a:pt x="405" y="1907"/>
                  <a:pt x="408" y="1907"/>
                </a:cubicBezTo>
                <a:cubicBezTo>
                  <a:pt x="440" y="1907"/>
                  <a:pt x="452" y="1915"/>
                  <a:pt x="464" y="1918"/>
                </a:cubicBezTo>
                <a:cubicBezTo>
                  <a:pt x="495" y="1918"/>
                  <a:pt x="497" y="1926"/>
                  <a:pt x="501" y="1921"/>
                </a:cubicBezTo>
                <a:cubicBezTo>
                  <a:pt x="550" y="1931"/>
                  <a:pt x="564" y="1923"/>
                  <a:pt x="575" y="1927"/>
                </a:cubicBezTo>
                <a:cubicBezTo>
                  <a:pt x="634" y="1919"/>
                  <a:pt x="640" y="1915"/>
                  <a:pt x="644" y="1919"/>
                </a:cubicBezTo>
                <a:cubicBezTo>
                  <a:pt x="681" y="1904"/>
                  <a:pt x="693" y="1911"/>
                  <a:pt x="691" y="1901"/>
                </a:cubicBezTo>
                <a:cubicBezTo>
                  <a:pt x="605" y="1920"/>
                  <a:pt x="602" y="1914"/>
                  <a:pt x="596" y="1916"/>
                </a:cubicBezTo>
                <a:cubicBezTo>
                  <a:pt x="550" y="1912"/>
                  <a:pt x="543" y="1923"/>
                  <a:pt x="540" y="1916"/>
                </a:cubicBezTo>
                <a:cubicBezTo>
                  <a:pt x="500" y="1905"/>
                  <a:pt x="495" y="1911"/>
                  <a:pt x="491" y="1910"/>
                </a:cubicBezTo>
                <a:cubicBezTo>
                  <a:pt x="424" y="1898"/>
                  <a:pt x="416" y="1892"/>
                  <a:pt x="406" y="1894"/>
                </a:cubicBezTo>
                <a:cubicBezTo>
                  <a:pt x="361" y="1879"/>
                  <a:pt x="355" y="1883"/>
                  <a:pt x="351" y="1879"/>
                </a:cubicBezTo>
                <a:cubicBezTo>
                  <a:pt x="313" y="1873"/>
                  <a:pt x="304" y="1871"/>
                  <a:pt x="295" y="1868"/>
                </a:cubicBezTo>
                <a:cubicBezTo>
                  <a:pt x="261" y="1865"/>
                  <a:pt x="257" y="1862"/>
                  <a:pt x="252" y="1861"/>
                </a:cubicBezTo>
                <a:cubicBezTo>
                  <a:pt x="199" y="1853"/>
                  <a:pt x="189" y="1851"/>
                  <a:pt x="179" y="1849"/>
                </a:cubicBezTo>
                <a:cubicBezTo>
                  <a:pt x="162" y="1849"/>
                  <a:pt x="161" y="1849"/>
                  <a:pt x="160" y="1850"/>
                </a:cubicBezTo>
                <a:cubicBezTo>
                  <a:pt x="149" y="1849"/>
                  <a:pt x="144" y="1848"/>
                  <a:pt x="146" y="1845"/>
                </a:cubicBezTo>
                <a:cubicBezTo>
                  <a:pt x="189" y="1843"/>
                  <a:pt x="202" y="1837"/>
                  <a:pt x="212" y="1843"/>
                </a:cubicBezTo>
                <a:cubicBezTo>
                  <a:pt x="248" y="1846"/>
                  <a:pt x="254" y="1842"/>
                  <a:pt x="260" y="1842"/>
                </a:cubicBezTo>
                <a:cubicBezTo>
                  <a:pt x="355" y="1852"/>
                  <a:pt x="379" y="1858"/>
                  <a:pt x="404" y="1864"/>
                </a:cubicBezTo>
                <a:cubicBezTo>
                  <a:pt x="458" y="1867"/>
                  <a:pt x="462" y="1870"/>
                  <a:pt x="468" y="1866"/>
                </a:cubicBezTo>
                <a:cubicBezTo>
                  <a:pt x="517" y="1875"/>
                  <a:pt x="523" y="1871"/>
                  <a:pt x="527" y="1875"/>
                </a:cubicBezTo>
                <a:cubicBezTo>
                  <a:pt x="548" y="1876"/>
                  <a:pt x="553" y="1875"/>
                  <a:pt x="558" y="1875"/>
                </a:cubicBezTo>
                <a:cubicBezTo>
                  <a:pt x="546" y="1869"/>
                  <a:pt x="539" y="1870"/>
                  <a:pt x="533" y="1868"/>
                </a:cubicBezTo>
                <a:cubicBezTo>
                  <a:pt x="447" y="1854"/>
                  <a:pt x="440" y="1855"/>
                  <a:pt x="433" y="1855"/>
                </a:cubicBezTo>
                <a:cubicBezTo>
                  <a:pt x="404" y="1849"/>
                  <a:pt x="404" y="1849"/>
                  <a:pt x="404" y="1849"/>
                </a:cubicBezTo>
                <a:cubicBezTo>
                  <a:pt x="360" y="1844"/>
                  <a:pt x="347" y="1840"/>
                  <a:pt x="334" y="1838"/>
                </a:cubicBezTo>
                <a:cubicBezTo>
                  <a:pt x="308" y="1827"/>
                  <a:pt x="299" y="1838"/>
                  <a:pt x="293" y="1834"/>
                </a:cubicBezTo>
                <a:cubicBezTo>
                  <a:pt x="233" y="1835"/>
                  <a:pt x="232" y="1825"/>
                  <a:pt x="232" y="1822"/>
                </a:cubicBezTo>
                <a:cubicBezTo>
                  <a:pt x="176" y="1831"/>
                  <a:pt x="161" y="1832"/>
                  <a:pt x="147" y="1830"/>
                </a:cubicBezTo>
                <a:cubicBezTo>
                  <a:pt x="107" y="1834"/>
                  <a:pt x="96" y="1842"/>
                  <a:pt x="87" y="1840"/>
                </a:cubicBezTo>
                <a:cubicBezTo>
                  <a:pt x="32" y="1846"/>
                  <a:pt x="40" y="1839"/>
                  <a:pt x="48" y="1838"/>
                </a:cubicBezTo>
                <a:cubicBezTo>
                  <a:pt x="121" y="1811"/>
                  <a:pt x="132" y="1814"/>
                  <a:pt x="146" y="1807"/>
                </a:cubicBezTo>
                <a:cubicBezTo>
                  <a:pt x="188" y="1804"/>
                  <a:pt x="193" y="1808"/>
                  <a:pt x="201" y="1801"/>
                </a:cubicBezTo>
                <a:cubicBezTo>
                  <a:pt x="242" y="1804"/>
                  <a:pt x="246" y="1798"/>
                  <a:pt x="248" y="1804"/>
                </a:cubicBezTo>
                <a:cubicBezTo>
                  <a:pt x="301" y="1804"/>
                  <a:pt x="305" y="1802"/>
                  <a:pt x="308" y="1799"/>
                </a:cubicBezTo>
                <a:cubicBezTo>
                  <a:pt x="345" y="1802"/>
                  <a:pt x="352" y="1800"/>
                  <a:pt x="357" y="1805"/>
                </a:cubicBezTo>
                <a:cubicBezTo>
                  <a:pt x="423" y="1808"/>
                  <a:pt x="429" y="1812"/>
                  <a:pt x="436" y="1808"/>
                </a:cubicBezTo>
                <a:cubicBezTo>
                  <a:pt x="501" y="1820"/>
                  <a:pt x="508" y="1821"/>
                  <a:pt x="515" y="1821"/>
                </a:cubicBezTo>
                <a:cubicBezTo>
                  <a:pt x="558" y="1832"/>
                  <a:pt x="562" y="1826"/>
                  <a:pt x="565" y="1833"/>
                </a:cubicBezTo>
                <a:cubicBezTo>
                  <a:pt x="620" y="1845"/>
                  <a:pt x="623" y="1846"/>
                  <a:pt x="627" y="1843"/>
                </a:cubicBezTo>
                <a:cubicBezTo>
                  <a:pt x="654" y="1850"/>
                  <a:pt x="656" y="1850"/>
                  <a:pt x="657" y="1851"/>
                </a:cubicBezTo>
                <a:cubicBezTo>
                  <a:pt x="744" y="1854"/>
                  <a:pt x="752" y="1847"/>
                  <a:pt x="757" y="1854"/>
                </a:cubicBezTo>
                <a:cubicBezTo>
                  <a:pt x="772" y="1849"/>
                  <a:pt x="774" y="1849"/>
                  <a:pt x="773" y="1846"/>
                </a:cubicBezTo>
                <a:cubicBezTo>
                  <a:pt x="696" y="1846"/>
                  <a:pt x="690" y="1842"/>
                  <a:pt x="684" y="1844"/>
                </a:cubicBezTo>
                <a:cubicBezTo>
                  <a:pt x="652" y="1839"/>
                  <a:pt x="648" y="1839"/>
                  <a:pt x="645" y="1838"/>
                </a:cubicBezTo>
                <a:cubicBezTo>
                  <a:pt x="599" y="1834"/>
                  <a:pt x="594" y="1822"/>
                  <a:pt x="586" y="1829"/>
                </a:cubicBezTo>
                <a:cubicBezTo>
                  <a:pt x="541" y="1817"/>
                  <a:pt x="535" y="1811"/>
                  <a:pt x="527" y="1813"/>
                </a:cubicBezTo>
                <a:cubicBezTo>
                  <a:pt x="498" y="1809"/>
                  <a:pt x="494" y="1809"/>
                  <a:pt x="490" y="1810"/>
                </a:cubicBezTo>
                <a:cubicBezTo>
                  <a:pt x="461" y="1804"/>
                  <a:pt x="459" y="1797"/>
                  <a:pt x="453" y="1803"/>
                </a:cubicBezTo>
                <a:cubicBezTo>
                  <a:pt x="391" y="1789"/>
                  <a:pt x="374" y="1794"/>
                  <a:pt x="358" y="1790"/>
                </a:cubicBezTo>
                <a:cubicBezTo>
                  <a:pt x="305" y="1795"/>
                  <a:pt x="302" y="1787"/>
                  <a:pt x="297" y="1789"/>
                </a:cubicBezTo>
                <a:cubicBezTo>
                  <a:pt x="270" y="1781"/>
                  <a:pt x="263" y="1796"/>
                  <a:pt x="260" y="1790"/>
                </a:cubicBezTo>
                <a:cubicBezTo>
                  <a:pt x="181" y="1794"/>
                  <a:pt x="177" y="1796"/>
                  <a:pt x="174" y="1792"/>
                </a:cubicBezTo>
                <a:cubicBezTo>
                  <a:pt x="192" y="1783"/>
                  <a:pt x="198" y="1786"/>
                  <a:pt x="204" y="1785"/>
                </a:cubicBezTo>
                <a:cubicBezTo>
                  <a:pt x="257" y="1782"/>
                  <a:pt x="270" y="1778"/>
                  <a:pt x="282" y="1782"/>
                </a:cubicBezTo>
                <a:cubicBezTo>
                  <a:pt x="349" y="1779"/>
                  <a:pt x="367" y="1775"/>
                  <a:pt x="383" y="1780"/>
                </a:cubicBezTo>
                <a:cubicBezTo>
                  <a:pt x="448" y="1789"/>
                  <a:pt x="454" y="1780"/>
                  <a:pt x="457" y="1787"/>
                </a:cubicBezTo>
                <a:cubicBezTo>
                  <a:pt x="485" y="1791"/>
                  <a:pt x="493" y="1792"/>
                  <a:pt x="502" y="1791"/>
                </a:cubicBezTo>
                <a:cubicBezTo>
                  <a:pt x="527" y="1805"/>
                  <a:pt x="534" y="1794"/>
                  <a:pt x="537" y="1802"/>
                </a:cubicBezTo>
                <a:cubicBezTo>
                  <a:pt x="574" y="1815"/>
                  <a:pt x="582" y="1802"/>
                  <a:pt x="585" y="1812"/>
                </a:cubicBezTo>
                <a:cubicBezTo>
                  <a:pt x="632" y="1820"/>
                  <a:pt x="634" y="1819"/>
                  <a:pt x="636" y="1820"/>
                </a:cubicBezTo>
                <a:cubicBezTo>
                  <a:pt x="667" y="1827"/>
                  <a:pt x="676" y="1825"/>
                  <a:pt x="685" y="1825"/>
                </a:cubicBezTo>
                <a:cubicBezTo>
                  <a:pt x="707" y="1823"/>
                  <a:pt x="704" y="1820"/>
                  <a:pt x="700" y="1822"/>
                </a:cubicBezTo>
                <a:cubicBezTo>
                  <a:pt x="635" y="1809"/>
                  <a:pt x="628" y="1811"/>
                  <a:pt x="622" y="1808"/>
                </a:cubicBezTo>
                <a:cubicBezTo>
                  <a:pt x="592" y="1805"/>
                  <a:pt x="585" y="1801"/>
                  <a:pt x="577" y="1800"/>
                </a:cubicBezTo>
                <a:cubicBezTo>
                  <a:pt x="541" y="1791"/>
                  <a:pt x="527" y="1788"/>
                  <a:pt x="514" y="1783"/>
                </a:cubicBezTo>
                <a:cubicBezTo>
                  <a:pt x="417" y="1772"/>
                  <a:pt x="404" y="1771"/>
                  <a:pt x="391" y="1767"/>
                </a:cubicBezTo>
                <a:cubicBezTo>
                  <a:pt x="300" y="1761"/>
                  <a:pt x="286" y="1765"/>
                  <a:pt x="272" y="1767"/>
                </a:cubicBezTo>
                <a:cubicBezTo>
                  <a:pt x="239" y="1769"/>
                  <a:pt x="236" y="1770"/>
                  <a:pt x="232" y="1770"/>
                </a:cubicBezTo>
                <a:cubicBezTo>
                  <a:pt x="184" y="1778"/>
                  <a:pt x="179" y="1770"/>
                  <a:pt x="170" y="1776"/>
                </a:cubicBezTo>
                <a:cubicBezTo>
                  <a:pt x="185" y="1763"/>
                  <a:pt x="199" y="1749"/>
                  <a:pt x="210" y="1753"/>
                </a:cubicBezTo>
                <a:cubicBezTo>
                  <a:pt x="244" y="1750"/>
                  <a:pt x="249" y="1739"/>
                  <a:pt x="256" y="1743"/>
                </a:cubicBezTo>
                <a:cubicBezTo>
                  <a:pt x="282" y="1741"/>
                  <a:pt x="288" y="1742"/>
                  <a:pt x="295" y="1738"/>
                </a:cubicBezTo>
                <a:cubicBezTo>
                  <a:pt x="330" y="1745"/>
                  <a:pt x="342" y="1733"/>
                  <a:pt x="350" y="1743"/>
                </a:cubicBezTo>
                <a:cubicBezTo>
                  <a:pt x="435" y="1748"/>
                  <a:pt x="437" y="1748"/>
                  <a:pt x="440" y="1746"/>
                </a:cubicBezTo>
                <a:cubicBezTo>
                  <a:pt x="466" y="1751"/>
                  <a:pt x="470" y="1752"/>
                  <a:pt x="473" y="1754"/>
                </a:cubicBezTo>
                <a:cubicBezTo>
                  <a:pt x="507" y="1759"/>
                  <a:pt x="511" y="1762"/>
                  <a:pt x="514" y="1769"/>
                </a:cubicBezTo>
                <a:cubicBezTo>
                  <a:pt x="588" y="1779"/>
                  <a:pt x="595" y="1782"/>
                  <a:pt x="602" y="1779"/>
                </a:cubicBezTo>
                <a:cubicBezTo>
                  <a:pt x="648" y="1794"/>
                  <a:pt x="656" y="1788"/>
                  <a:pt x="662" y="1795"/>
                </a:cubicBezTo>
                <a:cubicBezTo>
                  <a:pt x="716" y="1804"/>
                  <a:pt x="729" y="1805"/>
                  <a:pt x="743" y="1807"/>
                </a:cubicBezTo>
                <a:cubicBezTo>
                  <a:pt x="829" y="1810"/>
                  <a:pt x="834" y="1806"/>
                  <a:pt x="837" y="1807"/>
                </a:cubicBezTo>
                <a:cubicBezTo>
                  <a:pt x="863" y="1807"/>
                  <a:pt x="866" y="1805"/>
                  <a:pt x="868" y="1800"/>
                </a:cubicBezTo>
                <a:cubicBezTo>
                  <a:pt x="923" y="1804"/>
                  <a:pt x="932" y="1803"/>
                  <a:pt x="940" y="1804"/>
                </a:cubicBezTo>
                <a:cubicBezTo>
                  <a:pt x="1001" y="1793"/>
                  <a:pt x="1008" y="1799"/>
                  <a:pt x="1018" y="1790"/>
                </a:cubicBezTo>
                <a:cubicBezTo>
                  <a:pt x="1059" y="1782"/>
                  <a:pt x="1072" y="1773"/>
                  <a:pt x="1068" y="1770"/>
                </a:cubicBezTo>
                <a:cubicBezTo>
                  <a:pt x="999" y="1785"/>
                  <a:pt x="989" y="1791"/>
                  <a:pt x="980" y="1791"/>
                </a:cubicBezTo>
                <a:cubicBezTo>
                  <a:pt x="888" y="1799"/>
                  <a:pt x="881" y="1790"/>
                  <a:pt x="871" y="1794"/>
                </a:cubicBezTo>
                <a:cubicBezTo>
                  <a:pt x="840" y="1791"/>
                  <a:pt x="837" y="1783"/>
                  <a:pt x="832" y="1789"/>
                </a:cubicBezTo>
                <a:cubicBezTo>
                  <a:pt x="784" y="1777"/>
                  <a:pt x="776" y="1771"/>
                  <a:pt x="767" y="1770"/>
                </a:cubicBezTo>
                <a:cubicBezTo>
                  <a:pt x="724" y="1758"/>
                  <a:pt x="707" y="1751"/>
                  <a:pt x="690" y="1749"/>
                </a:cubicBezTo>
                <a:cubicBezTo>
                  <a:pt x="629" y="1733"/>
                  <a:pt x="622" y="1723"/>
                  <a:pt x="612" y="1727"/>
                </a:cubicBezTo>
                <a:cubicBezTo>
                  <a:pt x="594" y="1718"/>
                  <a:pt x="589" y="1722"/>
                  <a:pt x="585" y="1718"/>
                </a:cubicBezTo>
                <a:cubicBezTo>
                  <a:pt x="506" y="1708"/>
                  <a:pt x="501" y="1706"/>
                  <a:pt x="495" y="1708"/>
                </a:cubicBezTo>
                <a:cubicBezTo>
                  <a:pt x="470" y="1703"/>
                  <a:pt x="468" y="1701"/>
                  <a:pt x="464" y="1704"/>
                </a:cubicBezTo>
                <a:cubicBezTo>
                  <a:pt x="414" y="1701"/>
                  <a:pt x="408" y="1699"/>
                  <a:pt x="402" y="1701"/>
                </a:cubicBezTo>
                <a:cubicBezTo>
                  <a:pt x="367" y="1697"/>
                  <a:pt x="362" y="1698"/>
                  <a:pt x="357" y="1696"/>
                </a:cubicBezTo>
                <a:cubicBezTo>
                  <a:pt x="406" y="1690"/>
                  <a:pt x="421" y="1695"/>
                  <a:pt x="439" y="1687"/>
                </a:cubicBezTo>
                <a:cubicBezTo>
                  <a:pt x="502" y="1696"/>
                  <a:pt x="512" y="1693"/>
                  <a:pt x="521" y="1695"/>
                </a:cubicBezTo>
                <a:cubicBezTo>
                  <a:pt x="567" y="1702"/>
                  <a:pt x="584" y="1709"/>
                  <a:pt x="603" y="1713"/>
                </a:cubicBezTo>
                <a:cubicBezTo>
                  <a:pt x="634" y="1717"/>
                  <a:pt x="637" y="1723"/>
                  <a:pt x="643" y="1721"/>
                </a:cubicBezTo>
                <a:cubicBezTo>
                  <a:pt x="657" y="1722"/>
                  <a:pt x="657" y="1722"/>
                  <a:pt x="657" y="1721"/>
                </a:cubicBezTo>
                <a:cubicBezTo>
                  <a:pt x="692" y="1733"/>
                  <a:pt x="702" y="1731"/>
                  <a:pt x="710" y="1738"/>
                </a:cubicBezTo>
                <a:cubicBezTo>
                  <a:pt x="742" y="1743"/>
                  <a:pt x="746" y="1746"/>
                  <a:pt x="751" y="1746"/>
                </a:cubicBezTo>
                <a:cubicBezTo>
                  <a:pt x="780" y="1758"/>
                  <a:pt x="787" y="1750"/>
                  <a:pt x="791" y="1754"/>
                </a:cubicBezTo>
                <a:cubicBezTo>
                  <a:pt x="829" y="1757"/>
                  <a:pt x="838" y="1755"/>
                  <a:pt x="846" y="1758"/>
                </a:cubicBezTo>
                <a:cubicBezTo>
                  <a:pt x="926" y="1755"/>
                  <a:pt x="941" y="1745"/>
                  <a:pt x="953" y="1746"/>
                </a:cubicBezTo>
                <a:cubicBezTo>
                  <a:pt x="1016" y="1731"/>
                  <a:pt x="1027" y="1727"/>
                  <a:pt x="1029" y="1722"/>
                </a:cubicBezTo>
                <a:cubicBezTo>
                  <a:pt x="1009" y="1727"/>
                  <a:pt x="997" y="1725"/>
                  <a:pt x="983" y="1733"/>
                </a:cubicBezTo>
                <a:cubicBezTo>
                  <a:pt x="956" y="1735"/>
                  <a:pt x="951" y="1742"/>
                  <a:pt x="948" y="1739"/>
                </a:cubicBezTo>
                <a:cubicBezTo>
                  <a:pt x="890" y="1748"/>
                  <a:pt x="878" y="1749"/>
                  <a:pt x="867" y="1748"/>
                </a:cubicBezTo>
                <a:cubicBezTo>
                  <a:pt x="793" y="1738"/>
                  <a:pt x="782" y="1744"/>
                  <a:pt x="773" y="1738"/>
                </a:cubicBezTo>
                <a:cubicBezTo>
                  <a:pt x="736" y="1729"/>
                  <a:pt x="727" y="1727"/>
                  <a:pt x="717" y="1727"/>
                </a:cubicBezTo>
                <a:cubicBezTo>
                  <a:pt x="679" y="1719"/>
                  <a:pt x="671" y="1714"/>
                  <a:pt x="661" y="1712"/>
                </a:cubicBezTo>
                <a:cubicBezTo>
                  <a:pt x="561" y="1689"/>
                  <a:pt x="544" y="1687"/>
                  <a:pt x="527" y="1683"/>
                </a:cubicBezTo>
                <a:cubicBezTo>
                  <a:pt x="499" y="1677"/>
                  <a:pt x="493" y="1685"/>
                  <a:pt x="490" y="1680"/>
                </a:cubicBezTo>
                <a:cubicBezTo>
                  <a:pt x="441" y="1680"/>
                  <a:pt x="433" y="1675"/>
                  <a:pt x="423" y="1680"/>
                </a:cubicBezTo>
                <a:cubicBezTo>
                  <a:pt x="384" y="1679"/>
                  <a:pt x="382" y="1679"/>
                  <a:pt x="379" y="1682"/>
                </a:cubicBezTo>
                <a:cubicBezTo>
                  <a:pt x="413" y="1670"/>
                  <a:pt x="418" y="1669"/>
                  <a:pt x="423" y="1669"/>
                </a:cubicBezTo>
                <a:cubicBezTo>
                  <a:pt x="502" y="1666"/>
                  <a:pt x="504" y="1669"/>
                  <a:pt x="508" y="1665"/>
                </a:cubicBezTo>
                <a:cubicBezTo>
                  <a:pt x="542" y="1671"/>
                  <a:pt x="548" y="1672"/>
                  <a:pt x="554" y="1672"/>
                </a:cubicBezTo>
                <a:cubicBezTo>
                  <a:pt x="597" y="1675"/>
                  <a:pt x="601" y="1689"/>
                  <a:pt x="608" y="1685"/>
                </a:cubicBezTo>
                <a:cubicBezTo>
                  <a:pt x="647" y="1693"/>
                  <a:pt x="650" y="1693"/>
                  <a:pt x="652" y="1693"/>
                </a:cubicBezTo>
                <a:cubicBezTo>
                  <a:pt x="692" y="1705"/>
                  <a:pt x="706" y="1699"/>
                  <a:pt x="717" y="1706"/>
                </a:cubicBezTo>
                <a:cubicBezTo>
                  <a:pt x="741" y="1708"/>
                  <a:pt x="747" y="1709"/>
                  <a:pt x="754" y="1709"/>
                </a:cubicBezTo>
                <a:cubicBezTo>
                  <a:pt x="819" y="1709"/>
                  <a:pt x="823" y="1720"/>
                  <a:pt x="830" y="1713"/>
                </a:cubicBezTo>
                <a:cubicBezTo>
                  <a:pt x="893" y="1715"/>
                  <a:pt x="900" y="1711"/>
                  <a:pt x="905" y="1716"/>
                </a:cubicBezTo>
                <a:cubicBezTo>
                  <a:pt x="960" y="1702"/>
                  <a:pt x="972" y="1706"/>
                  <a:pt x="985" y="1700"/>
                </a:cubicBezTo>
                <a:cubicBezTo>
                  <a:pt x="1052" y="1684"/>
                  <a:pt x="1053" y="1671"/>
                  <a:pt x="1061" y="1677"/>
                </a:cubicBezTo>
                <a:cubicBezTo>
                  <a:pt x="1096" y="1660"/>
                  <a:pt x="1102" y="1657"/>
                  <a:pt x="1101" y="1654"/>
                </a:cubicBezTo>
                <a:cubicBezTo>
                  <a:pt x="1021" y="1680"/>
                  <a:pt x="1013" y="1684"/>
                  <a:pt x="1005" y="1687"/>
                </a:cubicBezTo>
                <a:cubicBezTo>
                  <a:pt x="965" y="1699"/>
                  <a:pt x="962" y="1691"/>
                  <a:pt x="957" y="1694"/>
                </a:cubicBezTo>
                <a:cubicBezTo>
                  <a:pt x="876" y="1703"/>
                  <a:pt x="868" y="1701"/>
                  <a:pt x="859" y="1704"/>
                </a:cubicBezTo>
                <a:cubicBezTo>
                  <a:pt x="778" y="1701"/>
                  <a:pt x="774" y="1700"/>
                  <a:pt x="771" y="1698"/>
                </a:cubicBezTo>
                <a:cubicBezTo>
                  <a:pt x="739" y="1698"/>
                  <a:pt x="737" y="1690"/>
                  <a:pt x="731" y="1696"/>
                </a:cubicBezTo>
                <a:cubicBezTo>
                  <a:pt x="671" y="1688"/>
                  <a:pt x="638" y="1679"/>
                  <a:pt x="605" y="1669"/>
                </a:cubicBezTo>
                <a:cubicBezTo>
                  <a:pt x="539" y="1655"/>
                  <a:pt x="533" y="1663"/>
                  <a:pt x="530" y="1657"/>
                </a:cubicBezTo>
                <a:cubicBezTo>
                  <a:pt x="510" y="1652"/>
                  <a:pt x="506" y="1654"/>
                  <a:pt x="508" y="1650"/>
                </a:cubicBezTo>
                <a:cubicBezTo>
                  <a:pt x="670" y="1669"/>
                  <a:pt x="678" y="1659"/>
                  <a:pt x="683" y="1666"/>
                </a:cubicBezTo>
                <a:cubicBezTo>
                  <a:pt x="710" y="1668"/>
                  <a:pt x="715" y="1672"/>
                  <a:pt x="722" y="1667"/>
                </a:cubicBezTo>
                <a:cubicBezTo>
                  <a:pt x="768" y="1670"/>
                  <a:pt x="774" y="1678"/>
                  <a:pt x="782" y="1673"/>
                </a:cubicBezTo>
                <a:cubicBezTo>
                  <a:pt x="816" y="1675"/>
                  <a:pt x="819" y="1678"/>
                  <a:pt x="823" y="1676"/>
                </a:cubicBezTo>
                <a:cubicBezTo>
                  <a:pt x="876" y="1677"/>
                  <a:pt x="890" y="1674"/>
                  <a:pt x="903" y="1671"/>
                </a:cubicBezTo>
                <a:cubicBezTo>
                  <a:pt x="991" y="1658"/>
                  <a:pt x="1000" y="1648"/>
                  <a:pt x="1005" y="1652"/>
                </a:cubicBezTo>
                <a:cubicBezTo>
                  <a:pt x="1087" y="1612"/>
                  <a:pt x="1100" y="1611"/>
                  <a:pt x="1116" y="1598"/>
                </a:cubicBezTo>
                <a:close/>
                <a:moveTo>
                  <a:pt x="611" y="1554"/>
                </a:moveTo>
                <a:cubicBezTo>
                  <a:pt x="616" y="1552"/>
                  <a:pt x="611" y="1557"/>
                  <a:pt x="608" y="1559"/>
                </a:cubicBezTo>
                <a:cubicBezTo>
                  <a:pt x="602" y="1560"/>
                  <a:pt x="607" y="1556"/>
                  <a:pt x="611" y="1554"/>
                </a:cubicBezTo>
                <a:close/>
                <a:moveTo>
                  <a:pt x="111" y="1792"/>
                </a:moveTo>
                <a:cubicBezTo>
                  <a:pt x="110" y="1783"/>
                  <a:pt x="125" y="1782"/>
                  <a:pt x="129" y="1783"/>
                </a:cubicBezTo>
                <a:cubicBezTo>
                  <a:pt x="130" y="1793"/>
                  <a:pt x="117" y="1783"/>
                  <a:pt x="111" y="1792"/>
                </a:cubicBezTo>
                <a:close/>
                <a:moveTo>
                  <a:pt x="157" y="1793"/>
                </a:moveTo>
                <a:cubicBezTo>
                  <a:pt x="162" y="1791"/>
                  <a:pt x="157" y="1798"/>
                  <a:pt x="154" y="1794"/>
                </a:cubicBezTo>
                <a:cubicBezTo>
                  <a:pt x="150" y="1797"/>
                  <a:pt x="147" y="1795"/>
                  <a:pt x="143" y="1798"/>
                </a:cubicBezTo>
                <a:cubicBezTo>
                  <a:pt x="134" y="1797"/>
                  <a:pt x="153" y="1792"/>
                  <a:pt x="157" y="1793"/>
                </a:cubicBezTo>
                <a:close/>
                <a:moveTo>
                  <a:pt x="309" y="1697"/>
                </a:moveTo>
                <a:cubicBezTo>
                  <a:pt x="312" y="1711"/>
                  <a:pt x="295" y="1700"/>
                  <a:pt x="286" y="1709"/>
                </a:cubicBezTo>
                <a:cubicBezTo>
                  <a:pt x="287" y="1696"/>
                  <a:pt x="301" y="1708"/>
                  <a:pt x="309" y="1697"/>
                </a:cubicBezTo>
                <a:close/>
                <a:moveTo>
                  <a:pt x="368" y="1706"/>
                </a:moveTo>
                <a:cubicBezTo>
                  <a:pt x="372" y="1712"/>
                  <a:pt x="379" y="1707"/>
                  <a:pt x="384" y="1710"/>
                </a:cubicBezTo>
                <a:cubicBezTo>
                  <a:pt x="439" y="1718"/>
                  <a:pt x="451" y="1709"/>
                  <a:pt x="460" y="1714"/>
                </a:cubicBezTo>
                <a:cubicBezTo>
                  <a:pt x="498" y="1721"/>
                  <a:pt x="508" y="1717"/>
                  <a:pt x="517" y="1722"/>
                </a:cubicBezTo>
                <a:cubicBezTo>
                  <a:pt x="560" y="1729"/>
                  <a:pt x="571" y="1726"/>
                  <a:pt x="580" y="1731"/>
                </a:cubicBezTo>
                <a:cubicBezTo>
                  <a:pt x="630" y="1737"/>
                  <a:pt x="634" y="1743"/>
                  <a:pt x="638" y="1745"/>
                </a:cubicBezTo>
                <a:cubicBezTo>
                  <a:pt x="658" y="1752"/>
                  <a:pt x="664" y="1748"/>
                  <a:pt x="668" y="1753"/>
                </a:cubicBezTo>
                <a:cubicBezTo>
                  <a:pt x="788" y="1787"/>
                  <a:pt x="793" y="1788"/>
                  <a:pt x="798" y="1791"/>
                </a:cubicBezTo>
                <a:cubicBezTo>
                  <a:pt x="833" y="1789"/>
                  <a:pt x="835" y="1802"/>
                  <a:pt x="841" y="1797"/>
                </a:cubicBezTo>
                <a:cubicBezTo>
                  <a:pt x="849" y="1794"/>
                  <a:pt x="842" y="1805"/>
                  <a:pt x="838" y="1803"/>
                </a:cubicBezTo>
                <a:cubicBezTo>
                  <a:pt x="791" y="1804"/>
                  <a:pt x="789" y="1802"/>
                  <a:pt x="786" y="1799"/>
                </a:cubicBezTo>
                <a:cubicBezTo>
                  <a:pt x="755" y="1804"/>
                  <a:pt x="747" y="1793"/>
                  <a:pt x="736" y="1797"/>
                </a:cubicBezTo>
                <a:cubicBezTo>
                  <a:pt x="699" y="1792"/>
                  <a:pt x="690" y="1784"/>
                  <a:pt x="680" y="1786"/>
                </a:cubicBezTo>
                <a:cubicBezTo>
                  <a:pt x="623" y="1766"/>
                  <a:pt x="616" y="1778"/>
                  <a:pt x="613" y="1769"/>
                </a:cubicBezTo>
                <a:cubicBezTo>
                  <a:pt x="558" y="1760"/>
                  <a:pt x="554" y="1760"/>
                  <a:pt x="550" y="1759"/>
                </a:cubicBezTo>
                <a:cubicBezTo>
                  <a:pt x="495" y="1746"/>
                  <a:pt x="490" y="1747"/>
                  <a:pt x="485" y="1746"/>
                </a:cubicBezTo>
                <a:cubicBezTo>
                  <a:pt x="435" y="1735"/>
                  <a:pt x="425" y="1737"/>
                  <a:pt x="418" y="1729"/>
                </a:cubicBezTo>
                <a:cubicBezTo>
                  <a:pt x="335" y="1731"/>
                  <a:pt x="326" y="1726"/>
                  <a:pt x="315" y="1732"/>
                </a:cubicBezTo>
                <a:cubicBezTo>
                  <a:pt x="253" y="1724"/>
                  <a:pt x="255" y="1723"/>
                  <a:pt x="256" y="1722"/>
                </a:cubicBezTo>
                <a:cubicBezTo>
                  <a:pt x="304" y="1714"/>
                  <a:pt x="316" y="1713"/>
                  <a:pt x="328" y="1715"/>
                </a:cubicBezTo>
                <a:close/>
                <a:moveTo>
                  <a:pt x="325" y="1690"/>
                </a:moveTo>
                <a:cubicBezTo>
                  <a:pt x="327" y="1681"/>
                  <a:pt x="344" y="1685"/>
                  <a:pt x="353" y="1674"/>
                </a:cubicBezTo>
                <a:cubicBezTo>
                  <a:pt x="351" y="1684"/>
                  <a:pt x="333" y="1687"/>
                  <a:pt x="325" y="1690"/>
                </a:cubicBezTo>
                <a:close/>
                <a:moveTo>
                  <a:pt x="371" y="1659"/>
                </a:moveTo>
                <a:cubicBezTo>
                  <a:pt x="368" y="1653"/>
                  <a:pt x="382" y="1650"/>
                  <a:pt x="386" y="1645"/>
                </a:cubicBezTo>
                <a:cubicBezTo>
                  <a:pt x="390" y="1656"/>
                  <a:pt x="378" y="1651"/>
                  <a:pt x="371" y="1659"/>
                </a:cubicBezTo>
                <a:close/>
                <a:moveTo>
                  <a:pt x="483" y="1654"/>
                </a:moveTo>
                <a:cubicBezTo>
                  <a:pt x="476" y="1652"/>
                  <a:pt x="468" y="1655"/>
                  <a:pt x="462" y="1654"/>
                </a:cubicBezTo>
                <a:cubicBezTo>
                  <a:pt x="461" y="1644"/>
                  <a:pt x="474" y="1653"/>
                  <a:pt x="479" y="1649"/>
                </a:cubicBezTo>
                <a:cubicBezTo>
                  <a:pt x="486" y="1651"/>
                  <a:pt x="493" y="1650"/>
                  <a:pt x="500" y="1649"/>
                </a:cubicBezTo>
                <a:cubicBezTo>
                  <a:pt x="501" y="1658"/>
                  <a:pt x="488" y="1650"/>
                  <a:pt x="483" y="1654"/>
                </a:cubicBezTo>
                <a:close/>
                <a:moveTo>
                  <a:pt x="38" y="1897"/>
                </a:moveTo>
                <a:cubicBezTo>
                  <a:pt x="47" y="1900"/>
                  <a:pt x="57" y="1895"/>
                  <a:pt x="65" y="1896"/>
                </a:cubicBezTo>
                <a:cubicBezTo>
                  <a:pt x="160" y="1899"/>
                  <a:pt x="167" y="1895"/>
                  <a:pt x="174" y="1896"/>
                </a:cubicBezTo>
                <a:cubicBezTo>
                  <a:pt x="212" y="1897"/>
                  <a:pt x="227" y="1901"/>
                  <a:pt x="242" y="1899"/>
                </a:cubicBezTo>
                <a:cubicBezTo>
                  <a:pt x="287" y="1911"/>
                  <a:pt x="291" y="1911"/>
                  <a:pt x="294" y="1913"/>
                </a:cubicBezTo>
                <a:cubicBezTo>
                  <a:pt x="319" y="1915"/>
                  <a:pt x="321" y="1924"/>
                  <a:pt x="326" y="1920"/>
                </a:cubicBezTo>
                <a:cubicBezTo>
                  <a:pt x="439" y="1938"/>
                  <a:pt x="446" y="1942"/>
                  <a:pt x="453" y="1943"/>
                </a:cubicBezTo>
                <a:cubicBezTo>
                  <a:pt x="510" y="1949"/>
                  <a:pt x="525" y="1951"/>
                  <a:pt x="540" y="1947"/>
                </a:cubicBezTo>
                <a:cubicBezTo>
                  <a:pt x="578" y="1945"/>
                  <a:pt x="582" y="1944"/>
                  <a:pt x="588" y="1940"/>
                </a:cubicBezTo>
                <a:cubicBezTo>
                  <a:pt x="560" y="1933"/>
                  <a:pt x="550" y="1944"/>
                  <a:pt x="544" y="1937"/>
                </a:cubicBezTo>
                <a:cubicBezTo>
                  <a:pt x="448" y="1933"/>
                  <a:pt x="442" y="1929"/>
                  <a:pt x="435" y="1927"/>
                </a:cubicBezTo>
                <a:cubicBezTo>
                  <a:pt x="389" y="1922"/>
                  <a:pt x="387" y="1917"/>
                  <a:pt x="383" y="1916"/>
                </a:cubicBezTo>
                <a:cubicBezTo>
                  <a:pt x="342" y="1918"/>
                  <a:pt x="337" y="1905"/>
                  <a:pt x="328" y="1908"/>
                </a:cubicBezTo>
                <a:cubicBezTo>
                  <a:pt x="217" y="1884"/>
                  <a:pt x="209" y="1886"/>
                  <a:pt x="201" y="1885"/>
                </a:cubicBezTo>
                <a:cubicBezTo>
                  <a:pt x="171" y="1882"/>
                  <a:pt x="163" y="1885"/>
                  <a:pt x="156" y="1880"/>
                </a:cubicBezTo>
                <a:cubicBezTo>
                  <a:pt x="128" y="1888"/>
                  <a:pt x="125" y="1880"/>
                  <a:pt x="120" y="1884"/>
                </a:cubicBezTo>
                <a:cubicBezTo>
                  <a:pt x="76" y="1886"/>
                  <a:pt x="68" y="1881"/>
                  <a:pt x="59" y="1886"/>
                </a:cubicBezTo>
                <a:cubicBezTo>
                  <a:pt x="2" y="1901"/>
                  <a:pt x="2" y="1901"/>
                  <a:pt x="2" y="1901"/>
                </a:cubicBezTo>
                <a:close/>
                <a:moveTo>
                  <a:pt x="1574" y="2083"/>
                </a:moveTo>
                <a:cubicBezTo>
                  <a:pt x="1563" y="2071"/>
                  <a:pt x="1553" y="2057"/>
                  <a:pt x="1541" y="2047"/>
                </a:cubicBezTo>
                <a:cubicBezTo>
                  <a:pt x="1469" y="1977"/>
                  <a:pt x="1464" y="1972"/>
                  <a:pt x="1459" y="1965"/>
                </a:cubicBezTo>
                <a:cubicBezTo>
                  <a:pt x="1392" y="1891"/>
                  <a:pt x="1377" y="1870"/>
                  <a:pt x="1362" y="1849"/>
                </a:cubicBezTo>
                <a:cubicBezTo>
                  <a:pt x="1302" y="1734"/>
                  <a:pt x="1296" y="1734"/>
                  <a:pt x="1294" y="1729"/>
                </a:cubicBezTo>
                <a:cubicBezTo>
                  <a:pt x="1289" y="1713"/>
                  <a:pt x="1292" y="1709"/>
                  <a:pt x="1288" y="1710"/>
                </a:cubicBezTo>
                <a:cubicBezTo>
                  <a:pt x="1286" y="1693"/>
                  <a:pt x="1285" y="1690"/>
                  <a:pt x="1283" y="1686"/>
                </a:cubicBezTo>
                <a:cubicBezTo>
                  <a:pt x="1285" y="1700"/>
                  <a:pt x="1278" y="1702"/>
                  <a:pt x="1284" y="1708"/>
                </a:cubicBezTo>
                <a:cubicBezTo>
                  <a:pt x="1287" y="1727"/>
                  <a:pt x="1288" y="1731"/>
                  <a:pt x="1292" y="1737"/>
                </a:cubicBezTo>
                <a:cubicBezTo>
                  <a:pt x="1334" y="1832"/>
                  <a:pt x="1341" y="1841"/>
                  <a:pt x="1343" y="1849"/>
                </a:cubicBezTo>
                <a:cubicBezTo>
                  <a:pt x="1356" y="1877"/>
                  <a:pt x="1360" y="1884"/>
                  <a:pt x="1363" y="1883"/>
                </a:cubicBezTo>
                <a:cubicBezTo>
                  <a:pt x="1414" y="1963"/>
                  <a:pt x="1431" y="1985"/>
                  <a:pt x="1453" y="2013"/>
                </a:cubicBezTo>
                <a:cubicBezTo>
                  <a:pt x="1493" y="2045"/>
                  <a:pt x="1496" y="2058"/>
                  <a:pt x="1502" y="2060"/>
                </a:cubicBezTo>
                <a:cubicBezTo>
                  <a:pt x="1587" y="2152"/>
                  <a:pt x="1592" y="2156"/>
                  <a:pt x="1597" y="2160"/>
                </a:cubicBezTo>
                <a:cubicBezTo>
                  <a:pt x="1591" y="2152"/>
                  <a:pt x="1587" y="2136"/>
                  <a:pt x="1579" y="2132"/>
                </a:cubicBezTo>
                <a:cubicBezTo>
                  <a:pt x="1516" y="2069"/>
                  <a:pt x="1515" y="2056"/>
                  <a:pt x="1510" y="2056"/>
                </a:cubicBezTo>
                <a:cubicBezTo>
                  <a:pt x="1488" y="2030"/>
                  <a:pt x="1483" y="2033"/>
                  <a:pt x="1482" y="2025"/>
                </a:cubicBezTo>
                <a:cubicBezTo>
                  <a:pt x="1446" y="1996"/>
                  <a:pt x="1446" y="1984"/>
                  <a:pt x="1440" y="1987"/>
                </a:cubicBezTo>
                <a:cubicBezTo>
                  <a:pt x="1364" y="1877"/>
                  <a:pt x="1360" y="1870"/>
                  <a:pt x="1357" y="1863"/>
                </a:cubicBezTo>
                <a:cubicBezTo>
                  <a:pt x="1403" y="1921"/>
                  <a:pt x="1406" y="1927"/>
                  <a:pt x="1411" y="1927"/>
                </a:cubicBezTo>
                <a:cubicBezTo>
                  <a:pt x="1435" y="1953"/>
                  <a:pt x="1435" y="1963"/>
                  <a:pt x="1440" y="1961"/>
                </a:cubicBezTo>
                <a:cubicBezTo>
                  <a:pt x="1509" y="2034"/>
                  <a:pt x="1516" y="2043"/>
                  <a:pt x="1524" y="2046"/>
                </a:cubicBezTo>
                <a:cubicBezTo>
                  <a:pt x="1571" y="2088"/>
                  <a:pt x="1572" y="2101"/>
                  <a:pt x="1577" y="2101"/>
                </a:cubicBezTo>
                <a:cubicBezTo>
                  <a:pt x="1599" y="2131"/>
                  <a:pt x="1604" y="2128"/>
                  <a:pt x="1606" y="2135"/>
                </a:cubicBezTo>
                <a:cubicBezTo>
                  <a:pt x="1631" y="2146"/>
                  <a:pt x="1619" y="2132"/>
                  <a:pt x="1608" y="2118"/>
                </a:cubicBezTo>
                <a:close/>
                <a:moveTo>
                  <a:pt x="895" y="2102"/>
                </a:moveTo>
                <a:cubicBezTo>
                  <a:pt x="894" y="2095"/>
                  <a:pt x="896" y="2087"/>
                  <a:pt x="894" y="2080"/>
                </a:cubicBezTo>
                <a:cubicBezTo>
                  <a:pt x="894" y="2069"/>
                  <a:pt x="900" y="2068"/>
                  <a:pt x="893" y="2062"/>
                </a:cubicBezTo>
                <a:cubicBezTo>
                  <a:pt x="889" y="2072"/>
                  <a:pt x="889" y="2080"/>
                  <a:pt x="889" y="2088"/>
                </a:cubicBezTo>
                <a:cubicBezTo>
                  <a:pt x="888" y="2093"/>
                  <a:pt x="887" y="2097"/>
                  <a:pt x="889" y="2100"/>
                </a:cubicBezTo>
                <a:cubicBezTo>
                  <a:pt x="888" y="2104"/>
                  <a:pt x="885" y="2110"/>
                  <a:pt x="889" y="2112"/>
                </a:cubicBezTo>
                <a:cubicBezTo>
                  <a:pt x="884" y="2123"/>
                  <a:pt x="887" y="2129"/>
                  <a:pt x="885" y="2138"/>
                </a:cubicBezTo>
                <a:cubicBezTo>
                  <a:pt x="882" y="2145"/>
                  <a:pt x="891" y="2156"/>
                  <a:pt x="882" y="2158"/>
                </a:cubicBezTo>
                <a:cubicBezTo>
                  <a:pt x="885" y="2152"/>
                  <a:pt x="881" y="2147"/>
                  <a:pt x="880" y="2146"/>
                </a:cubicBezTo>
                <a:cubicBezTo>
                  <a:pt x="879" y="2145"/>
                  <a:pt x="881" y="2141"/>
                  <a:pt x="881" y="2140"/>
                </a:cubicBezTo>
                <a:cubicBezTo>
                  <a:pt x="881" y="2140"/>
                  <a:pt x="879" y="2140"/>
                  <a:pt x="878" y="2139"/>
                </a:cubicBezTo>
                <a:cubicBezTo>
                  <a:pt x="878" y="2138"/>
                  <a:pt x="878" y="2131"/>
                  <a:pt x="878" y="2130"/>
                </a:cubicBezTo>
                <a:cubicBezTo>
                  <a:pt x="877" y="2126"/>
                  <a:pt x="876" y="2117"/>
                  <a:pt x="876" y="2115"/>
                </a:cubicBezTo>
                <a:cubicBezTo>
                  <a:pt x="877" y="2112"/>
                  <a:pt x="874" y="2113"/>
                  <a:pt x="874" y="2111"/>
                </a:cubicBezTo>
                <a:cubicBezTo>
                  <a:pt x="872" y="2096"/>
                  <a:pt x="870" y="2079"/>
                  <a:pt x="869" y="2062"/>
                </a:cubicBezTo>
                <a:cubicBezTo>
                  <a:pt x="870" y="2044"/>
                  <a:pt x="864" y="2030"/>
                  <a:pt x="868" y="2010"/>
                </a:cubicBezTo>
                <a:cubicBezTo>
                  <a:pt x="868" y="2006"/>
                  <a:pt x="865" y="2004"/>
                  <a:pt x="868" y="1998"/>
                </a:cubicBezTo>
                <a:cubicBezTo>
                  <a:pt x="860" y="1998"/>
                  <a:pt x="873" y="1986"/>
                  <a:pt x="865" y="1986"/>
                </a:cubicBezTo>
                <a:cubicBezTo>
                  <a:pt x="868" y="1976"/>
                  <a:pt x="869" y="1966"/>
                  <a:pt x="863" y="1961"/>
                </a:cubicBezTo>
                <a:cubicBezTo>
                  <a:pt x="857" y="2001"/>
                  <a:pt x="862" y="2034"/>
                  <a:pt x="860" y="2071"/>
                </a:cubicBezTo>
                <a:cubicBezTo>
                  <a:pt x="865" y="2073"/>
                  <a:pt x="861" y="2079"/>
                  <a:pt x="860" y="2083"/>
                </a:cubicBezTo>
                <a:cubicBezTo>
                  <a:pt x="865" y="2085"/>
                  <a:pt x="860" y="2093"/>
                  <a:pt x="863" y="2096"/>
                </a:cubicBezTo>
                <a:cubicBezTo>
                  <a:pt x="868" y="2103"/>
                  <a:pt x="860" y="2117"/>
                  <a:pt x="868" y="2122"/>
                </a:cubicBezTo>
                <a:cubicBezTo>
                  <a:pt x="869" y="2131"/>
                  <a:pt x="869" y="2140"/>
                  <a:pt x="870" y="2149"/>
                </a:cubicBezTo>
                <a:cubicBezTo>
                  <a:pt x="872" y="2152"/>
                  <a:pt x="873" y="2156"/>
                  <a:pt x="873" y="2160"/>
                </a:cubicBezTo>
                <a:cubicBezTo>
                  <a:pt x="898" y="2160"/>
                  <a:pt x="898" y="2160"/>
                  <a:pt x="898" y="2160"/>
                </a:cubicBezTo>
                <a:cubicBezTo>
                  <a:pt x="895" y="2154"/>
                  <a:pt x="895" y="2146"/>
                  <a:pt x="893" y="2140"/>
                </a:cubicBezTo>
                <a:cubicBezTo>
                  <a:pt x="895" y="2129"/>
                  <a:pt x="894" y="2118"/>
                  <a:pt x="895" y="2102"/>
                </a:cubicBezTo>
                <a:close/>
                <a:moveTo>
                  <a:pt x="937" y="2053"/>
                </a:moveTo>
                <a:cubicBezTo>
                  <a:pt x="934" y="2066"/>
                  <a:pt x="930" y="2079"/>
                  <a:pt x="927" y="2092"/>
                </a:cubicBezTo>
                <a:cubicBezTo>
                  <a:pt x="925" y="2111"/>
                  <a:pt x="922" y="2131"/>
                  <a:pt x="917" y="2152"/>
                </a:cubicBezTo>
                <a:cubicBezTo>
                  <a:pt x="918" y="2155"/>
                  <a:pt x="918" y="2157"/>
                  <a:pt x="918" y="2160"/>
                </a:cubicBezTo>
                <a:cubicBezTo>
                  <a:pt x="927" y="2160"/>
                  <a:pt x="927" y="2160"/>
                  <a:pt x="927" y="2160"/>
                </a:cubicBezTo>
                <a:cubicBezTo>
                  <a:pt x="930" y="2134"/>
                  <a:pt x="935" y="2109"/>
                  <a:pt x="936" y="2082"/>
                </a:cubicBezTo>
                <a:cubicBezTo>
                  <a:pt x="937" y="2072"/>
                  <a:pt x="947" y="2057"/>
                  <a:pt x="937" y="2053"/>
                </a:cubicBezTo>
                <a:close/>
                <a:moveTo>
                  <a:pt x="965" y="2075"/>
                </a:moveTo>
                <a:cubicBezTo>
                  <a:pt x="962" y="2069"/>
                  <a:pt x="966" y="2058"/>
                  <a:pt x="965" y="2051"/>
                </a:cubicBezTo>
                <a:cubicBezTo>
                  <a:pt x="965" y="2042"/>
                  <a:pt x="969" y="2031"/>
                  <a:pt x="962" y="2027"/>
                </a:cubicBezTo>
                <a:cubicBezTo>
                  <a:pt x="956" y="2047"/>
                  <a:pt x="958" y="2062"/>
                  <a:pt x="957" y="2079"/>
                </a:cubicBezTo>
                <a:cubicBezTo>
                  <a:pt x="954" y="2098"/>
                  <a:pt x="951" y="2116"/>
                  <a:pt x="949" y="2134"/>
                </a:cubicBezTo>
                <a:cubicBezTo>
                  <a:pt x="947" y="2143"/>
                  <a:pt x="944" y="2151"/>
                  <a:pt x="942" y="2160"/>
                </a:cubicBezTo>
                <a:cubicBezTo>
                  <a:pt x="950" y="2160"/>
                  <a:pt x="950" y="2160"/>
                  <a:pt x="950" y="2160"/>
                </a:cubicBezTo>
                <a:cubicBezTo>
                  <a:pt x="951" y="2159"/>
                  <a:pt x="951" y="2157"/>
                  <a:pt x="952" y="2156"/>
                </a:cubicBezTo>
                <a:cubicBezTo>
                  <a:pt x="955" y="2146"/>
                  <a:pt x="957" y="2137"/>
                  <a:pt x="960" y="2128"/>
                </a:cubicBezTo>
                <a:cubicBezTo>
                  <a:pt x="959" y="2112"/>
                  <a:pt x="967" y="2090"/>
                  <a:pt x="965" y="2075"/>
                </a:cubicBezTo>
                <a:close/>
                <a:moveTo>
                  <a:pt x="1008" y="2060"/>
                </a:moveTo>
                <a:cubicBezTo>
                  <a:pt x="1003" y="2056"/>
                  <a:pt x="1012" y="2044"/>
                  <a:pt x="1007" y="2041"/>
                </a:cubicBezTo>
                <a:cubicBezTo>
                  <a:pt x="1007" y="2034"/>
                  <a:pt x="1011" y="2024"/>
                  <a:pt x="1003" y="2022"/>
                </a:cubicBezTo>
                <a:cubicBezTo>
                  <a:pt x="1000" y="2040"/>
                  <a:pt x="1002" y="2054"/>
                  <a:pt x="1002" y="2070"/>
                </a:cubicBezTo>
                <a:cubicBezTo>
                  <a:pt x="997" y="2081"/>
                  <a:pt x="1000" y="2087"/>
                  <a:pt x="998" y="2096"/>
                </a:cubicBezTo>
                <a:cubicBezTo>
                  <a:pt x="994" y="2112"/>
                  <a:pt x="990" y="2128"/>
                  <a:pt x="985" y="2144"/>
                </a:cubicBezTo>
                <a:cubicBezTo>
                  <a:pt x="989" y="2145"/>
                  <a:pt x="986" y="2147"/>
                  <a:pt x="984" y="2149"/>
                </a:cubicBezTo>
                <a:cubicBezTo>
                  <a:pt x="983" y="2153"/>
                  <a:pt x="982" y="2157"/>
                  <a:pt x="981" y="2160"/>
                </a:cubicBezTo>
                <a:cubicBezTo>
                  <a:pt x="990" y="2160"/>
                  <a:pt x="990" y="2160"/>
                  <a:pt x="990" y="2160"/>
                </a:cubicBezTo>
                <a:cubicBezTo>
                  <a:pt x="992" y="2152"/>
                  <a:pt x="994" y="2144"/>
                  <a:pt x="997" y="2135"/>
                </a:cubicBezTo>
                <a:cubicBezTo>
                  <a:pt x="1000" y="2121"/>
                  <a:pt x="1003" y="2107"/>
                  <a:pt x="1006" y="2098"/>
                </a:cubicBezTo>
                <a:cubicBezTo>
                  <a:pt x="1004" y="2087"/>
                  <a:pt x="1008" y="2072"/>
                  <a:pt x="1008" y="2060"/>
                </a:cubicBezTo>
                <a:close/>
                <a:moveTo>
                  <a:pt x="981" y="2092"/>
                </a:moveTo>
                <a:cubicBezTo>
                  <a:pt x="985" y="2083"/>
                  <a:pt x="983" y="2078"/>
                  <a:pt x="984" y="2071"/>
                </a:cubicBezTo>
                <a:cubicBezTo>
                  <a:pt x="985" y="2064"/>
                  <a:pt x="986" y="2057"/>
                  <a:pt x="982" y="2053"/>
                </a:cubicBezTo>
                <a:cubicBezTo>
                  <a:pt x="976" y="2057"/>
                  <a:pt x="982" y="2057"/>
                  <a:pt x="979" y="2064"/>
                </a:cubicBezTo>
                <a:cubicBezTo>
                  <a:pt x="976" y="2069"/>
                  <a:pt x="985" y="2078"/>
                  <a:pt x="976" y="2078"/>
                </a:cubicBezTo>
                <a:cubicBezTo>
                  <a:pt x="976" y="2089"/>
                  <a:pt x="973" y="2102"/>
                  <a:pt x="972" y="2113"/>
                </a:cubicBezTo>
                <a:cubicBezTo>
                  <a:pt x="967" y="2124"/>
                  <a:pt x="969" y="2123"/>
                  <a:pt x="966" y="2136"/>
                </a:cubicBezTo>
                <a:cubicBezTo>
                  <a:pt x="965" y="2144"/>
                  <a:pt x="960" y="2154"/>
                  <a:pt x="962" y="2160"/>
                </a:cubicBezTo>
                <a:cubicBezTo>
                  <a:pt x="969" y="2160"/>
                  <a:pt x="969" y="2160"/>
                  <a:pt x="969" y="2160"/>
                </a:cubicBezTo>
                <a:cubicBezTo>
                  <a:pt x="971" y="2148"/>
                  <a:pt x="973" y="2137"/>
                  <a:pt x="977" y="2129"/>
                </a:cubicBezTo>
                <a:cubicBezTo>
                  <a:pt x="976" y="2119"/>
                  <a:pt x="980" y="2104"/>
                  <a:pt x="981" y="2092"/>
                </a:cubicBezTo>
                <a:close/>
                <a:moveTo>
                  <a:pt x="1023" y="2091"/>
                </a:moveTo>
                <a:cubicBezTo>
                  <a:pt x="1018" y="2104"/>
                  <a:pt x="1018" y="2105"/>
                  <a:pt x="1016" y="2119"/>
                </a:cubicBezTo>
                <a:cubicBezTo>
                  <a:pt x="1018" y="2131"/>
                  <a:pt x="1008" y="2136"/>
                  <a:pt x="1011" y="2148"/>
                </a:cubicBezTo>
                <a:cubicBezTo>
                  <a:pt x="1011" y="2153"/>
                  <a:pt x="1009" y="2157"/>
                  <a:pt x="1008" y="2160"/>
                </a:cubicBezTo>
                <a:cubicBezTo>
                  <a:pt x="1016" y="2160"/>
                  <a:pt x="1016" y="2160"/>
                  <a:pt x="1016" y="2160"/>
                </a:cubicBezTo>
                <a:cubicBezTo>
                  <a:pt x="1016" y="2156"/>
                  <a:pt x="1014" y="2153"/>
                  <a:pt x="1018" y="2146"/>
                </a:cubicBezTo>
                <a:cubicBezTo>
                  <a:pt x="1017" y="2141"/>
                  <a:pt x="1025" y="2131"/>
                  <a:pt x="1019" y="2129"/>
                </a:cubicBezTo>
                <a:cubicBezTo>
                  <a:pt x="1019" y="2123"/>
                  <a:pt x="1027" y="2113"/>
                  <a:pt x="1021" y="2111"/>
                </a:cubicBezTo>
                <a:cubicBezTo>
                  <a:pt x="1021" y="2105"/>
                  <a:pt x="1029" y="2094"/>
                  <a:pt x="1023" y="2091"/>
                </a:cubicBezTo>
                <a:close/>
              </a:path>
            </a:pathLst>
          </a:custGeom>
          <a:solidFill>
            <a:schemeClr val="accent1">
              <a:lumMod val="75000"/>
            </a:schemeClr>
          </a:solidFill>
          <a:ln>
            <a:noFill/>
          </a:ln>
        </p:spPr>
      </p:sp>
      <p:grpSp>
        <p:nvGrpSpPr>
          <p:cNvPr id="13" name="Group 12"/>
          <p:cNvGrpSpPr/>
          <p:nvPr/>
        </p:nvGrpSpPr>
        <p:grpSpPr>
          <a:xfrm>
            <a:off x="1838325" y="1262063"/>
            <a:ext cx="5486400" cy="4333875"/>
            <a:chOff x="1838325" y="1262063"/>
            <a:chExt cx="5486400" cy="4333875"/>
          </a:xfrm>
        </p:grpSpPr>
        <p:sp>
          <p:nvSpPr>
            <p:cNvPr id="12" name="Freeform 9"/>
            <p:cNvSpPr/>
            <p:nvPr/>
          </p:nvSpPr>
          <p:spPr bwMode="auto">
            <a:xfrm>
              <a:off x="1838325" y="1262063"/>
              <a:ext cx="5486400" cy="4333875"/>
            </a:xfrm>
            <a:custGeom>
              <a:avLst/>
              <a:gdLst/>
              <a:ahLst/>
              <a:cxnLst/>
              <a:rect l="0" t="0" r="r" b="b"/>
              <a:pathLst>
                <a:path w="1728" h="1364">
                  <a:moveTo>
                    <a:pt x="1628" y="0"/>
                  </a:moveTo>
                  <a:cubicBezTo>
                    <a:pt x="100" y="0"/>
                    <a:pt x="100" y="0"/>
                    <a:pt x="100" y="0"/>
                  </a:cubicBezTo>
                  <a:cubicBezTo>
                    <a:pt x="100" y="0"/>
                    <a:pt x="100" y="0"/>
                    <a:pt x="100" y="0"/>
                  </a:cubicBezTo>
                  <a:cubicBezTo>
                    <a:pt x="45" y="0"/>
                    <a:pt x="0" y="45"/>
                    <a:pt x="0" y="100"/>
                  </a:cubicBezTo>
                  <a:cubicBezTo>
                    <a:pt x="0" y="1264"/>
                    <a:pt x="0" y="1264"/>
                    <a:pt x="0" y="1264"/>
                  </a:cubicBezTo>
                  <a:cubicBezTo>
                    <a:pt x="0" y="1319"/>
                    <a:pt x="45" y="1364"/>
                    <a:pt x="100" y="1364"/>
                  </a:cubicBezTo>
                  <a:cubicBezTo>
                    <a:pt x="100" y="1364"/>
                    <a:pt x="100" y="1364"/>
                    <a:pt x="100" y="1364"/>
                  </a:cubicBezTo>
                  <a:cubicBezTo>
                    <a:pt x="1628" y="1364"/>
                    <a:pt x="1628" y="1364"/>
                    <a:pt x="1628" y="1364"/>
                  </a:cubicBezTo>
                  <a:cubicBezTo>
                    <a:pt x="1683" y="1364"/>
                    <a:pt x="1728" y="1319"/>
                    <a:pt x="1728" y="1264"/>
                  </a:cubicBezTo>
                  <a:cubicBezTo>
                    <a:pt x="1728" y="100"/>
                    <a:pt x="1728" y="100"/>
                    <a:pt x="1728" y="100"/>
                  </a:cubicBezTo>
                  <a:cubicBezTo>
                    <a:pt x="1728" y="45"/>
                    <a:pt x="1683" y="0"/>
                    <a:pt x="1628" y="0"/>
                  </a:cubicBezTo>
                  <a:close/>
                </a:path>
              </a:pathLst>
            </a:custGeom>
            <a:solidFill>
              <a:schemeClr val="bg2"/>
            </a:solidFill>
            <a:ln>
              <a:noFill/>
            </a:ln>
          </p:spPr>
        </p:sp>
        <p:cxnSp>
          <p:nvCxnSpPr>
            <p:cNvPr id="185" name="Straight Connector 184"/>
            <p:cNvCxnSpPr/>
            <p:nvPr/>
          </p:nvCxnSpPr>
          <p:spPr>
            <a:xfrm>
              <a:off x="4057650" y="3862794"/>
              <a:ext cx="10287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reeform 5"/>
            <p:cNvSpPr>
              <a:spLocks noEditPoints="1"/>
            </p:cNvSpPr>
            <p:nvPr/>
          </p:nvSpPr>
          <p:spPr bwMode="auto">
            <a:xfrm>
              <a:off x="2030413" y="1454150"/>
              <a:ext cx="5102225" cy="3949700"/>
            </a:xfrm>
            <a:custGeom>
              <a:avLst/>
              <a:gdLst/>
              <a:ahLst/>
              <a:cxnLst/>
              <a:rect l="0" t="0" r="r" b="b"/>
              <a:pathLst>
                <a:path w="1608" h="1244">
                  <a:moveTo>
                    <a:pt x="1568" y="0"/>
                  </a:moveTo>
                  <a:cubicBezTo>
                    <a:pt x="40" y="0"/>
                    <a:pt x="40" y="0"/>
                    <a:pt x="40" y="0"/>
                  </a:cubicBezTo>
                  <a:cubicBezTo>
                    <a:pt x="19" y="0"/>
                    <a:pt x="0" y="18"/>
                    <a:pt x="0" y="40"/>
                  </a:cubicBezTo>
                  <a:cubicBezTo>
                    <a:pt x="0" y="1204"/>
                    <a:pt x="0" y="1204"/>
                    <a:pt x="0" y="1204"/>
                  </a:cubicBezTo>
                  <a:cubicBezTo>
                    <a:pt x="0" y="1225"/>
                    <a:pt x="19" y="1244"/>
                    <a:pt x="40" y="1244"/>
                  </a:cubicBezTo>
                  <a:cubicBezTo>
                    <a:pt x="1568" y="1244"/>
                    <a:pt x="1568" y="1244"/>
                    <a:pt x="1568" y="1244"/>
                  </a:cubicBezTo>
                  <a:cubicBezTo>
                    <a:pt x="1590" y="1244"/>
                    <a:pt x="1608" y="1225"/>
                    <a:pt x="1608" y="1204"/>
                  </a:cubicBezTo>
                  <a:cubicBezTo>
                    <a:pt x="1608" y="40"/>
                    <a:pt x="1608" y="40"/>
                    <a:pt x="1608" y="40"/>
                  </a:cubicBezTo>
                  <a:cubicBezTo>
                    <a:pt x="1608" y="18"/>
                    <a:pt x="1590" y="0"/>
                    <a:pt x="1568" y="0"/>
                  </a:cubicBezTo>
                  <a:close/>
                  <a:moveTo>
                    <a:pt x="1594" y="1204"/>
                  </a:moveTo>
                  <a:cubicBezTo>
                    <a:pt x="1594" y="1218"/>
                    <a:pt x="1583" y="1230"/>
                    <a:pt x="1568" y="1230"/>
                  </a:cubicBezTo>
                  <a:cubicBezTo>
                    <a:pt x="40" y="1230"/>
                    <a:pt x="40" y="1230"/>
                    <a:pt x="40" y="1230"/>
                  </a:cubicBezTo>
                  <a:cubicBezTo>
                    <a:pt x="26" y="1230"/>
                    <a:pt x="14" y="1218"/>
                    <a:pt x="14" y="1204"/>
                  </a:cubicBezTo>
                  <a:cubicBezTo>
                    <a:pt x="14" y="40"/>
                    <a:pt x="14" y="40"/>
                    <a:pt x="14" y="40"/>
                  </a:cubicBezTo>
                  <a:cubicBezTo>
                    <a:pt x="14" y="26"/>
                    <a:pt x="26" y="14"/>
                    <a:pt x="40" y="14"/>
                  </a:cubicBezTo>
                  <a:cubicBezTo>
                    <a:pt x="1568" y="14"/>
                    <a:pt x="1568" y="14"/>
                    <a:pt x="1568" y="14"/>
                  </a:cubicBezTo>
                  <a:cubicBezTo>
                    <a:pt x="1583" y="14"/>
                    <a:pt x="1594" y="26"/>
                    <a:pt x="1594" y="40"/>
                  </a:cubicBezTo>
                  <a:lnTo>
                    <a:pt x="1594" y="1204"/>
                  </a:lnTo>
                  <a:close/>
                </a:path>
              </a:pathLst>
            </a:custGeom>
            <a:solidFill>
              <a:schemeClr val="accent1"/>
            </a:solidFill>
            <a:ln>
              <a:noFill/>
            </a:ln>
          </p:spPr>
        </p:sp>
      </p:grpSp>
      <p:cxnSp>
        <p:nvCxnSpPr>
          <p:cNvPr id="14" name="Straight Connector 13"/>
          <p:cNvCxnSpPr/>
          <p:nvPr/>
        </p:nvCxnSpPr>
        <p:spPr>
          <a:xfrm>
            <a:off x="4057650" y="3862794"/>
            <a:ext cx="10287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a:xfrm>
            <a:off x="6738557" y="6296731"/>
            <a:ext cx="2057400" cy="365125"/>
          </a:xfrm>
        </p:spPr>
        <p:txBody>
          <a:bodyPr/>
          <a:lstStyle>
            <a:lvl1pPr>
              <a:defRPr>
                <a:solidFill>
                  <a:schemeClr val="bg2"/>
                </a:solidFill>
              </a:defRPr>
            </a:lvl1pPr>
          </a:lstStyle>
          <a:p>
            <a:pPr>
              <a:defRPr/>
            </a:pPr>
            <a:endParaRPr lang="en-US"/>
          </a:p>
        </p:txBody>
      </p:sp>
      <p:sp>
        <p:nvSpPr>
          <p:cNvPr id="5" name="Footer Placeholder 4"/>
          <p:cNvSpPr>
            <a:spLocks noGrp="1"/>
          </p:cNvSpPr>
          <p:nvPr>
            <p:ph type="ftr" sz="quarter" idx="11"/>
          </p:nvPr>
        </p:nvSpPr>
        <p:spPr>
          <a:xfrm>
            <a:off x="3030683" y="6296731"/>
            <a:ext cx="3086100" cy="365125"/>
          </a:xfrm>
        </p:spPr>
        <p:txBody>
          <a:bodyPr/>
          <a:lstStyle>
            <a:lvl1pPr algn="ct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348057" y="6296731"/>
            <a:ext cx="2086157" cy="365125"/>
          </a:xfrm>
        </p:spPr>
        <p:txBody>
          <a:bodyPr anchor="ctr"/>
          <a:lstStyle>
            <a:lvl1pPr algn="l">
              <a:defRPr sz="900">
                <a:solidFill>
                  <a:schemeClr val="bg2"/>
                </a:solidFill>
              </a:defRPr>
            </a:lvl1pPr>
          </a:lstStyle>
          <a:p>
            <a:fld id="{D8983649-603A-4EB0-82C0-F080A9964462}" type="slidenum">
              <a:rPr lang="en-US" altLang="en-US" smtClean="0"/>
              <a:pPr/>
              <a:t>‹#›</a:t>
            </a:fld>
            <a:endParaRPr lang="en-US" altLang="en-US"/>
          </a:p>
        </p:txBody>
      </p:sp>
      <p:sp>
        <p:nvSpPr>
          <p:cNvPr id="2" name="Title 1"/>
          <p:cNvSpPr>
            <a:spLocks noGrp="1"/>
          </p:cNvSpPr>
          <p:nvPr>
            <p:ph type="title"/>
          </p:nvPr>
        </p:nvSpPr>
        <p:spPr>
          <a:xfrm>
            <a:off x="2371726" y="1830580"/>
            <a:ext cx="4394793" cy="1841715"/>
          </a:xfrm>
        </p:spPr>
        <p:txBody>
          <a:bodyPr anchor="t">
            <a:normAutofit/>
          </a:bodyPr>
          <a:lstStyle>
            <a:lvl1pPr algn="ctr">
              <a:lnSpc>
                <a:spcPct val="105000"/>
              </a:lnSpc>
              <a:defRPr sz="33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860938" y="4176132"/>
            <a:ext cx="3424856" cy="1038807"/>
          </a:xfrm>
        </p:spPr>
        <p:txBody>
          <a:bodyPr>
            <a:normAutofit/>
          </a:bodyPr>
          <a:lstStyle>
            <a:lvl1pPr marL="0" indent="0" algn="ctr">
              <a:lnSpc>
                <a:spcPct val="130000"/>
              </a:lnSpc>
              <a:spcBef>
                <a:spcPts val="0"/>
              </a:spcBef>
              <a:buNone/>
              <a:defRPr sz="1800" baseline="0">
                <a:solidFill>
                  <a:schemeClr val="tx2">
                    <a:lumMod val="75000"/>
                    <a:lumOff val="2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090083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12609" y="2438400"/>
            <a:ext cx="3127248"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0955" y="2438400"/>
            <a:ext cx="3127248"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434107-816B-4298-8467-AA4EEBF4418C}" type="slidenum">
              <a:rPr lang="en-US" altLang="en-US" smtClean="0"/>
              <a:pPr/>
              <a:t>‹#›</a:t>
            </a:fld>
            <a:endParaRPr lang="en-US" altLang="en-US"/>
          </a:p>
        </p:txBody>
      </p:sp>
    </p:spTree>
    <p:extLst>
      <p:ext uri="{BB962C8B-B14F-4D97-AF65-F5344CB8AC3E}">
        <p14:creationId xmlns:p14="http://schemas.microsoft.com/office/powerpoint/2010/main" val="4132975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04338" y="566928"/>
            <a:ext cx="6673866"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00276" y="2456408"/>
            <a:ext cx="3136392" cy="823912"/>
          </a:xfrm>
        </p:spPr>
        <p:txBody>
          <a:bodyPr anchor="b">
            <a:normAutofit/>
          </a:bodyPr>
          <a:lstStyle>
            <a:lvl1pPr marL="0" indent="0">
              <a:lnSpc>
                <a:spcPct val="99000"/>
              </a:lnSpc>
              <a:buNone/>
              <a:defRPr sz="2100" b="0" baseline="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2200276" y="3316640"/>
            <a:ext cx="3136392"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41811" y="2456408"/>
            <a:ext cx="3136392" cy="823912"/>
          </a:xfrm>
        </p:spPr>
        <p:txBody>
          <a:bodyPr anchor="b">
            <a:normAutofit/>
          </a:bodyPr>
          <a:lstStyle>
            <a:lvl1pPr marL="0" indent="0">
              <a:lnSpc>
                <a:spcPct val="99000"/>
              </a:lnSpc>
              <a:buNone/>
              <a:defRPr sz="2100" b="0" baseline="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641811" y="3316640"/>
            <a:ext cx="3136392"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92A72D-4C6B-411F-8D9F-1245B16C907B}" type="slidenum">
              <a:rPr lang="en-US" altLang="en-US" smtClean="0"/>
              <a:pPr/>
              <a:t>‹#›</a:t>
            </a:fld>
            <a:endParaRPr lang="en-US" altLang="en-US"/>
          </a:p>
        </p:txBody>
      </p:sp>
    </p:spTree>
    <p:extLst>
      <p:ext uri="{BB962C8B-B14F-4D97-AF65-F5344CB8AC3E}">
        <p14:creationId xmlns:p14="http://schemas.microsoft.com/office/powerpoint/2010/main" val="3288545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6CDDEC2-D4DE-428B-AACF-CB141F1CC52E}" type="slidenum">
              <a:rPr lang="en-US" altLang="en-US" smtClean="0"/>
              <a:pPr/>
              <a:t>‹#›</a:t>
            </a:fld>
            <a:endParaRPr lang="en-US" altLang="en-US"/>
          </a:p>
        </p:txBody>
      </p:sp>
    </p:spTree>
    <p:extLst>
      <p:ext uri="{BB962C8B-B14F-4D97-AF65-F5344CB8AC3E}">
        <p14:creationId xmlns:p14="http://schemas.microsoft.com/office/powerpoint/2010/main" val="3978461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242422" y="723329"/>
            <a:ext cx="3173440" cy="5631971"/>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6"/>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FF637E1-9053-4987-98C8-DC666EFDE525}" type="slidenum">
              <a:rPr lang="en-US" altLang="en-US" smtClean="0"/>
              <a:pPr/>
              <a:t>‹#›</a:t>
            </a:fld>
            <a:endParaRPr lang="en-US" altLang="en-US"/>
          </a:p>
        </p:txBody>
      </p:sp>
    </p:spTree>
    <p:extLst>
      <p:ext uri="{BB962C8B-B14F-4D97-AF65-F5344CB8AC3E}">
        <p14:creationId xmlns:p14="http://schemas.microsoft.com/office/powerpoint/2010/main" val="4146580994"/>
      </p:ext>
    </p:extLst>
  </p:cSld>
  <p:clrMapOvr>
    <a:masterClrMapping/>
  </p:clrMapOvr>
  <p:extLst>
    <p:ext uri="{DCECCB84-F9BA-43D5-87BE-67443E8EF086}">
      <p15:sldGuideLst xmlns:p15="http://schemas.microsoft.com/office/powerpoint/2012/main">
        <p15:guide id="1" pos="5400">
          <p15:clr>
            <a:srgbClr val="FBAE40"/>
          </p15:clr>
        </p15:guide>
        <p15:guide id="0" pos="405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Freeform 15" title="Feather"/>
          <p:cNvSpPr>
            <a:spLocks noEditPoints="1"/>
          </p:cNvSpPr>
          <p:nvPr/>
        </p:nvSpPr>
        <p:spPr bwMode="auto">
          <a:xfrm rot="2047334" flipH="1">
            <a:off x="5964933" y="777673"/>
            <a:ext cx="3075493" cy="5283579"/>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6355080" y="1503907"/>
            <a:ext cx="2420786" cy="1687924"/>
          </a:xfrm>
        </p:spPr>
        <p:txBody>
          <a:bodyPr anchor="b">
            <a:normAutofit/>
          </a:bodyPr>
          <a:lstStyle>
            <a:lvl1pPr>
              <a:lnSpc>
                <a:spcPct val="104000"/>
              </a:lnSpc>
              <a:defRPr sz="2800"/>
            </a:lvl1pPr>
          </a:lstStyle>
          <a:p>
            <a:r>
              <a:rPr lang="en-US"/>
              <a:t>Click to edit Master title style</a:t>
            </a:r>
            <a:endParaRPr lang="en-US" dirty="0"/>
          </a:p>
        </p:txBody>
      </p:sp>
      <p:sp>
        <p:nvSpPr>
          <p:cNvPr id="3" name="Content Placeholder 2"/>
          <p:cNvSpPr>
            <a:spLocks noGrp="1"/>
          </p:cNvSpPr>
          <p:nvPr>
            <p:ph idx="1"/>
          </p:nvPr>
        </p:nvSpPr>
        <p:spPr>
          <a:xfrm>
            <a:off x="365798" y="441414"/>
            <a:ext cx="5697780" cy="5654586"/>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55080" y="3223804"/>
            <a:ext cx="2420786" cy="2872197"/>
          </a:xfrm>
        </p:spPr>
        <p:txBody>
          <a:bodyPr>
            <a:normAutofit/>
          </a:bodyPr>
          <a:lstStyle>
            <a:lvl1pPr marL="0" indent="0">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357417" y="6286501"/>
            <a:ext cx="2420786" cy="365125"/>
          </a:xfrm>
        </p:spPr>
        <p:txBody>
          <a:bodyPr/>
          <a:lstStyle>
            <a:lvl1pPr algn="l">
              <a:defRPr/>
            </a:lvl1pPr>
          </a:lstStyle>
          <a:p>
            <a:pPr>
              <a:defRPr/>
            </a:pPr>
            <a:endParaRPr lang="en-US"/>
          </a:p>
        </p:txBody>
      </p:sp>
      <p:sp>
        <p:nvSpPr>
          <p:cNvPr id="6" name="Footer Placeholder 5"/>
          <p:cNvSpPr>
            <a:spLocks noGrp="1"/>
          </p:cNvSpPr>
          <p:nvPr>
            <p:ph type="ftr" sz="quarter" idx="11"/>
          </p:nvPr>
        </p:nvSpPr>
        <p:spPr>
          <a:xfrm>
            <a:off x="365798" y="6286501"/>
            <a:ext cx="5697780"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6355080" y="373605"/>
            <a:ext cx="2420786" cy="816481"/>
          </a:xfrm>
        </p:spPr>
        <p:txBody>
          <a:bodyPr anchor="t"/>
          <a:lstStyle>
            <a:lvl1pPr algn="l">
              <a:defRPr sz="3800"/>
            </a:lvl1pPr>
          </a:lstStyle>
          <a:p>
            <a:fld id="{AF8C86FA-C9D9-4700-978F-353B7E73BDD9}" type="slidenum">
              <a:rPr lang="en-US" altLang="en-US" smtClean="0"/>
              <a:pPr/>
              <a:t>‹#›</a:t>
            </a:fld>
            <a:endParaRPr lang="en-US" altLang="en-US"/>
          </a:p>
        </p:txBody>
      </p:sp>
    </p:spTree>
    <p:extLst>
      <p:ext uri="{BB962C8B-B14F-4D97-AF65-F5344CB8AC3E}">
        <p14:creationId xmlns:p14="http://schemas.microsoft.com/office/powerpoint/2010/main" val="4116413681"/>
      </p:ext>
    </p:extLst>
  </p:cSld>
  <p:clrMapOvr>
    <a:masterClrMapping/>
  </p:clrMapOvr>
  <p:extLst>
    <p:ext uri="{DCECCB84-F9BA-43D5-87BE-67443E8EF086}">
      <p15:sldGuideLst xmlns:p15="http://schemas.microsoft.com/office/powerpoint/2012/main">
        <p15:guide id="1" pos="5400">
          <p15:clr>
            <a:srgbClr val="FBAE40"/>
          </p15:clr>
        </p15:guide>
        <p15:guide id="0" pos="405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Freeform 15" title="Feather"/>
          <p:cNvSpPr>
            <a:spLocks noEditPoints="1"/>
          </p:cNvSpPr>
          <p:nvPr/>
        </p:nvSpPr>
        <p:spPr bwMode="auto">
          <a:xfrm rot="2047334" flipH="1">
            <a:off x="5964933" y="777673"/>
            <a:ext cx="3075493" cy="5283579"/>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6355080" y="1503910"/>
            <a:ext cx="2423160" cy="1687924"/>
          </a:xfrm>
        </p:spPr>
        <p:txBody>
          <a:bodyPr anchor="b">
            <a:noAutofit/>
          </a:bodyPr>
          <a:lstStyle>
            <a:lvl1pPr>
              <a:lnSpc>
                <a:spcPct val="104000"/>
              </a:lnSpc>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 y="1"/>
            <a:ext cx="6076988"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355080" y="3223806"/>
            <a:ext cx="2423160" cy="2872194"/>
          </a:xfrm>
        </p:spPr>
        <p:txBody>
          <a:bodyPr>
            <a:normAutofit/>
          </a:bodyPr>
          <a:lstStyle>
            <a:lvl1pPr marL="0" indent="0">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350194" y="6296616"/>
            <a:ext cx="2428010" cy="365125"/>
          </a:xfrm>
        </p:spPr>
        <p:txBody>
          <a:bodyPr/>
          <a:lstStyle>
            <a:lvl1pPr algn="l">
              <a:defRPr/>
            </a:lvl1pPr>
          </a:lstStyle>
          <a:p>
            <a:pPr>
              <a:defRPr/>
            </a:pPr>
            <a:endParaRPr lang="en-US"/>
          </a:p>
        </p:txBody>
      </p:sp>
      <p:sp>
        <p:nvSpPr>
          <p:cNvPr id="6" name="Footer Placeholder 5"/>
          <p:cNvSpPr>
            <a:spLocks noGrp="1"/>
          </p:cNvSpPr>
          <p:nvPr>
            <p:ph type="ftr" sz="quarter" idx="11"/>
          </p:nvPr>
        </p:nvSpPr>
        <p:spPr>
          <a:xfrm>
            <a:off x="365798" y="6296616"/>
            <a:ext cx="5711190"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6355080" y="373607"/>
            <a:ext cx="2423160" cy="816482"/>
          </a:xfrm>
        </p:spPr>
        <p:txBody>
          <a:bodyPr anchor="t"/>
          <a:lstStyle>
            <a:lvl1pPr algn="l">
              <a:defRPr sz="3800"/>
            </a:lvl1pPr>
          </a:lstStyle>
          <a:p>
            <a:fld id="{C885DC13-13FD-4B2C-94AC-D1A4B8B68B1C}" type="slidenum">
              <a:rPr lang="en-US" altLang="en-US" smtClean="0"/>
              <a:pPr/>
              <a:t>‹#›</a:t>
            </a:fld>
            <a:endParaRPr lang="en-US" altLang="en-US"/>
          </a:p>
        </p:txBody>
      </p:sp>
    </p:spTree>
    <p:extLst>
      <p:ext uri="{BB962C8B-B14F-4D97-AF65-F5344CB8AC3E}">
        <p14:creationId xmlns:p14="http://schemas.microsoft.com/office/powerpoint/2010/main" val="3753602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4" name="Group 13" title="Feathers"/>
          <p:cNvGrpSpPr/>
          <p:nvPr/>
        </p:nvGrpSpPr>
        <p:grpSpPr>
          <a:xfrm>
            <a:off x="242422" y="723329"/>
            <a:ext cx="3173440" cy="5631971"/>
            <a:chOff x="400714" y="362425"/>
            <a:chExt cx="3495979" cy="6204388"/>
          </a:xfrm>
        </p:grpSpPr>
        <p:sp>
          <p:nvSpPr>
            <p:cNvPr id="1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1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105030" y="568345"/>
            <a:ext cx="6673174"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200276" y="2438400"/>
            <a:ext cx="6577928" cy="3651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720803" y="6296616"/>
            <a:ext cx="2057400" cy="365125"/>
          </a:xfrm>
          <a:prstGeom prst="rect">
            <a:avLst/>
          </a:prstGeom>
        </p:spPr>
        <p:txBody>
          <a:bodyPr vert="horz" lIns="91440" tIns="45720" rIns="91440" bIns="45720" rtlCol="0" anchor="ctr"/>
          <a:lstStyle>
            <a:lvl1pPr algn="r">
              <a:defRPr sz="1000" baseline="0">
                <a:solidFill>
                  <a:schemeClr val="tx2">
                    <a:lumMod val="75000"/>
                    <a:lumOff val="25000"/>
                  </a:schemeClr>
                </a:solidFill>
                <a:latin typeface="+mj-lt"/>
              </a:defRPr>
            </a:lvl1pPr>
          </a:lstStyle>
          <a:p>
            <a:pPr>
              <a:defRPr/>
            </a:pPr>
            <a:endParaRPr lang="en-US"/>
          </a:p>
        </p:txBody>
      </p:sp>
      <p:sp>
        <p:nvSpPr>
          <p:cNvPr id="5" name="Footer Placeholder 4"/>
          <p:cNvSpPr>
            <a:spLocks noGrp="1"/>
          </p:cNvSpPr>
          <p:nvPr>
            <p:ph type="ftr" sz="quarter" idx="3"/>
          </p:nvPr>
        </p:nvSpPr>
        <p:spPr>
          <a:xfrm>
            <a:off x="2200276" y="6296616"/>
            <a:ext cx="4250530" cy="365125"/>
          </a:xfrm>
          <a:prstGeom prst="rect">
            <a:avLst/>
          </a:prstGeom>
        </p:spPr>
        <p:txBody>
          <a:bodyPr vert="horz" lIns="91440" tIns="45720" rIns="91440" bIns="45720" rtlCol="0" anchor="ctr"/>
          <a:lstStyle>
            <a:lvl1pPr algn="l">
              <a:defRPr sz="1000" baseline="0">
                <a:solidFill>
                  <a:schemeClr val="tx2">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285750" y="627886"/>
            <a:ext cx="1413261" cy="604269"/>
          </a:xfrm>
          <a:prstGeom prst="rect">
            <a:avLst/>
          </a:prstGeom>
        </p:spPr>
        <p:txBody>
          <a:bodyPr vert="horz" lIns="91440" tIns="45720" rIns="91440" bIns="45720" rtlCol="0" anchor="b"/>
          <a:lstStyle>
            <a:lvl1pPr algn="r">
              <a:defRPr sz="3800" baseline="0">
                <a:solidFill>
                  <a:schemeClr val="tx2">
                    <a:lumMod val="75000"/>
                    <a:lumOff val="25000"/>
                  </a:schemeClr>
                </a:solidFill>
                <a:latin typeface="+mj-lt"/>
              </a:defRPr>
            </a:lvl1pPr>
          </a:lstStyle>
          <a:p>
            <a:fld id="{C885DC13-13FD-4B2C-94AC-D1A4B8B68B1C}" type="slidenum">
              <a:rPr lang="en-US" altLang="en-US" smtClean="0"/>
              <a:pPr/>
              <a:t>‹#›</a:t>
            </a:fld>
            <a:endParaRPr lang="en-US" altLang="en-US"/>
          </a:p>
        </p:txBody>
      </p:sp>
      <p:cxnSp>
        <p:nvCxnSpPr>
          <p:cNvPr id="9" name="Straight Connector 8"/>
          <p:cNvCxnSpPr/>
          <p:nvPr/>
        </p:nvCxnSpPr>
        <p:spPr>
          <a:xfrm>
            <a:off x="2200276" y="2176009"/>
            <a:ext cx="657792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title="Rule Line"/>
          <p:cNvCxnSpPr/>
          <p:nvPr/>
        </p:nvCxnSpPr>
        <p:spPr>
          <a:xfrm>
            <a:off x="2200276" y="2176009"/>
            <a:ext cx="657792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346022"/>
      </p:ext>
    </p:extLst>
  </p:cSld>
  <p:clrMap bg1="lt1" tx1="dk1" bg2="lt2" tx2="dk2" accent1="accent1" accent2="accent2" accent3="accent3" accent4="accent4" accent5="accent5" accent6="accent6" hlink="hlink" folHlink="folHlink"/>
  <p:sldLayoutIdLst>
    <p:sldLayoutId id="2147484314" r:id="rId1"/>
    <p:sldLayoutId id="2147484315" r:id="rId2"/>
    <p:sldLayoutId id="2147484316" r:id="rId3"/>
    <p:sldLayoutId id="2147484317" r:id="rId4"/>
    <p:sldLayoutId id="2147484318" r:id="rId5"/>
    <p:sldLayoutId id="2147484319" r:id="rId6"/>
    <p:sldLayoutId id="2147484320" r:id="rId7"/>
    <p:sldLayoutId id="2147484321" r:id="rId8"/>
    <p:sldLayoutId id="2147484322" r:id="rId9"/>
    <p:sldLayoutId id="2147484323" r:id="rId10"/>
    <p:sldLayoutId id="2147484324" r:id="rId11"/>
    <p:sldLayoutId id="2147484325" r:id="rId12"/>
  </p:sldLayoutIdLst>
  <p:txStyles>
    <p:titleStyle>
      <a:lvl1pPr algn="l" defTabSz="685800" rtl="0" eaLnBrk="1" latinLnBrk="0" hangingPunct="1">
        <a:lnSpc>
          <a:spcPct val="99000"/>
        </a:lnSpc>
        <a:spcBef>
          <a:spcPct val="0"/>
        </a:spcBef>
        <a:buNone/>
        <a:defRPr sz="3800" kern="1200">
          <a:solidFill>
            <a:schemeClr val="tx2">
              <a:lumMod val="75000"/>
              <a:lumOff val="25000"/>
            </a:schemeClr>
          </a:solidFill>
          <a:latin typeface="+mj-lt"/>
          <a:ea typeface="+mj-ea"/>
          <a:cs typeface="+mj-cs"/>
        </a:defRPr>
      </a:lvl1pPr>
    </p:titleStyle>
    <p:bodyStyle>
      <a:lvl1pPr marL="240030" indent="-240030" algn="l" defTabSz="6858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480060" indent="-240030" algn="l" defTabSz="6858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720090" indent="-240030" algn="l" defTabSz="6858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960120" indent="-240030" algn="l" defTabSz="6858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200150" indent="-240030" algn="l" defTabSz="6858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440180" indent="-240030" algn="l" defTabSz="6858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1680210" indent="-240030" algn="l" defTabSz="6858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1920240" indent="-240030" algn="l" defTabSz="685800" rtl="0" eaLnBrk="1" latinLnBrk="0" hangingPunct="1">
        <a:lnSpc>
          <a:spcPct val="111000"/>
        </a:lnSpc>
        <a:spcBef>
          <a:spcPts val="930"/>
        </a:spcBef>
        <a:buFont typeface="Corbel" panose="020B0503020204020204" pitchFamily="34" charset="0"/>
        <a:buChar char="–"/>
        <a:defRPr sz="1400" kern="1200" baseline="0">
          <a:solidFill>
            <a:schemeClr val="accent1">
              <a:lumMod val="75000"/>
            </a:schemeClr>
          </a:solidFill>
          <a:latin typeface="+mn-lt"/>
          <a:ea typeface="+mn-ea"/>
          <a:cs typeface="+mn-cs"/>
        </a:defRPr>
      </a:lvl8pPr>
      <a:lvl9pPr marL="2160270" indent="-240030" algn="l" defTabSz="685800" rtl="0" eaLnBrk="1" latinLnBrk="0" hangingPunct="1">
        <a:lnSpc>
          <a:spcPct val="111000"/>
        </a:lnSpc>
        <a:spcBef>
          <a:spcPts val="930"/>
        </a:spcBef>
        <a:buFont typeface="Corbel" panose="020B0503020204020204" pitchFamily="34" charset="0"/>
        <a:buChar char="–"/>
        <a:defRPr sz="1400" i="1" kern="1200" baseline="0">
          <a:solidFill>
            <a:schemeClr val="accent1">
              <a:lumMod val="7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pos="4416">
          <p15:clr>
            <a:srgbClr val="F26B43"/>
          </p15:clr>
        </p15:guide>
        <p15:guide id="3" pos="4800">
          <p15:clr>
            <a:srgbClr val="F26B43"/>
          </p15:clr>
        </p15:guide>
        <p15:guide id="4" pos="7368">
          <p15:clr>
            <a:srgbClr val="F26B43"/>
          </p15:clr>
        </p15:guide>
        <p15:guide id="5" pos="240">
          <p15:clr>
            <a:srgbClr val="F26B43"/>
          </p15:clr>
        </p15:guide>
        <p15:guide id="0" pos="1386">
          <p15:clr>
            <a:srgbClr val="F26B43"/>
          </p15:clr>
        </p15:guide>
        <p15:guide id="6" orient="horz" pos="3960">
          <p15:clr>
            <a:srgbClr val="F26B43"/>
          </p15:clr>
        </p15:guide>
        <p15:guide id="7" orient="horz" pos="3840">
          <p15:clr>
            <a:srgbClr val="F26B43"/>
          </p15:clr>
        </p15:guide>
        <p15:guide id="8" pos="3312">
          <p15:clr>
            <a:srgbClr val="F26B43"/>
          </p15:clr>
        </p15:guide>
        <p15:guide id="9" pos="3600">
          <p15:clr>
            <a:srgbClr val="F26B43"/>
          </p15:clr>
        </p15:guide>
        <p15:guide id="10" orient="horz" pos="360">
          <p15:clr>
            <a:srgbClr val="F26B43"/>
          </p15:clr>
        </p15:guide>
        <p15:guide id="11" pos="5526">
          <p15:clr>
            <a:srgbClr val="F26B43"/>
          </p15:clr>
        </p15:guide>
        <p15:guide id="12" pos="180">
          <p15:clr>
            <a:srgbClr val="F26B43"/>
          </p15:clr>
        </p15:guide>
        <p15:guide id="13"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www.pngall.com/jobs-png" TargetMode="External"/><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hyperlink" Target="https://creativecommons.org/licenses/by-nc/3.0/" TargetMode="Externa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coetail.com/jenniferf/2015/05/12/course-4-final-project-from-tinkering-to-lexicon-in-languagemakerspace/"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0.sv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people-equation.com/resume-writing-tips-from-the-hr-trenches/" TargetMode="External"/><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vintagemahogani.blogspot.com/2011/05/tips-tuesday-business-wear.html" TargetMode="External"/><Relationship Id="rId5" Type="http://schemas.openxmlformats.org/officeDocument/2006/relationships/image" Target="../media/image28.jpg"/><Relationship Id="rId4" Type="http://schemas.openxmlformats.org/officeDocument/2006/relationships/hyperlink" Target="http://scloho1.blogspot.com/2009_03_01_archive.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69B8B5F8-ECA6-435B-AB40-4E9E920884D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6200" y="-1137449"/>
            <a:ext cx="19248303" cy="7995449"/>
          </a:xfrm>
          <a:prstGeom prst="rect">
            <a:avLst/>
          </a:prstGeom>
        </p:spPr>
      </p:pic>
      <p:sp>
        <p:nvSpPr>
          <p:cNvPr id="6" name="TextBox 5">
            <a:extLst>
              <a:ext uri="{FF2B5EF4-FFF2-40B4-BE49-F238E27FC236}">
                <a16:creationId xmlns:a16="http://schemas.microsoft.com/office/drawing/2014/main" id="{3AD2FD53-B583-4B76-840E-4EA73C8DC621}"/>
              </a:ext>
            </a:extLst>
          </p:cNvPr>
          <p:cNvSpPr txBox="1"/>
          <p:nvPr/>
        </p:nvSpPr>
        <p:spPr>
          <a:xfrm>
            <a:off x="1470749" y="6627168"/>
            <a:ext cx="8077202" cy="230832"/>
          </a:xfrm>
          <a:prstGeom prst="rect">
            <a:avLst/>
          </a:prstGeom>
          <a:noFill/>
        </p:spPr>
        <p:txBody>
          <a:bodyPr wrap="square" rtlCol="0">
            <a:spAutoFit/>
          </a:bodyPr>
          <a:lstStyle/>
          <a:p>
            <a:r>
              <a:rPr lang="en-US" sz="900">
                <a:hlinkClick r:id="rId3" tooltip="http://www.pngall.com/jobs-png"/>
              </a:rPr>
              <a:t>This Photo</a:t>
            </a:r>
            <a:r>
              <a:rPr lang="en-US" sz="900"/>
              <a:t> by Unknown Author is licensed under </a:t>
            </a:r>
            <a:r>
              <a:rPr lang="en-US" sz="900">
                <a:hlinkClick r:id="rId4" tooltip="https://creativecommons.org/licenses/by-nc/3.0/"/>
              </a:rPr>
              <a:t>CC BY-NC</a:t>
            </a:r>
            <a:endParaRPr lang="en-US" sz="900"/>
          </a:p>
        </p:txBody>
      </p:sp>
      <p:sp>
        <p:nvSpPr>
          <p:cNvPr id="2" name="Title 1">
            <a:extLst>
              <a:ext uri="{FF2B5EF4-FFF2-40B4-BE49-F238E27FC236}">
                <a16:creationId xmlns:a16="http://schemas.microsoft.com/office/drawing/2014/main" id="{C703B93A-EEC9-4A2A-B532-5C07A2F0EB20}"/>
              </a:ext>
            </a:extLst>
          </p:cNvPr>
          <p:cNvSpPr>
            <a:spLocks noGrp="1"/>
          </p:cNvSpPr>
          <p:nvPr>
            <p:ph type="title"/>
          </p:nvPr>
        </p:nvSpPr>
        <p:spPr>
          <a:xfrm>
            <a:off x="228600" y="-252339"/>
            <a:ext cx="6347715" cy="1826581"/>
          </a:xfrm>
        </p:spPr>
        <p:txBody>
          <a:bodyPr/>
          <a:lstStyle/>
          <a:p>
            <a:r>
              <a:rPr lang="en-US" dirty="0"/>
              <a:t>Position hunting and Interviewing</a:t>
            </a:r>
          </a:p>
        </p:txBody>
      </p:sp>
      <p:sp>
        <p:nvSpPr>
          <p:cNvPr id="3" name="Text Placeholder 2">
            <a:extLst>
              <a:ext uri="{FF2B5EF4-FFF2-40B4-BE49-F238E27FC236}">
                <a16:creationId xmlns:a16="http://schemas.microsoft.com/office/drawing/2014/main" id="{6A17A5A7-4087-4B0A-9718-6A7BBA0BA42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59279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Title 1" descr="Large confetti">
            <a:extLst>
              <a:ext uri="{FF2B5EF4-FFF2-40B4-BE49-F238E27FC236}">
                <a16:creationId xmlns:a16="http://schemas.microsoft.com/office/drawing/2014/main" id="{8B5C84C6-6782-429E-A19C-628B291E4D12}"/>
              </a:ext>
            </a:extLst>
          </p:cNvPr>
          <p:cNvSpPr>
            <a:spLocks noGrp="1"/>
          </p:cNvSpPr>
          <p:nvPr>
            <p:ph type="title"/>
          </p:nvPr>
        </p:nvSpPr>
        <p:spPr>
          <a:xfrm>
            <a:off x="2200275" y="568345"/>
            <a:ext cx="6577928" cy="1560716"/>
          </a:xfrm>
        </p:spPr>
        <p:txBody>
          <a:bodyPr>
            <a:normAutofit/>
          </a:bodyPr>
          <a:lstStyle/>
          <a:p>
            <a:pPr eaLnBrk="1" hangingPunct="1"/>
            <a:r>
              <a:rPr lang="en-US" altLang="en-US" b="1"/>
              <a:t>WHAT TO BRING</a:t>
            </a:r>
          </a:p>
        </p:txBody>
      </p:sp>
      <p:graphicFrame>
        <p:nvGraphicFramePr>
          <p:cNvPr id="21508" name="Content Placeholder 2">
            <a:extLst>
              <a:ext uri="{FF2B5EF4-FFF2-40B4-BE49-F238E27FC236}">
                <a16:creationId xmlns:a16="http://schemas.microsoft.com/office/drawing/2014/main" id="{04686B23-9A0D-4DAE-85CE-591EE0C4D307}"/>
              </a:ext>
            </a:extLst>
          </p:cNvPr>
          <p:cNvGraphicFramePr>
            <a:graphicFrameLocks noGrp="1"/>
          </p:cNvGraphicFramePr>
          <p:nvPr>
            <p:ph idx="1"/>
            <p:extLst>
              <p:ext uri="{D42A27DB-BD31-4B8C-83A1-F6EECF244321}">
                <p14:modId xmlns:p14="http://schemas.microsoft.com/office/powerpoint/2010/main" val="2773675002"/>
              </p:ext>
            </p:extLst>
          </p:nvPr>
        </p:nvGraphicFramePr>
        <p:xfrm>
          <a:off x="2200275" y="2438400"/>
          <a:ext cx="6578203" cy="365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0BA2247A-E9F8-4143-ADCA-0F842A18E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Title 1" descr="Large confetti">
            <a:extLst>
              <a:ext uri="{FF2B5EF4-FFF2-40B4-BE49-F238E27FC236}">
                <a16:creationId xmlns:a16="http://schemas.microsoft.com/office/drawing/2014/main" id="{63B159B4-BFAE-4831-8CE7-223BE02F88E6}"/>
              </a:ext>
            </a:extLst>
          </p:cNvPr>
          <p:cNvSpPr>
            <a:spLocks noGrp="1"/>
          </p:cNvSpPr>
          <p:nvPr>
            <p:ph type="title"/>
          </p:nvPr>
        </p:nvSpPr>
        <p:spPr>
          <a:xfrm>
            <a:off x="1384935" y="568345"/>
            <a:ext cx="7276464" cy="1560716"/>
          </a:xfrm>
        </p:spPr>
        <p:txBody>
          <a:bodyPr rtlCol="0">
            <a:normAutofit/>
          </a:bodyPr>
          <a:lstStyle/>
          <a:p>
            <a:pPr eaLnBrk="1" fontAlgn="auto" hangingPunct="1">
              <a:spcAft>
                <a:spcPts val="0"/>
              </a:spcAft>
              <a:defRPr/>
            </a:pPr>
            <a:r>
              <a:rPr lang="en-US" b="1" cap="small">
                <a:cs typeface="Times New Roman" pitchFamily="18" charset="0"/>
              </a:rPr>
              <a:t>RESEARCH THE ORGANIZATION</a:t>
            </a:r>
          </a:p>
        </p:txBody>
      </p:sp>
      <p:cxnSp>
        <p:nvCxnSpPr>
          <p:cNvPr id="77" name="Straight Connector 76">
            <a:extLst>
              <a:ext uri="{FF2B5EF4-FFF2-40B4-BE49-F238E27FC236}">
                <a16:creationId xmlns:a16="http://schemas.microsoft.com/office/drawing/2014/main" id="{D6AAB1FD-37D2-44D2-9E77-C42AA85E78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84935" y="2176009"/>
            <a:ext cx="7276464"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12293" name="Content Placeholder 2">
            <a:extLst>
              <a:ext uri="{FF2B5EF4-FFF2-40B4-BE49-F238E27FC236}">
                <a16:creationId xmlns:a16="http://schemas.microsoft.com/office/drawing/2014/main" id="{4637EEF4-9B7A-4BA0-AB05-894E084383CD}"/>
              </a:ext>
            </a:extLst>
          </p:cNvPr>
          <p:cNvGraphicFramePr>
            <a:graphicFrameLocks noGrp="1"/>
          </p:cNvGraphicFramePr>
          <p:nvPr>
            <p:ph idx="1"/>
            <p:extLst>
              <p:ext uri="{D42A27DB-BD31-4B8C-83A1-F6EECF244321}">
                <p14:modId xmlns:p14="http://schemas.microsoft.com/office/powerpoint/2010/main" val="1258718007"/>
              </p:ext>
            </p:extLst>
          </p:nvPr>
        </p:nvGraphicFramePr>
        <p:xfrm>
          <a:off x="1384935" y="2438400"/>
          <a:ext cx="7276464" cy="365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E3DB6FEF-2505-46DD-98AA-E6F0013E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5">
            <a:extLst>
              <a:ext uri="{FF2B5EF4-FFF2-40B4-BE49-F238E27FC236}">
                <a16:creationId xmlns:a16="http://schemas.microsoft.com/office/drawing/2014/main" id="{8A450A7B-228C-4101-8701-8725F6D48B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093" y="3175"/>
            <a:ext cx="9108775"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1">
              <a:lumMod val="40000"/>
              <a:lumOff val="60000"/>
            </a:schemeClr>
          </a:solidFill>
          <a:ln>
            <a:noFill/>
          </a:ln>
        </p:spPr>
      </p:sp>
      <p:sp>
        <p:nvSpPr>
          <p:cNvPr id="76" name="Freeform 9">
            <a:extLst>
              <a:ext uri="{FF2B5EF4-FFF2-40B4-BE49-F238E27FC236}">
                <a16:creationId xmlns:a16="http://schemas.microsoft.com/office/drawing/2014/main" id="{7A601649-7DA5-4AA2-8711-0963D83A11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093" y="3175"/>
            <a:ext cx="9108775"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lumMod val="40000"/>
              <a:lumOff val="60000"/>
            </a:schemeClr>
          </a:solidFill>
          <a:ln>
            <a:noFill/>
          </a:ln>
        </p:spPr>
      </p:sp>
      <p:sp>
        <p:nvSpPr>
          <p:cNvPr id="78" name="Freeform 13">
            <a:extLst>
              <a:ext uri="{FF2B5EF4-FFF2-40B4-BE49-F238E27FC236}">
                <a16:creationId xmlns:a16="http://schemas.microsoft.com/office/drawing/2014/main" id="{4BF06320-21C2-4178-97BE-A72378A8A2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348" y="0"/>
            <a:ext cx="911352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1">
              <a:lumMod val="20000"/>
              <a:lumOff val="80000"/>
            </a:schemeClr>
          </a:solidFill>
          <a:ln>
            <a:noFill/>
          </a:ln>
        </p:spPr>
      </p:sp>
      <p:sp>
        <p:nvSpPr>
          <p:cNvPr id="80" name="Rectangle 79">
            <a:extLst>
              <a:ext uri="{FF2B5EF4-FFF2-40B4-BE49-F238E27FC236}">
                <a16:creationId xmlns:a16="http://schemas.microsoft.com/office/drawing/2014/main" id="{78DB0209-038A-4BBB-846F-FF25A7C168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6814" y="0"/>
            <a:ext cx="565327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4" name="Rectangle 2" descr="Large confetti">
            <a:extLst>
              <a:ext uri="{FF2B5EF4-FFF2-40B4-BE49-F238E27FC236}">
                <a16:creationId xmlns:a16="http://schemas.microsoft.com/office/drawing/2014/main" id="{843847D4-4C91-4F54-B1D0-8229E5CB26C5}"/>
              </a:ext>
            </a:extLst>
          </p:cNvPr>
          <p:cNvSpPr>
            <a:spLocks noGrp="1" noChangeArrowheads="1"/>
          </p:cNvSpPr>
          <p:nvPr>
            <p:ph type="title"/>
          </p:nvPr>
        </p:nvSpPr>
        <p:spPr>
          <a:xfrm>
            <a:off x="3855720" y="568345"/>
            <a:ext cx="4922483" cy="1560716"/>
          </a:xfrm>
        </p:spPr>
        <p:txBody>
          <a:bodyPr>
            <a:normAutofit/>
          </a:bodyPr>
          <a:lstStyle/>
          <a:p>
            <a:pPr eaLnBrk="1" hangingPunct="1"/>
            <a:r>
              <a:rPr lang="en-US" altLang="en-US" b="1"/>
              <a:t>THE INTERVIEW DAY</a:t>
            </a:r>
          </a:p>
        </p:txBody>
      </p:sp>
      <p:cxnSp>
        <p:nvCxnSpPr>
          <p:cNvPr id="82" name="Straight Connector 81">
            <a:extLst>
              <a:ext uri="{FF2B5EF4-FFF2-40B4-BE49-F238E27FC236}">
                <a16:creationId xmlns:a16="http://schemas.microsoft.com/office/drawing/2014/main" id="{1B896C34-214C-4AF6-8B1F-ACB10F0BF0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55720" y="2257514"/>
            <a:ext cx="1028700" cy="0"/>
          </a:xfrm>
          <a:prstGeom prst="line">
            <a:avLst/>
          </a:prstGeom>
          <a:ln w="3810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315" name="Rectangle 3">
            <a:extLst>
              <a:ext uri="{FF2B5EF4-FFF2-40B4-BE49-F238E27FC236}">
                <a16:creationId xmlns:a16="http://schemas.microsoft.com/office/drawing/2014/main" id="{1E2B41D9-FC64-4A3D-A64F-7FD3241F1DEB}"/>
              </a:ext>
            </a:extLst>
          </p:cNvPr>
          <p:cNvSpPr>
            <a:spLocks noGrp="1" noChangeArrowheads="1"/>
          </p:cNvSpPr>
          <p:nvPr>
            <p:ph idx="1"/>
          </p:nvPr>
        </p:nvSpPr>
        <p:spPr>
          <a:xfrm>
            <a:off x="3855720" y="2438400"/>
            <a:ext cx="4922483" cy="3651504"/>
          </a:xfrm>
        </p:spPr>
        <p:txBody>
          <a:bodyPr rtlCol="0">
            <a:normAutofit/>
          </a:bodyPr>
          <a:lstStyle/>
          <a:p>
            <a:pPr eaLnBrk="1" fontAlgn="auto" hangingPunct="1">
              <a:lnSpc>
                <a:spcPct val="101000"/>
              </a:lnSpc>
              <a:spcAft>
                <a:spcPts val="0"/>
              </a:spcAft>
              <a:buFontTx/>
              <a:buChar char="•"/>
              <a:defRPr/>
            </a:pPr>
            <a:r>
              <a:rPr lang="en-US" sz="1700" dirty="0"/>
              <a:t>Take time to calm yourself when you arrive. The interview begins when you step into the building.</a:t>
            </a:r>
          </a:p>
          <a:p>
            <a:pPr eaLnBrk="1" fontAlgn="auto" hangingPunct="1">
              <a:lnSpc>
                <a:spcPct val="101000"/>
              </a:lnSpc>
              <a:spcAft>
                <a:spcPts val="0"/>
              </a:spcAft>
              <a:buFontTx/>
              <a:buChar char="•"/>
              <a:defRPr/>
            </a:pPr>
            <a:r>
              <a:rPr lang="en-US" sz="1700" dirty="0"/>
              <a:t>Greet everyone in a friendly and professional manner; often staff are asked their opinion of candidates.</a:t>
            </a:r>
          </a:p>
          <a:p>
            <a:pPr eaLnBrk="1" fontAlgn="auto" hangingPunct="1">
              <a:lnSpc>
                <a:spcPct val="101000"/>
              </a:lnSpc>
              <a:spcAft>
                <a:spcPts val="0"/>
              </a:spcAft>
              <a:buFontTx/>
              <a:buChar char="•"/>
              <a:defRPr/>
            </a:pPr>
            <a:r>
              <a:rPr lang="en-US" sz="1700" dirty="0"/>
              <a:t>Greet interviewer by name, with a smile, and direct eye contact.</a:t>
            </a:r>
          </a:p>
          <a:p>
            <a:pPr eaLnBrk="1" fontAlgn="auto" hangingPunct="1">
              <a:lnSpc>
                <a:spcPct val="101000"/>
              </a:lnSpc>
              <a:spcAft>
                <a:spcPts val="0"/>
              </a:spcAft>
              <a:buFontTx/>
              <a:buChar char="•"/>
              <a:defRPr/>
            </a:pPr>
            <a:r>
              <a:rPr lang="en-US" sz="1700" dirty="0"/>
              <a:t>Offer a strong, confident handshake.</a:t>
            </a:r>
          </a:p>
          <a:p>
            <a:pPr eaLnBrk="1" fontAlgn="auto" hangingPunct="1">
              <a:lnSpc>
                <a:spcPct val="101000"/>
              </a:lnSpc>
              <a:spcAft>
                <a:spcPts val="0"/>
              </a:spcAft>
              <a:buFontTx/>
              <a:buChar char="•"/>
              <a:defRPr/>
            </a:pPr>
            <a:r>
              <a:rPr lang="en-US" sz="1700" dirty="0"/>
              <a:t>Be attentive; be aware of your non-verbal/body language.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4580" name="Group 70">
            <a:extLst>
              <a:ext uri="{FF2B5EF4-FFF2-40B4-BE49-F238E27FC236}">
                <a16:creationId xmlns:a16="http://schemas.microsoft.com/office/drawing/2014/main" id="{39BCE03C-B7E6-4AC4-97BD-6C046CA21F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0535" y="362425"/>
            <a:ext cx="2621983" cy="6204388"/>
            <a:chOff x="400714" y="362425"/>
            <a:chExt cx="3495979" cy="6204388"/>
          </a:xfrm>
        </p:grpSpPr>
        <p:sp>
          <p:nvSpPr>
            <p:cNvPr id="72" name="Freeform 5">
              <a:extLst>
                <a:ext uri="{FF2B5EF4-FFF2-40B4-BE49-F238E27FC236}">
                  <a16:creationId xmlns:a16="http://schemas.microsoft.com/office/drawing/2014/main" id="{6C0200D4-F036-449F-93FC-DF7D9EEF29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3" name="Freeform 15">
              <a:extLst>
                <a:ext uri="{FF2B5EF4-FFF2-40B4-BE49-F238E27FC236}">
                  <a16:creationId xmlns:a16="http://schemas.microsoft.com/office/drawing/2014/main" id="{3CBAE784-2730-4857-9CB0-338381F538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cxnSp>
        <p:nvCxnSpPr>
          <p:cNvPr id="24581" name="Straight Connector 74">
            <a:extLst>
              <a:ext uri="{FF2B5EF4-FFF2-40B4-BE49-F238E27FC236}">
                <a16:creationId xmlns:a16="http://schemas.microsoft.com/office/drawing/2014/main" id="{C8328FE1-BD1A-401B-8AA8-71857B2CC14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0275" y="2176009"/>
            <a:ext cx="657792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useBgFill="1">
        <p:nvSpPr>
          <p:cNvPr id="24582" name="Rectangle 76">
            <a:extLst>
              <a:ext uri="{FF2B5EF4-FFF2-40B4-BE49-F238E27FC236}">
                <a16:creationId xmlns:a16="http://schemas.microsoft.com/office/drawing/2014/main" id="{56CF7989-8062-4A94-8F9D-90B269D276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ADDC86F3-38A1-4F09-8796-EA68045B5EDC}"/>
              </a:ext>
            </a:extLst>
          </p:cNvPr>
          <p:cNvSpPr txBox="1"/>
          <p:nvPr/>
        </p:nvSpPr>
        <p:spPr>
          <a:xfrm>
            <a:off x="4800600" y="568345"/>
            <a:ext cx="3977603" cy="1560716"/>
          </a:xfrm>
          <a:prstGeom prst="rect">
            <a:avLst/>
          </a:prstGeom>
        </p:spPr>
        <p:txBody>
          <a:bodyPr vert="horz" lIns="91440" tIns="45720" rIns="91440" bIns="45720" rtlCol="0" anchor="t">
            <a:normAutofit/>
          </a:bodyPr>
          <a:lstStyle/>
          <a:p>
            <a:pPr defTabSz="914400">
              <a:lnSpc>
                <a:spcPct val="99000"/>
              </a:lnSpc>
              <a:spcBef>
                <a:spcPct val="0"/>
              </a:spcBef>
              <a:spcAft>
                <a:spcPts val="600"/>
              </a:spcAft>
              <a:defRPr/>
            </a:pPr>
            <a:r>
              <a:rPr lang="en-US" sz="3500" b="1">
                <a:solidFill>
                  <a:schemeClr val="tx2">
                    <a:lumMod val="75000"/>
                    <a:lumOff val="25000"/>
                  </a:schemeClr>
                </a:solidFill>
                <a:latin typeface="+mj-lt"/>
                <a:ea typeface="+mj-ea"/>
                <a:cs typeface="+mj-cs"/>
              </a:rPr>
              <a:t>HOW TO SHAKE HANDS</a:t>
            </a:r>
          </a:p>
        </p:txBody>
      </p:sp>
      <p:sp>
        <p:nvSpPr>
          <p:cNvPr id="24583" name="Rounded Rectangle 13">
            <a:extLst>
              <a:ext uri="{FF2B5EF4-FFF2-40B4-BE49-F238E27FC236}">
                <a16:creationId xmlns:a16="http://schemas.microsoft.com/office/drawing/2014/main" id="{F5AA46A9-DF4A-490A-876F-33E2CC2B3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491" y="1534308"/>
            <a:ext cx="3845479" cy="4358546"/>
          </a:xfrm>
          <a:prstGeom prst="roundRect">
            <a:avLst>
              <a:gd name="adj" fmla="val 2462"/>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4578" name="Picture 6">
            <a:extLst>
              <a:ext uri="{FF2B5EF4-FFF2-40B4-BE49-F238E27FC236}">
                <a16:creationId xmlns:a16="http://schemas.microsoft.com/office/drawing/2014/main" id="{CEB9A639-C231-4045-91F3-6D3647D415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037" r="17038" b="2"/>
          <a:stretch/>
        </p:blipFill>
        <p:spPr bwMode="auto">
          <a:xfrm>
            <a:off x="740930" y="1859950"/>
            <a:ext cx="3336602" cy="37072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1" name="Straight Connector 80">
            <a:extLst>
              <a:ext uri="{FF2B5EF4-FFF2-40B4-BE49-F238E27FC236}">
                <a16:creationId xmlns:a16="http://schemas.microsoft.com/office/drawing/2014/main" id="{C696F822-DDA2-499B-AA77-6020B0AB17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00600" y="2176009"/>
            <a:ext cx="397760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F1E8FEBC-3B5D-4AD0-9F6A-2C0F3627C79C}"/>
              </a:ext>
            </a:extLst>
          </p:cNvPr>
          <p:cNvSpPr/>
          <p:nvPr/>
        </p:nvSpPr>
        <p:spPr>
          <a:xfrm>
            <a:off x="4800600" y="2438400"/>
            <a:ext cx="3977603" cy="3651504"/>
          </a:xfrm>
          <a:prstGeom prst="rect">
            <a:avLst/>
          </a:prstGeom>
        </p:spPr>
        <p:txBody>
          <a:bodyPr vert="horz" lIns="91440" tIns="45720" rIns="91440" bIns="45720" rtlCol="0">
            <a:normAutofit/>
          </a:bodyPr>
          <a:lstStyle/>
          <a:p>
            <a:pPr marL="342900" indent="-320040" defTabSz="914400">
              <a:lnSpc>
                <a:spcPct val="111000"/>
              </a:lnSpc>
              <a:spcBef>
                <a:spcPts val="930"/>
              </a:spcBef>
              <a:buFont typeface="Corbel" panose="020B0503020204020204" pitchFamily="34" charset="0"/>
              <a:buChar char="–"/>
              <a:defRPr/>
            </a:pPr>
            <a:r>
              <a:rPr lang="en-US">
                <a:solidFill>
                  <a:schemeClr val="tx2">
                    <a:lumMod val="75000"/>
                    <a:lumOff val="25000"/>
                  </a:schemeClr>
                </a:solidFill>
              </a:rPr>
              <a:t>Make eye contact and smile as you shake hands.</a:t>
            </a:r>
          </a:p>
          <a:p>
            <a:pPr marL="342900" indent="-320040" defTabSz="914400">
              <a:lnSpc>
                <a:spcPct val="111000"/>
              </a:lnSpc>
              <a:spcBef>
                <a:spcPts val="930"/>
              </a:spcBef>
              <a:buFont typeface="Corbel" panose="020B0503020204020204" pitchFamily="34" charset="0"/>
              <a:buChar char="–"/>
              <a:defRPr/>
            </a:pPr>
            <a:r>
              <a:rPr lang="en-US">
                <a:solidFill>
                  <a:schemeClr val="tx2">
                    <a:lumMod val="75000"/>
                    <a:lumOff val="25000"/>
                  </a:schemeClr>
                </a:solidFill>
              </a:rPr>
              <a:t>Use a firm handshake; adjust your grip to the other person’s hand.</a:t>
            </a:r>
          </a:p>
          <a:p>
            <a:pPr marL="342900" indent="-320040" defTabSz="914400">
              <a:lnSpc>
                <a:spcPct val="111000"/>
              </a:lnSpc>
              <a:spcBef>
                <a:spcPts val="930"/>
              </a:spcBef>
              <a:buFont typeface="Corbel" panose="020B0503020204020204" pitchFamily="34" charset="0"/>
              <a:buChar char="–"/>
              <a:defRPr/>
            </a:pPr>
            <a:r>
              <a:rPr lang="en-US">
                <a:solidFill>
                  <a:schemeClr val="tx2">
                    <a:lumMod val="75000"/>
                    <a:lumOff val="25000"/>
                  </a:schemeClr>
                </a:solidFill>
              </a:rPr>
              <a:t>Hold the handshake for 2 to 3 seconds.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6" name="Rectangle 73">
            <a:extLst>
              <a:ext uri="{FF2B5EF4-FFF2-40B4-BE49-F238E27FC236}">
                <a16:creationId xmlns:a16="http://schemas.microsoft.com/office/drawing/2014/main" id="{0BA2247A-E9F8-4143-ADCA-0F842A18E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2" name="Title 1" descr="Large confetti">
            <a:extLst>
              <a:ext uri="{FF2B5EF4-FFF2-40B4-BE49-F238E27FC236}">
                <a16:creationId xmlns:a16="http://schemas.microsoft.com/office/drawing/2014/main" id="{85713EB4-9131-4FFA-8267-68F40611F9A8}"/>
              </a:ext>
            </a:extLst>
          </p:cNvPr>
          <p:cNvSpPr>
            <a:spLocks noGrp="1"/>
          </p:cNvSpPr>
          <p:nvPr>
            <p:ph type="title"/>
          </p:nvPr>
        </p:nvSpPr>
        <p:spPr>
          <a:xfrm>
            <a:off x="1384935" y="568345"/>
            <a:ext cx="7276464" cy="1560716"/>
          </a:xfrm>
        </p:spPr>
        <p:txBody>
          <a:bodyPr>
            <a:normAutofit/>
          </a:bodyPr>
          <a:lstStyle/>
          <a:p>
            <a:pPr eaLnBrk="1" hangingPunct="1"/>
            <a:r>
              <a:rPr lang="en-US" altLang="en-US" b="1" dirty="0"/>
              <a:t>Your introduction</a:t>
            </a:r>
          </a:p>
        </p:txBody>
      </p:sp>
      <p:cxnSp>
        <p:nvCxnSpPr>
          <p:cNvPr id="25607" name="Straight Connector 75">
            <a:extLst>
              <a:ext uri="{FF2B5EF4-FFF2-40B4-BE49-F238E27FC236}">
                <a16:creationId xmlns:a16="http://schemas.microsoft.com/office/drawing/2014/main" id="{D6AAB1FD-37D2-44D2-9E77-C42AA85E78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84935" y="2176009"/>
            <a:ext cx="7276464"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25608" name="Content Placeholder 2">
            <a:extLst>
              <a:ext uri="{FF2B5EF4-FFF2-40B4-BE49-F238E27FC236}">
                <a16:creationId xmlns:a16="http://schemas.microsoft.com/office/drawing/2014/main" id="{6F4F096B-15D2-4404-8622-5DFAEF7E1882}"/>
              </a:ext>
            </a:extLst>
          </p:cNvPr>
          <p:cNvGraphicFramePr>
            <a:graphicFrameLocks noGrp="1"/>
          </p:cNvGraphicFramePr>
          <p:nvPr>
            <p:ph idx="1"/>
            <p:extLst>
              <p:ext uri="{D42A27DB-BD31-4B8C-83A1-F6EECF244321}">
                <p14:modId xmlns:p14="http://schemas.microsoft.com/office/powerpoint/2010/main" val="953061111"/>
              </p:ext>
            </p:extLst>
          </p:nvPr>
        </p:nvGraphicFramePr>
        <p:xfrm>
          <a:off x="1384935" y="2438400"/>
          <a:ext cx="7276464" cy="365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BA2247A-E9F8-4143-ADCA-0F842A18E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6" name="Title 1" descr="Large confetti">
            <a:extLst>
              <a:ext uri="{FF2B5EF4-FFF2-40B4-BE49-F238E27FC236}">
                <a16:creationId xmlns:a16="http://schemas.microsoft.com/office/drawing/2014/main" id="{C3248F49-0E33-415B-9CD7-FD1F5CB0CBE8}"/>
              </a:ext>
            </a:extLst>
          </p:cNvPr>
          <p:cNvSpPr>
            <a:spLocks noGrp="1"/>
          </p:cNvSpPr>
          <p:nvPr>
            <p:ph type="title"/>
          </p:nvPr>
        </p:nvSpPr>
        <p:spPr>
          <a:xfrm>
            <a:off x="1384935" y="568345"/>
            <a:ext cx="7276464" cy="1560716"/>
          </a:xfrm>
        </p:spPr>
        <p:txBody>
          <a:bodyPr>
            <a:normAutofit/>
          </a:bodyPr>
          <a:lstStyle/>
          <a:p>
            <a:pPr eaLnBrk="1" hangingPunct="1"/>
            <a:r>
              <a:rPr lang="en-US" altLang="en-US" b="1"/>
              <a:t>THE INTERVIEW BEGINS</a:t>
            </a:r>
          </a:p>
        </p:txBody>
      </p:sp>
      <p:cxnSp>
        <p:nvCxnSpPr>
          <p:cNvPr id="73" name="Straight Connector 72">
            <a:extLst>
              <a:ext uri="{FF2B5EF4-FFF2-40B4-BE49-F238E27FC236}">
                <a16:creationId xmlns:a16="http://schemas.microsoft.com/office/drawing/2014/main" id="{D6AAB1FD-37D2-44D2-9E77-C42AA85E78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84935" y="2176009"/>
            <a:ext cx="7276464"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2" name="Content Placeholder 1">
            <a:extLst>
              <a:ext uri="{FF2B5EF4-FFF2-40B4-BE49-F238E27FC236}">
                <a16:creationId xmlns:a16="http://schemas.microsoft.com/office/drawing/2014/main" id="{00DEB8CD-845E-4280-AB16-0AB7A9EFEE95}"/>
              </a:ext>
            </a:extLst>
          </p:cNvPr>
          <p:cNvGraphicFramePr>
            <a:graphicFrameLocks noGrp="1"/>
          </p:cNvGraphicFramePr>
          <p:nvPr>
            <p:ph idx="1"/>
            <p:extLst>
              <p:ext uri="{D42A27DB-BD31-4B8C-83A1-F6EECF244321}">
                <p14:modId xmlns:p14="http://schemas.microsoft.com/office/powerpoint/2010/main" val="2902843393"/>
              </p:ext>
            </p:extLst>
          </p:nvPr>
        </p:nvGraphicFramePr>
        <p:xfrm>
          <a:off x="1384935" y="2438400"/>
          <a:ext cx="7276464" cy="365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1B7980EA-F904-4003-B61B-85D715ECD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8" name="Group 137">
            <a:extLst>
              <a:ext uri="{FF2B5EF4-FFF2-40B4-BE49-F238E27FC236}">
                <a16:creationId xmlns:a16="http://schemas.microsoft.com/office/drawing/2014/main" id="{D04B3AAD-B980-4347-8FEA-1B8B5B6DEF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0535" y="362425"/>
            <a:ext cx="2621983" cy="6204388"/>
            <a:chOff x="400714" y="362425"/>
            <a:chExt cx="3495979" cy="6204388"/>
          </a:xfrm>
        </p:grpSpPr>
        <p:sp>
          <p:nvSpPr>
            <p:cNvPr id="139" name="Freeform 5">
              <a:extLst>
                <a:ext uri="{FF2B5EF4-FFF2-40B4-BE49-F238E27FC236}">
                  <a16:creationId xmlns:a16="http://schemas.microsoft.com/office/drawing/2014/main" id="{F021AAFA-44F8-4811-A787-A8178A7DFFD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140" name="Freeform 15">
              <a:extLst>
                <a:ext uri="{FF2B5EF4-FFF2-40B4-BE49-F238E27FC236}">
                  <a16:creationId xmlns:a16="http://schemas.microsoft.com/office/drawing/2014/main" id="{131AC26F-F4EB-4F44-BCD5-F37847CF00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16386" name="Title 1" descr="Large confetti">
            <a:extLst>
              <a:ext uri="{FF2B5EF4-FFF2-40B4-BE49-F238E27FC236}">
                <a16:creationId xmlns:a16="http://schemas.microsoft.com/office/drawing/2014/main" id="{8A856B7F-0F8C-4605-9D82-3A7B35DA517C}"/>
              </a:ext>
            </a:extLst>
          </p:cNvPr>
          <p:cNvSpPr>
            <a:spLocks noGrp="1"/>
          </p:cNvSpPr>
          <p:nvPr>
            <p:ph type="title"/>
          </p:nvPr>
        </p:nvSpPr>
        <p:spPr>
          <a:xfrm>
            <a:off x="1171575" y="1658042"/>
            <a:ext cx="2319147" cy="4274672"/>
          </a:xfrm>
        </p:spPr>
        <p:txBody>
          <a:bodyPr rtlCol="0">
            <a:normAutofit/>
          </a:bodyPr>
          <a:lstStyle/>
          <a:p>
            <a:pPr eaLnBrk="1" fontAlgn="auto" hangingPunct="1">
              <a:spcAft>
                <a:spcPts val="0"/>
              </a:spcAft>
              <a:defRPr/>
            </a:pPr>
            <a:r>
              <a:rPr lang="en-US" sz="2200" b="1" cap="small">
                <a:cs typeface="Times New Roman" pitchFamily="18" charset="0"/>
              </a:rPr>
              <a:t>PREPARE FOR BEHAVIORAL QUESTIONS</a:t>
            </a:r>
          </a:p>
        </p:txBody>
      </p:sp>
      <p:sp>
        <p:nvSpPr>
          <p:cNvPr id="27651" name="Content Placeholder 2">
            <a:extLst>
              <a:ext uri="{FF2B5EF4-FFF2-40B4-BE49-F238E27FC236}">
                <a16:creationId xmlns:a16="http://schemas.microsoft.com/office/drawing/2014/main" id="{7A4F4AAB-3965-4FF5-805C-D4F782134DA3}"/>
              </a:ext>
            </a:extLst>
          </p:cNvPr>
          <p:cNvSpPr>
            <a:spLocks noGrp="1"/>
          </p:cNvSpPr>
          <p:nvPr>
            <p:ph idx="1"/>
          </p:nvPr>
        </p:nvSpPr>
        <p:spPr>
          <a:xfrm>
            <a:off x="3625224" y="1658042"/>
            <a:ext cx="4694183" cy="4274672"/>
          </a:xfrm>
        </p:spPr>
        <p:txBody>
          <a:bodyPr>
            <a:normAutofit/>
          </a:bodyPr>
          <a:lstStyle/>
          <a:p>
            <a:pPr eaLnBrk="1" hangingPunct="1">
              <a:buFontTx/>
              <a:buChar char="•"/>
              <a:defRPr/>
            </a:pPr>
            <a:r>
              <a:rPr lang="en-US" dirty="0">
                <a:cs typeface="Times New Roman" pitchFamily="18" charset="0"/>
              </a:rPr>
              <a:t>Often, employers ask questions that will determine how well you use your skills and abilities in real-life situations.</a:t>
            </a:r>
          </a:p>
          <a:p>
            <a:pPr eaLnBrk="1" hangingPunct="1">
              <a:buFontTx/>
              <a:buChar char="•"/>
              <a:defRPr/>
            </a:pPr>
            <a:endParaRPr lang="en-US" dirty="0">
              <a:cs typeface="Times New Roman" pitchFamily="18" charset="0"/>
            </a:endParaRPr>
          </a:p>
          <a:p>
            <a:pPr eaLnBrk="1" hangingPunct="1">
              <a:buFontTx/>
              <a:buChar char="•"/>
              <a:defRPr/>
            </a:pPr>
            <a:r>
              <a:rPr lang="en-US" dirty="0">
                <a:cs typeface="Times New Roman" pitchFamily="18" charset="0"/>
              </a:rPr>
              <a:t>This theory is called behavioral-based interviewing; the supposition is that past experiences predict future behavior. </a:t>
            </a:r>
          </a:p>
          <a:p>
            <a:pPr eaLnBrk="1" hangingPunct="1">
              <a:buFontTx/>
              <a:buChar char="•"/>
              <a:defRPr/>
            </a:pPr>
            <a:r>
              <a:rPr lang="en-US" dirty="0">
                <a:cs typeface="Times New Roman" pitchFamily="18" charset="0"/>
              </a:rPr>
              <a:t>Examples:</a:t>
            </a:r>
          </a:p>
          <a:p>
            <a:pPr eaLnBrk="1" hangingPunct="1">
              <a:buFontTx/>
              <a:buChar char="•"/>
              <a:defRPr/>
            </a:pPr>
            <a:r>
              <a:rPr lang="en-US" dirty="0">
                <a:cs typeface="Times New Roman" pitchFamily="18" charset="0"/>
              </a:rPr>
              <a:t>Problem you have overcome</a:t>
            </a:r>
          </a:p>
          <a:p>
            <a:pPr eaLnBrk="1" hangingPunct="1">
              <a:buFontTx/>
              <a:buChar char="•"/>
              <a:defRPr/>
            </a:pPr>
            <a:r>
              <a:rPr lang="en-US" dirty="0">
                <a:cs typeface="Times New Roman" pitchFamily="18" charset="0"/>
              </a:rPr>
              <a:t>Trouble shooting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8677" name="Rectangle 72">
            <a:extLst>
              <a:ext uri="{FF2B5EF4-FFF2-40B4-BE49-F238E27FC236}">
                <a16:creationId xmlns:a16="http://schemas.microsoft.com/office/drawing/2014/main" id="{582C4845-0D78-4D23-853C-D2B548EAEE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0" name="Title 1" descr="Large confetti">
            <a:extLst>
              <a:ext uri="{FF2B5EF4-FFF2-40B4-BE49-F238E27FC236}">
                <a16:creationId xmlns:a16="http://schemas.microsoft.com/office/drawing/2014/main" id="{280BF3BB-B970-4358-B218-93F1A7F07B2C}"/>
              </a:ext>
            </a:extLst>
          </p:cNvPr>
          <p:cNvSpPr>
            <a:spLocks noGrp="1"/>
          </p:cNvSpPr>
          <p:nvPr>
            <p:ph type="title"/>
          </p:nvPr>
        </p:nvSpPr>
        <p:spPr>
          <a:xfrm>
            <a:off x="1020535" y="1205363"/>
            <a:ext cx="2228887" cy="4447274"/>
          </a:xfrm>
        </p:spPr>
        <p:txBody>
          <a:bodyPr rtlCol="0" anchor="ctr">
            <a:normAutofit/>
          </a:bodyPr>
          <a:lstStyle/>
          <a:p>
            <a:pPr algn="r" eaLnBrk="1" fontAlgn="auto" hangingPunct="1">
              <a:spcAft>
                <a:spcPts val="0"/>
              </a:spcAft>
              <a:defRPr/>
            </a:pPr>
            <a:r>
              <a:rPr lang="en-US" sz="2400" b="1" cap="small">
                <a:solidFill>
                  <a:schemeClr val="tx2"/>
                </a:solidFill>
                <a:cs typeface="Times New Roman" pitchFamily="18" charset="0"/>
              </a:rPr>
              <a:t>THE STAR METHOD</a:t>
            </a:r>
          </a:p>
        </p:txBody>
      </p:sp>
      <p:cxnSp>
        <p:nvCxnSpPr>
          <p:cNvPr id="28678" name="Straight Connector 74">
            <a:extLst>
              <a:ext uri="{FF2B5EF4-FFF2-40B4-BE49-F238E27FC236}">
                <a16:creationId xmlns:a16="http://schemas.microsoft.com/office/drawing/2014/main" id="{4E5365E6-B851-45B6-821E-CBF24C76A2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964872"/>
            <a:ext cx="0" cy="292825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8675" name="Content Placeholder 2">
            <a:extLst>
              <a:ext uri="{FF2B5EF4-FFF2-40B4-BE49-F238E27FC236}">
                <a16:creationId xmlns:a16="http://schemas.microsoft.com/office/drawing/2014/main" id="{17557239-7CF5-426D-A480-60D022E78E3C}"/>
              </a:ext>
            </a:extLst>
          </p:cNvPr>
          <p:cNvSpPr>
            <a:spLocks noGrp="1"/>
          </p:cNvSpPr>
          <p:nvPr>
            <p:ph idx="1"/>
          </p:nvPr>
        </p:nvSpPr>
        <p:spPr>
          <a:xfrm>
            <a:off x="3732023" y="1205363"/>
            <a:ext cx="4268977" cy="4447274"/>
          </a:xfrm>
        </p:spPr>
        <p:txBody>
          <a:bodyPr anchor="ctr">
            <a:normAutofit/>
          </a:bodyPr>
          <a:lstStyle/>
          <a:p>
            <a:pPr eaLnBrk="1" hangingPunct="1">
              <a:buFontTx/>
              <a:buChar char="•"/>
              <a:defRPr/>
            </a:pPr>
            <a:r>
              <a:rPr lang="en-US" sz="1600" dirty="0">
                <a:solidFill>
                  <a:schemeClr val="tx2"/>
                </a:solidFill>
                <a:cs typeface="Times New Roman" pitchFamily="18" charset="0"/>
              </a:rPr>
              <a:t>Include in your targeted and thorough answer:</a:t>
            </a:r>
          </a:p>
          <a:p>
            <a:pPr lvl="1" eaLnBrk="1" hangingPunct="1">
              <a:buFont typeface="Arial" charset="0"/>
              <a:buChar char="•"/>
              <a:defRPr/>
            </a:pPr>
            <a:r>
              <a:rPr lang="en-US" sz="1600" b="1" dirty="0">
                <a:solidFill>
                  <a:schemeClr val="tx2"/>
                </a:solidFill>
                <a:cs typeface="Times New Roman" pitchFamily="18" charset="0"/>
              </a:rPr>
              <a:t>S</a:t>
            </a:r>
            <a:r>
              <a:rPr lang="en-US" sz="1600" dirty="0">
                <a:solidFill>
                  <a:schemeClr val="tx2"/>
                </a:solidFill>
                <a:cs typeface="Times New Roman" pitchFamily="18" charset="0"/>
              </a:rPr>
              <a:t>=Situation (Describe the situation)</a:t>
            </a:r>
          </a:p>
          <a:p>
            <a:pPr lvl="1" eaLnBrk="1" hangingPunct="1">
              <a:buFont typeface="Arial" charset="0"/>
              <a:buChar char="•"/>
              <a:defRPr/>
            </a:pPr>
            <a:r>
              <a:rPr lang="en-US" sz="1600" b="1" dirty="0">
                <a:solidFill>
                  <a:schemeClr val="tx2"/>
                </a:solidFill>
                <a:cs typeface="Times New Roman" pitchFamily="18" charset="0"/>
              </a:rPr>
              <a:t>T</a:t>
            </a:r>
            <a:r>
              <a:rPr lang="en-US" sz="1600" dirty="0">
                <a:solidFill>
                  <a:schemeClr val="tx2"/>
                </a:solidFill>
                <a:cs typeface="Times New Roman" pitchFamily="18" charset="0"/>
              </a:rPr>
              <a:t>=Technique (What approach did you use?)</a:t>
            </a:r>
          </a:p>
          <a:p>
            <a:pPr lvl="1" eaLnBrk="1" hangingPunct="1">
              <a:buFont typeface="Arial" charset="0"/>
              <a:buChar char="•"/>
              <a:defRPr/>
            </a:pPr>
            <a:r>
              <a:rPr lang="en-US" sz="1600" b="1" dirty="0">
                <a:solidFill>
                  <a:schemeClr val="tx2"/>
                </a:solidFill>
                <a:cs typeface="Times New Roman" pitchFamily="18" charset="0"/>
              </a:rPr>
              <a:t>A</a:t>
            </a:r>
            <a:r>
              <a:rPr lang="en-US" sz="1600" dirty="0">
                <a:solidFill>
                  <a:schemeClr val="tx2"/>
                </a:solidFill>
                <a:cs typeface="Times New Roman" pitchFamily="18" charset="0"/>
              </a:rPr>
              <a:t>=Action (What action did you take?)</a:t>
            </a:r>
          </a:p>
          <a:p>
            <a:pPr lvl="1" eaLnBrk="1" hangingPunct="1">
              <a:buFont typeface="Arial" charset="0"/>
              <a:buChar char="•"/>
              <a:defRPr/>
            </a:pPr>
            <a:r>
              <a:rPr lang="en-US" sz="1600" b="1" dirty="0">
                <a:solidFill>
                  <a:schemeClr val="tx2"/>
                </a:solidFill>
                <a:cs typeface="Times New Roman" pitchFamily="18" charset="0"/>
              </a:rPr>
              <a:t>R</a:t>
            </a:r>
            <a:r>
              <a:rPr lang="en-US" sz="1600" dirty="0">
                <a:solidFill>
                  <a:schemeClr val="tx2"/>
                </a:solidFill>
                <a:cs typeface="Times New Roman" pitchFamily="18" charset="0"/>
              </a:rPr>
              <a:t>=Result (What was the result of your action?)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E3DB6FEF-2505-46DD-98AA-E6F0013E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5">
            <a:extLst>
              <a:ext uri="{FF2B5EF4-FFF2-40B4-BE49-F238E27FC236}">
                <a16:creationId xmlns:a16="http://schemas.microsoft.com/office/drawing/2014/main" id="{8A450A7B-228C-4101-8701-8725F6D48B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093" y="3175"/>
            <a:ext cx="9108775"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1">
              <a:lumMod val="40000"/>
              <a:lumOff val="60000"/>
            </a:schemeClr>
          </a:solidFill>
          <a:ln>
            <a:noFill/>
          </a:ln>
        </p:spPr>
      </p:sp>
      <p:sp>
        <p:nvSpPr>
          <p:cNvPr id="76" name="Freeform 9">
            <a:extLst>
              <a:ext uri="{FF2B5EF4-FFF2-40B4-BE49-F238E27FC236}">
                <a16:creationId xmlns:a16="http://schemas.microsoft.com/office/drawing/2014/main" id="{7A601649-7DA5-4AA2-8711-0963D83A11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093" y="3175"/>
            <a:ext cx="9108775"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lumMod val="40000"/>
              <a:lumOff val="60000"/>
            </a:schemeClr>
          </a:solidFill>
          <a:ln>
            <a:noFill/>
          </a:ln>
        </p:spPr>
      </p:sp>
      <p:sp>
        <p:nvSpPr>
          <p:cNvPr id="78" name="Freeform 13">
            <a:extLst>
              <a:ext uri="{FF2B5EF4-FFF2-40B4-BE49-F238E27FC236}">
                <a16:creationId xmlns:a16="http://schemas.microsoft.com/office/drawing/2014/main" id="{4BF06320-21C2-4178-97BE-A72378A8A2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348" y="0"/>
            <a:ext cx="911352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1">
              <a:lumMod val="20000"/>
              <a:lumOff val="80000"/>
            </a:schemeClr>
          </a:solidFill>
          <a:ln>
            <a:noFill/>
          </a:ln>
        </p:spPr>
      </p:sp>
      <p:sp>
        <p:nvSpPr>
          <p:cNvPr id="80" name="Rectangle 79">
            <a:extLst>
              <a:ext uri="{FF2B5EF4-FFF2-40B4-BE49-F238E27FC236}">
                <a16:creationId xmlns:a16="http://schemas.microsoft.com/office/drawing/2014/main" id="{78DB0209-038A-4BBB-846F-FF25A7C168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6814" y="0"/>
            <a:ext cx="565327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8" name="Title 1" descr="Large confetti">
            <a:extLst>
              <a:ext uri="{FF2B5EF4-FFF2-40B4-BE49-F238E27FC236}">
                <a16:creationId xmlns:a16="http://schemas.microsoft.com/office/drawing/2014/main" id="{161DEE79-E7DE-4250-90A5-317A7547E0F1}"/>
              </a:ext>
            </a:extLst>
          </p:cNvPr>
          <p:cNvSpPr>
            <a:spLocks noGrp="1"/>
          </p:cNvSpPr>
          <p:nvPr>
            <p:ph type="title"/>
          </p:nvPr>
        </p:nvSpPr>
        <p:spPr>
          <a:xfrm>
            <a:off x="3855720" y="568345"/>
            <a:ext cx="4922483" cy="1560716"/>
          </a:xfrm>
        </p:spPr>
        <p:txBody>
          <a:bodyPr>
            <a:normAutofit/>
          </a:bodyPr>
          <a:lstStyle/>
          <a:p>
            <a:pPr eaLnBrk="1" hangingPunct="1"/>
            <a:r>
              <a:rPr lang="en-US" altLang="en-US" sz="3500" b="1"/>
              <a:t>BE PREPARED TO GIVE AN EXAMPLE</a:t>
            </a:r>
          </a:p>
        </p:txBody>
      </p:sp>
      <p:cxnSp>
        <p:nvCxnSpPr>
          <p:cNvPr id="82" name="Straight Connector 81">
            <a:extLst>
              <a:ext uri="{FF2B5EF4-FFF2-40B4-BE49-F238E27FC236}">
                <a16:creationId xmlns:a16="http://schemas.microsoft.com/office/drawing/2014/main" id="{1B896C34-214C-4AF6-8B1F-ACB10F0BF0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55720" y="2257514"/>
            <a:ext cx="1028700" cy="0"/>
          </a:xfrm>
          <a:prstGeom prst="line">
            <a:avLst/>
          </a:prstGeom>
          <a:ln w="3810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9699" name="Content Placeholder 2">
            <a:extLst>
              <a:ext uri="{FF2B5EF4-FFF2-40B4-BE49-F238E27FC236}">
                <a16:creationId xmlns:a16="http://schemas.microsoft.com/office/drawing/2014/main" id="{A9D9AD29-5354-48A8-8D3B-9E8A976D0505}"/>
              </a:ext>
            </a:extLst>
          </p:cNvPr>
          <p:cNvSpPr>
            <a:spLocks noGrp="1"/>
          </p:cNvSpPr>
          <p:nvPr>
            <p:ph idx="1"/>
          </p:nvPr>
        </p:nvSpPr>
        <p:spPr>
          <a:xfrm>
            <a:off x="3855720" y="2438400"/>
            <a:ext cx="4922483" cy="3651504"/>
          </a:xfrm>
        </p:spPr>
        <p:txBody>
          <a:bodyPr>
            <a:normAutofit/>
          </a:bodyPr>
          <a:lstStyle/>
          <a:p>
            <a:pPr eaLnBrk="1" hangingPunct="1">
              <a:lnSpc>
                <a:spcPct val="101000"/>
              </a:lnSpc>
              <a:buFontTx/>
              <a:buChar char="•"/>
              <a:defRPr/>
            </a:pPr>
            <a:r>
              <a:rPr lang="en-US" sz="1500" dirty="0"/>
              <a:t>Behavioral questions can get you to illuminate  past work experiences that can predict your future behavior.</a:t>
            </a:r>
          </a:p>
          <a:p>
            <a:pPr eaLnBrk="1" hangingPunct="1">
              <a:lnSpc>
                <a:spcPct val="101000"/>
              </a:lnSpc>
              <a:buFontTx/>
              <a:buChar char="•"/>
              <a:defRPr/>
            </a:pPr>
            <a:r>
              <a:rPr lang="en-US" sz="1500" dirty="0"/>
              <a:t>Always include results – what happened and what did you learn.</a:t>
            </a:r>
          </a:p>
          <a:p>
            <a:pPr eaLnBrk="1" hangingPunct="1">
              <a:lnSpc>
                <a:spcPct val="101000"/>
              </a:lnSpc>
              <a:buFontTx/>
              <a:buChar char="•"/>
              <a:defRPr/>
            </a:pPr>
            <a:r>
              <a:rPr lang="en-US" sz="1500" dirty="0"/>
              <a:t>For example:</a:t>
            </a:r>
          </a:p>
          <a:p>
            <a:pPr lvl="1" eaLnBrk="1" hangingPunct="1">
              <a:lnSpc>
                <a:spcPct val="101000"/>
              </a:lnSpc>
              <a:buFont typeface="Arial" charset="0"/>
              <a:buChar char="•"/>
              <a:defRPr/>
            </a:pPr>
            <a:r>
              <a:rPr lang="en-US" sz="1500" dirty="0"/>
              <a:t>Describe a challenging production.</a:t>
            </a:r>
          </a:p>
          <a:p>
            <a:pPr lvl="1" eaLnBrk="1" hangingPunct="1">
              <a:lnSpc>
                <a:spcPct val="101000"/>
              </a:lnSpc>
              <a:buFont typeface="Arial" charset="0"/>
              <a:buChar char="•"/>
              <a:defRPr/>
            </a:pPr>
            <a:r>
              <a:rPr lang="en-US" sz="1500" dirty="0"/>
              <a:t>Tell me about a time when a production did not go well.</a:t>
            </a:r>
          </a:p>
          <a:p>
            <a:pPr lvl="1" eaLnBrk="1" hangingPunct="1">
              <a:lnSpc>
                <a:spcPct val="101000"/>
              </a:lnSpc>
              <a:buFont typeface="Arial" charset="0"/>
              <a:buChar char="•"/>
              <a:defRPr/>
            </a:pPr>
            <a:r>
              <a:rPr lang="en-US" sz="1500" dirty="0"/>
              <a:t>Tell me about a time when you solved a problem.</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582C4845-0D78-4D23-853C-D2B548EAEE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4" name="Title 1" descr="Large confetti">
            <a:extLst>
              <a:ext uri="{FF2B5EF4-FFF2-40B4-BE49-F238E27FC236}">
                <a16:creationId xmlns:a16="http://schemas.microsoft.com/office/drawing/2014/main" id="{1BB8B838-7B66-4ECB-A7F3-217C3895D0A4}"/>
              </a:ext>
            </a:extLst>
          </p:cNvPr>
          <p:cNvSpPr>
            <a:spLocks noGrp="1"/>
          </p:cNvSpPr>
          <p:nvPr>
            <p:ph type="title"/>
          </p:nvPr>
        </p:nvSpPr>
        <p:spPr>
          <a:xfrm>
            <a:off x="1020535" y="1205363"/>
            <a:ext cx="2228887" cy="4447274"/>
          </a:xfrm>
        </p:spPr>
        <p:txBody>
          <a:bodyPr rtlCol="0" anchor="ctr">
            <a:normAutofit/>
          </a:bodyPr>
          <a:lstStyle/>
          <a:p>
            <a:pPr algn="r" eaLnBrk="1" fontAlgn="auto" hangingPunct="1">
              <a:spcAft>
                <a:spcPts val="0"/>
              </a:spcAft>
              <a:defRPr/>
            </a:pPr>
            <a:r>
              <a:rPr lang="en-US" sz="2400" b="1" cap="small">
                <a:solidFill>
                  <a:schemeClr val="tx2"/>
                </a:solidFill>
                <a:cs typeface="Times New Roman" pitchFamily="18" charset="0"/>
              </a:rPr>
              <a:t>SAMPLE QUESTION AND ANSWER</a:t>
            </a:r>
          </a:p>
        </p:txBody>
      </p:sp>
      <p:cxnSp>
        <p:nvCxnSpPr>
          <p:cNvPr id="138" name="Straight Connector 137">
            <a:extLst>
              <a:ext uri="{FF2B5EF4-FFF2-40B4-BE49-F238E27FC236}">
                <a16:creationId xmlns:a16="http://schemas.microsoft.com/office/drawing/2014/main" id="{4E5365E6-B851-45B6-821E-CBF24C76A2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964872"/>
            <a:ext cx="0" cy="292825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0483" name="Content Placeholder 2">
            <a:extLst>
              <a:ext uri="{FF2B5EF4-FFF2-40B4-BE49-F238E27FC236}">
                <a16:creationId xmlns:a16="http://schemas.microsoft.com/office/drawing/2014/main" id="{FF7AB760-C332-4496-8A64-36CE2A798030}"/>
              </a:ext>
            </a:extLst>
          </p:cNvPr>
          <p:cNvSpPr>
            <a:spLocks noGrp="1"/>
          </p:cNvSpPr>
          <p:nvPr>
            <p:ph idx="1"/>
          </p:nvPr>
        </p:nvSpPr>
        <p:spPr>
          <a:xfrm>
            <a:off x="3732023" y="1205363"/>
            <a:ext cx="4268977" cy="4447274"/>
          </a:xfrm>
        </p:spPr>
        <p:txBody>
          <a:bodyPr rtlCol="0" anchor="ctr">
            <a:normAutofit/>
          </a:bodyPr>
          <a:lstStyle/>
          <a:p>
            <a:pPr eaLnBrk="1" fontAlgn="auto" hangingPunct="1">
              <a:lnSpc>
                <a:spcPct val="101000"/>
              </a:lnSpc>
              <a:spcAft>
                <a:spcPts val="0"/>
              </a:spcAft>
              <a:buFontTx/>
              <a:buNone/>
              <a:defRPr/>
            </a:pPr>
            <a:r>
              <a:rPr lang="en-US" sz="1500" b="1">
                <a:solidFill>
                  <a:schemeClr val="tx2"/>
                </a:solidFill>
                <a:cs typeface="Times New Roman" pitchFamily="18" charset="0"/>
              </a:rPr>
              <a:t>Recruiter</a:t>
            </a:r>
            <a:r>
              <a:rPr lang="en-US" sz="1500">
                <a:solidFill>
                  <a:schemeClr val="tx2"/>
                </a:solidFill>
                <a:cs typeface="Times New Roman" pitchFamily="18" charset="0"/>
              </a:rPr>
              <a:t>: </a:t>
            </a:r>
          </a:p>
          <a:p>
            <a:pPr eaLnBrk="1" fontAlgn="auto" hangingPunct="1">
              <a:lnSpc>
                <a:spcPct val="101000"/>
              </a:lnSpc>
              <a:spcAft>
                <a:spcPts val="0"/>
              </a:spcAft>
              <a:buFontTx/>
              <a:buNone/>
              <a:defRPr/>
            </a:pPr>
            <a:r>
              <a:rPr lang="en-US" sz="1500">
                <a:solidFill>
                  <a:schemeClr val="tx2"/>
                </a:solidFill>
                <a:cs typeface="Times New Roman" pitchFamily="18" charset="0"/>
              </a:rPr>
              <a:t>“I see that you did an internship with company The New Theatre.  Give me some examples of positions you worked and lessons that you learned on the job.”</a:t>
            </a:r>
          </a:p>
          <a:p>
            <a:pPr eaLnBrk="1" fontAlgn="auto" hangingPunct="1">
              <a:lnSpc>
                <a:spcPct val="101000"/>
              </a:lnSpc>
              <a:spcAft>
                <a:spcPts val="0"/>
              </a:spcAft>
              <a:buFontTx/>
              <a:buNone/>
              <a:defRPr/>
            </a:pPr>
            <a:endParaRPr lang="en-US" sz="1500">
              <a:solidFill>
                <a:schemeClr val="tx2"/>
              </a:solidFill>
              <a:cs typeface="Times New Roman" pitchFamily="18" charset="0"/>
            </a:endParaRPr>
          </a:p>
          <a:p>
            <a:pPr eaLnBrk="1" fontAlgn="auto" hangingPunct="1">
              <a:lnSpc>
                <a:spcPct val="101000"/>
              </a:lnSpc>
              <a:spcAft>
                <a:spcPts val="0"/>
              </a:spcAft>
              <a:buFontTx/>
              <a:buNone/>
              <a:defRPr/>
            </a:pPr>
            <a:r>
              <a:rPr lang="en-US" sz="1500" b="1">
                <a:solidFill>
                  <a:schemeClr val="tx2"/>
                </a:solidFill>
                <a:cs typeface="Times New Roman" pitchFamily="18" charset="0"/>
              </a:rPr>
              <a:t>Student</a:t>
            </a:r>
            <a:r>
              <a:rPr lang="en-US" sz="1500">
                <a:solidFill>
                  <a:schemeClr val="tx2"/>
                </a:solidFill>
                <a:cs typeface="Times New Roman" pitchFamily="18" charset="0"/>
              </a:rPr>
              <a:t>: </a:t>
            </a:r>
          </a:p>
          <a:p>
            <a:pPr eaLnBrk="1" fontAlgn="auto" hangingPunct="1">
              <a:lnSpc>
                <a:spcPct val="101000"/>
              </a:lnSpc>
              <a:spcAft>
                <a:spcPts val="0"/>
              </a:spcAft>
              <a:buFontTx/>
              <a:buNone/>
              <a:defRPr/>
            </a:pPr>
            <a:r>
              <a:rPr lang="en-US" sz="1500">
                <a:solidFill>
                  <a:schemeClr val="tx2"/>
                </a:solidFill>
                <a:cs typeface="Times New Roman" pitchFamily="18" charset="0"/>
              </a:rPr>
              <a:t>“One year ago I was offered an internship with The New Theatre company based on my experience working for City Tech Theatreworks.  My main responsibility was running the light and sound boards for outside rentals. I set up submasters on each console for the manager to use when he does not need a full crew. My systems set-ups are still in use and have supported the venue rentals this past summer.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6">
            <a:extLst>
              <a:ext uri="{FF2B5EF4-FFF2-40B4-BE49-F238E27FC236}">
                <a16:creationId xmlns:a16="http://schemas.microsoft.com/office/drawing/2014/main" id="{B2DCE3BE-B6B6-404C-BA39-FDA974599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D5753D-6F23-47CD-95CA-21ACE0A1C1E1}"/>
              </a:ext>
            </a:extLst>
          </p:cNvPr>
          <p:cNvSpPr>
            <a:spLocks noGrp="1"/>
          </p:cNvSpPr>
          <p:nvPr>
            <p:ph type="title"/>
          </p:nvPr>
        </p:nvSpPr>
        <p:spPr>
          <a:xfrm>
            <a:off x="4800600" y="568345"/>
            <a:ext cx="3977603" cy="1560716"/>
          </a:xfrm>
        </p:spPr>
        <p:txBody>
          <a:bodyPr>
            <a:normAutofit/>
          </a:bodyPr>
          <a:lstStyle/>
          <a:p>
            <a:r>
              <a:rPr lang="en-US" sz="2400" dirty="0"/>
              <a:t>Identify your ideal job.</a:t>
            </a:r>
            <a:br>
              <a:rPr lang="en-US" sz="2400" dirty="0"/>
            </a:br>
            <a:r>
              <a:rPr lang="en-US" sz="2400" dirty="0"/>
              <a:t>Creative or support</a:t>
            </a:r>
            <a:br>
              <a:rPr lang="en-US" sz="2400" dirty="0"/>
            </a:br>
            <a:r>
              <a:rPr lang="en-US" sz="2400" dirty="0"/>
              <a:t>Owner, employee or independent</a:t>
            </a:r>
          </a:p>
        </p:txBody>
      </p:sp>
      <p:sp>
        <p:nvSpPr>
          <p:cNvPr id="19" name="Rounded Rectangle 13">
            <a:extLst>
              <a:ext uri="{FF2B5EF4-FFF2-40B4-BE49-F238E27FC236}">
                <a16:creationId xmlns:a16="http://schemas.microsoft.com/office/drawing/2014/main" id="{EC774630-A750-4ED9-AC5D-A7139F00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491" y="1534308"/>
            <a:ext cx="3845479" cy="4358546"/>
          </a:xfrm>
          <a:prstGeom prst="roundRect">
            <a:avLst>
              <a:gd name="adj" fmla="val 2462"/>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descr="A picture containing box, room, people, computer&#10;&#10;Description automatically generated">
            <a:extLst>
              <a:ext uri="{FF2B5EF4-FFF2-40B4-BE49-F238E27FC236}">
                <a16:creationId xmlns:a16="http://schemas.microsoft.com/office/drawing/2014/main" id="{95B29843-FDFA-46AF-965A-2E09F86858E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40930" y="2612502"/>
            <a:ext cx="3336602" cy="2202157"/>
          </a:xfrm>
          <a:prstGeom prst="rect">
            <a:avLst/>
          </a:prstGeom>
        </p:spPr>
      </p:pic>
      <p:cxnSp>
        <p:nvCxnSpPr>
          <p:cNvPr id="21" name="Straight Connector 20">
            <a:extLst>
              <a:ext uri="{FF2B5EF4-FFF2-40B4-BE49-F238E27FC236}">
                <a16:creationId xmlns:a16="http://schemas.microsoft.com/office/drawing/2014/main" id="{D7B7DF09-3D15-4807-9692-AD13975FDC1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00600" y="2176009"/>
            <a:ext cx="397760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C25ADEB-8311-49B7-856F-8CB8FC1CCE22}"/>
              </a:ext>
            </a:extLst>
          </p:cNvPr>
          <p:cNvSpPr>
            <a:spLocks noGrp="1"/>
          </p:cNvSpPr>
          <p:nvPr>
            <p:ph idx="1"/>
          </p:nvPr>
        </p:nvSpPr>
        <p:spPr>
          <a:xfrm>
            <a:off x="4800600" y="2438400"/>
            <a:ext cx="3977603" cy="3651504"/>
          </a:xfrm>
        </p:spPr>
        <p:txBody>
          <a:bodyPr>
            <a:normAutofit/>
          </a:bodyPr>
          <a:lstStyle/>
          <a:p>
            <a:r>
              <a:rPr lang="en-US"/>
              <a:t>Technician</a:t>
            </a:r>
          </a:p>
          <a:p>
            <a:r>
              <a:rPr lang="en-US"/>
              <a:t>Designer</a:t>
            </a:r>
          </a:p>
          <a:p>
            <a:r>
              <a:rPr lang="en-US"/>
              <a:t>Manager</a:t>
            </a:r>
          </a:p>
          <a:p>
            <a:r>
              <a:rPr lang="en-US"/>
              <a:t>Owner</a:t>
            </a:r>
          </a:p>
          <a:p>
            <a:r>
              <a:rPr lang="en-US"/>
              <a:t>Employee</a:t>
            </a:r>
          </a:p>
          <a:p>
            <a:r>
              <a:rPr lang="en-US"/>
              <a:t>Independent contractor</a:t>
            </a:r>
            <a:endParaRPr lang="en-US" dirty="0"/>
          </a:p>
        </p:txBody>
      </p:sp>
      <p:sp>
        <p:nvSpPr>
          <p:cNvPr id="12" name="TextBox 11">
            <a:extLst>
              <a:ext uri="{FF2B5EF4-FFF2-40B4-BE49-F238E27FC236}">
                <a16:creationId xmlns:a16="http://schemas.microsoft.com/office/drawing/2014/main" id="{FE65E709-E5D6-4D7D-9003-6E534E51C37E}"/>
              </a:ext>
            </a:extLst>
          </p:cNvPr>
          <p:cNvSpPr txBox="1"/>
          <p:nvPr/>
        </p:nvSpPr>
        <p:spPr>
          <a:xfrm>
            <a:off x="1618204" y="4614604"/>
            <a:ext cx="245932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www.coetail.com/jenniferf/2015/05/12/course-4-final-project-from-tinkering-to-lexicon-in-languagemakerspace/">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42684462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1748" name="Rectangle 71">
            <a:extLst>
              <a:ext uri="{FF2B5EF4-FFF2-40B4-BE49-F238E27FC236}">
                <a16:creationId xmlns:a16="http://schemas.microsoft.com/office/drawing/2014/main" id="{E3DB6FEF-2505-46DD-98AA-E6F0013E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49" name="Freeform 5">
            <a:extLst>
              <a:ext uri="{FF2B5EF4-FFF2-40B4-BE49-F238E27FC236}">
                <a16:creationId xmlns:a16="http://schemas.microsoft.com/office/drawing/2014/main" id="{8A450A7B-228C-4101-8701-8725F6D48B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093" y="3175"/>
            <a:ext cx="9108775"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1">
              <a:lumMod val="40000"/>
              <a:lumOff val="60000"/>
            </a:schemeClr>
          </a:solidFill>
          <a:ln>
            <a:noFill/>
          </a:ln>
        </p:spPr>
      </p:sp>
      <p:sp>
        <p:nvSpPr>
          <p:cNvPr id="76" name="Freeform 9">
            <a:extLst>
              <a:ext uri="{FF2B5EF4-FFF2-40B4-BE49-F238E27FC236}">
                <a16:creationId xmlns:a16="http://schemas.microsoft.com/office/drawing/2014/main" id="{7A601649-7DA5-4AA2-8711-0963D83A11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093" y="3175"/>
            <a:ext cx="9108775"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lumMod val="40000"/>
              <a:lumOff val="60000"/>
            </a:schemeClr>
          </a:solidFill>
          <a:ln>
            <a:noFill/>
          </a:ln>
        </p:spPr>
      </p:sp>
      <p:sp>
        <p:nvSpPr>
          <p:cNvPr id="78" name="Freeform 13">
            <a:extLst>
              <a:ext uri="{FF2B5EF4-FFF2-40B4-BE49-F238E27FC236}">
                <a16:creationId xmlns:a16="http://schemas.microsoft.com/office/drawing/2014/main" id="{4BF06320-21C2-4178-97BE-A72378A8A2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348" y="0"/>
            <a:ext cx="911352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1">
              <a:lumMod val="20000"/>
              <a:lumOff val="80000"/>
            </a:schemeClr>
          </a:solidFill>
          <a:ln>
            <a:noFill/>
          </a:ln>
        </p:spPr>
      </p:sp>
      <p:sp>
        <p:nvSpPr>
          <p:cNvPr id="80" name="Rectangle 79">
            <a:extLst>
              <a:ext uri="{FF2B5EF4-FFF2-40B4-BE49-F238E27FC236}">
                <a16:creationId xmlns:a16="http://schemas.microsoft.com/office/drawing/2014/main" id="{78DB0209-038A-4BBB-846F-FF25A7C168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6814" y="0"/>
            <a:ext cx="565327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46" name="Title 1" descr="Large confetti">
            <a:extLst>
              <a:ext uri="{FF2B5EF4-FFF2-40B4-BE49-F238E27FC236}">
                <a16:creationId xmlns:a16="http://schemas.microsoft.com/office/drawing/2014/main" id="{28407491-3D1C-463F-A07A-53C0BA1D1A2B}"/>
              </a:ext>
            </a:extLst>
          </p:cNvPr>
          <p:cNvSpPr>
            <a:spLocks noGrp="1"/>
          </p:cNvSpPr>
          <p:nvPr>
            <p:ph type="title"/>
          </p:nvPr>
        </p:nvSpPr>
        <p:spPr>
          <a:xfrm>
            <a:off x="3855720" y="568345"/>
            <a:ext cx="4922483" cy="1560716"/>
          </a:xfrm>
        </p:spPr>
        <p:txBody>
          <a:bodyPr>
            <a:normAutofit/>
          </a:bodyPr>
          <a:lstStyle/>
          <a:p>
            <a:pPr eaLnBrk="1" hangingPunct="1"/>
            <a:r>
              <a:rPr lang="en-US" altLang="en-US" sz="2400" b="1"/>
              <a:t>“WHY SHOULD I CONSIDER YOU A STRONG APPLICANT FOR THIS POSITION?”</a:t>
            </a:r>
          </a:p>
        </p:txBody>
      </p:sp>
      <p:cxnSp>
        <p:nvCxnSpPr>
          <p:cNvPr id="82" name="Straight Connector 81">
            <a:extLst>
              <a:ext uri="{FF2B5EF4-FFF2-40B4-BE49-F238E27FC236}">
                <a16:creationId xmlns:a16="http://schemas.microsoft.com/office/drawing/2014/main" id="{1B896C34-214C-4AF6-8B1F-ACB10F0BF0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55720" y="2257514"/>
            <a:ext cx="1028700" cy="0"/>
          </a:xfrm>
          <a:prstGeom prst="line">
            <a:avLst/>
          </a:prstGeom>
          <a:ln w="3810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4579" name="Content Placeholder 2">
            <a:extLst>
              <a:ext uri="{FF2B5EF4-FFF2-40B4-BE49-F238E27FC236}">
                <a16:creationId xmlns:a16="http://schemas.microsoft.com/office/drawing/2014/main" id="{C0300A09-27D5-4F50-8EFC-5FF4EA39C71E}"/>
              </a:ext>
            </a:extLst>
          </p:cNvPr>
          <p:cNvSpPr>
            <a:spLocks noGrp="1"/>
          </p:cNvSpPr>
          <p:nvPr>
            <p:ph idx="1"/>
          </p:nvPr>
        </p:nvSpPr>
        <p:spPr>
          <a:xfrm>
            <a:off x="3855720" y="2438400"/>
            <a:ext cx="4922483" cy="3651504"/>
          </a:xfrm>
        </p:spPr>
        <p:txBody>
          <a:bodyPr rtlCol="0">
            <a:normAutofit/>
          </a:bodyPr>
          <a:lstStyle/>
          <a:p>
            <a:pPr marL="0" indent="0" eaLnBrk="1" fontAlgn="auto" hangingPunct="1">
              <a:spcAft>
                <a:spcPts val="0"/>
              </a:spcAft>
              <a:buFontTx/>
              <a:buNone/>
              <a:defRPr/>
            </a:pPr>
            <a:r>
              <a:rPr lang="en-US"/>
              <a:t>Be knowledgeable of your resume.</a:t>
            </a:r>
          </a:p>
          <a:p>
            <a:pPr lvl="2" eaLnBrk="1" fontAlgn="auto" hangingPunct="1">
              <a:spcAft>
                <a:spcPts val="0"/>
              </a:spcAft>
              <a:buFont typeface="Arial" pitchFamily="34" charset="0"/>
              <a:buChar char="•"/>
              <a:defRPr/>
            </a:pPr>
            <a:r>
              <a:rPr lang="en-US"/>
              <a:t>Be self-assured, not arrogant.</a:t>
            </a:r>
          </a:p>
          <a:p>
            <a:pPr lvl="2" eaLnBrk="1" fontAlgn="auto" hangingPunct="1">
              <a:spcAft>
                <a:spcPts val="0"/>
              </a:spcAft>
              <a:buFont typeface="Arial" pitchFamily="34" charset="0"/>
              <a:buChar char="•"/>
              <a:defRPr/>
            </a:pPr>
            <a:endParaRPr lang="en-US"/>
          </a:p>
          <a:p>
            <a:pPr lvl="2" eaLnBrk="1" fontAlgn="auto" hangingPunct="1">
              <a:spcAft>
                <a:spcPts val="0"/>
              </a:spcAft>
              <a:buFont typeface="Arial" pitchFamily="34" charset="0"/>
              <a:buChar char="•"/>
              <a:defRPr/>
            </a:pPr>
            <a:r>
              <a:rPr lang="en-US"/>
              <a:t>Relate your knowledge, skills and abilities directly to the job. </a:t>
            </a:r>
          </a:p>
          <a:p>
            <a:pPr lvl="2" eaLnBrk="1" fontAlgn="auto" hangingPunct="1">
              <a:spcAft>
                <a:spcPts val="0"/>
              </a:spcAft>
              <a:buFont typeface="Arial" pitchFamily="34" charset="0"/>
              <a:buChar char="•"/>
              <a:defRPr/>
            </a:pPr>
            <a:endParaRPr lang="en-US"/>
          </a:p>
          <a:p>
            <a:pPr lvl="2" eaLnBrk="1" fontAlgn="auto" hangingPunct="1">
              <a:spcAft>
                <a:spcPts val="0"/>
              </a:spcAft>
              <a:buFont typeface="Arial" pitchFamily="34" charset="0"/>
              <a:buChar char="•"/>
              <a:defRPr/>
            </a:pPr>
            <a:r>
              <a:rPr lang="en-US"/>
              <a:t>Show your excitement and interest(passion) </a:t>
            </a:r>
          </a:p>
          <a:p>
            <a:pPr lvl="2" eaLnBrk="1" fontAlgn="auto" hangingPunct="1">
              <a:spcAft>
                <a:spcPts val="0"/>
              </a:spcAft>
              <a:buFont typeface="Arial" pitchFamily="34" charset="0"/>
              <a:buChar char="•"/>
              <a:defRPr/>
            </a:pPr>
            <a:endParaRPr lang="en-US"/>
          </a:p>
          <a:p>
            <a:pPr lvl="2" eaLnBrk="1" fontAlgn="auto" hangingPunct="1">
              <a:spcAft>
                <a:spcPts val="0"/>
              </a:spcAft>
              <a:buFont typeface="Arial" pitchFamily="34" charset="0"/>
              <a:buChar char="•"/>
              <a:defRPr/>
            </a:pPr>
            <a:r>
              <a:rPr lang="en-US"/>
              <a:t>Tell and sell your story.</a:t>
            </a:r>
          </a:p>
          <a:p>
            <a:pPr lvl="2" eaLnBrk="1" fontAlgn="auto" hangingPunct="1">
              <a:spcAft>
                <a:spcPts val="0"/>
              </a:spcAft>
              <a:defRPr/>
            </a:pPr>
            <a:endParaRPr lang="en-US"/>
          </a:p>
          <a:p>
            <a:pPr eaLnBrk="1" fontAlgn="auto" hangingPunct="1">
              <a:spcAft>
                <a:spcPts val="0"/>
              </a:spcAft>
              <a:defRPr/>
            </a:pP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4" name="Rectangle 73">
            <a:extLst>
              <a:ext uri="{FF2B5EF4-FFF2-40B4-BE49-F238E27FC236}">
                <a16:creationId xmlns:a16="http://schemas.microsoft.com/office/drawing/2014/main" id="{0BA2247A-E9F8-4143-ADCA-0F842A18E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70" name="Title 1" descr="Large confetti">
            <a:extLst>
              <a:ext uri="{FF2B5EF4-FFF2-40B4-BE49-F238E27FC236}">
                <a16:creationId xmlns:a16="http://schemas.microsoft.com/office/drawing/2014/main" id="{C596231D-1C76-4401-8180-63A8DC1ADB3A}"/>
              </a:ext>
            </a:extLst>
          </p:cNvPr>
          <p:cNvSpPr>
            <a:spLocks noGrp="1"/>
          </p:cNvSpPr>
          <p:nvPr>
            <p:ph type="title"/>
          </p:nvPr>
        </p:nvSpPr>
        <p:spPr>
          <a:xfrm>
            <a:off x="1384935" y="568345"/>
            <a:ext cx="7276464" cy="1560716"/>
          </a:xfrm>
        </p:spPr>
        <p:txBody>
          <a:bodyPr>
            <a:normAutofit/>
          </a:bodyPr>
          <a:lstStyle/>
          <a:p>
            <a:pPr eaLnBrk="1" hangingPunct="1"/>
            <a:r>
              <a:rPr lang="en-US" altLang="en-US" b="1"/>
              <a:t>THE “WEAKNESS” QUESTION</a:t>
            </a:r>
          </a:p>
        </p:txBody>
      </p:sp>
      <p:cxnSp>
        <p:nvCxnSpPr>
          <p:cNvPr id="76" name="Straight Connector 75">
            <a:extLst>
              <a:ext uri="{FF2B5EF4-FFF2-40B4-BE49-F238E27FC236}">
                <a16:creationId xmlns:a16="http://schemas.microsoft.com/office/drawing/2014/main" id="{D6AAB1FD-37D2-44D2-9E77-C42AA85E78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84935" y="2176009"/>
            <a:ext cx="7276464"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32773" name="Content Placeholder 2">
            <a:extLst>
              <a:ext uri="{FF2B5EF4-FFF2-40B4-BE49-F238E27FC236}">
                <a16:creationId xmlns:a16="http://schemas.microsoft.com/office/drawing/2014/main" id="{49D53486-80F2-4EE6-9F38-F0DA6DC17C79}"/>
              </a:ext>
            </a:extLst>
          </p:cNvPr>
          <p:cNvGraphicFramePr>
            <a:graphicFrameLocks noGrp="1"/>
          </p:cNvGraphicFramePr>
          <p:nvPr>
            <p:ph idx="1"/>
            <p:extLst>
              <p:ext uri="{D42A27DB-BD31-4B8C-83A1-F6EECF244321}">
                <p14:modId xmlns:p14="http://schemas.microsoft.com/office/powerpoint/2010/main" val="2441870752"/>
              </p:ext>
            </p:extLst>
          </p:nvPr>
        </p:nvGraphicFramePr>
        <p:xfrm>
          <a:off x="1384935" y="2438400"/>
          <a:ext cx="7276464" cy="365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Large confetti">
            <a:extLst>
              <a:ext uri="{FF2B5EF4-FFF2-40B4-BE49-F238E27FC236}">
                <a16:creationId xmlns:a16="http://schemas.microsoft.com/office/drawing/2014/main" id="{EA9CE58D-E71D-4545-AB97-4046982072BF}"/>
              </a:ext>
            </a:extLst>
          </p:cNvPr>
          <p:cNvSpPr>
            <a:spLocks noGrp="1"/>
          </p:cNvSpPr>
          <p:nvPr>
            <p:ph type="title"/>
          </p:nvPr>
        </p:nvSpPr>
        <p:spPr>
          <a:xfrm>
            <a:off x="457200" y="381000"/>
            <a:ext cx="8229600" cy="1011238"/>
          </a:xfrm>
        </p:spPr>
        <p:txBody>
          <a:bodyPr rtlCol="0">
            <a:noAutofit/>
          </a:bodyPr>
          <a:lstStyle/>
          <a:p>
            <a:pPr eaLnBrk="1" fontAlgn="auto" hangingPunct="1">
              <a:spcAft>
                <a:spcPts val="0"/>
              </a:spcAft>
              <a:defRPr/>
            </a:pPr>
            <a:r>
              <a:rPr lang="en-US" b="1" cap="small" dirty="0">
                <a:solidFill>
                  <a:schemeClr val="bg2">
                    <a:lumMod val="10000"/>
                  </a:schemeClr>
                </a:solidFill>
                <a:cs typeface="Times New Roman" pitchFamily="18" charset="0"/>
              </a:rPr>
              <a:t>GOOD AND BAD ANSWERS</a:t>
            </a:r>
          </a:p>
        </p:txBody>
      </p:sp>
      <p:sp>
        <p:nvSpPr>
          <p:cNvPr id="23555" name="Content Placeholder 2">
            <a:extLst>
              <a:ext uri="{FF2B5EF4-FFF2-40B4-BE49-F238E27FC236}">
                <a16:creationId xmlns:a16="http://schemas.microsoft.com/office/drawing/2014/main" id="{78D2EB09-95FB-437F-870F-884B43AFD3CB}"/>
              </a:ext>
            </a:extLst>
          </p:cNvPr>
          <p:cNvSpPr>
            <a:spLocks noGrp="1"/>
          </p:cNvSpPr>
          <p:nvPr>
            <p:ph idx="1"/>
          </p:nvPr>
        </p:nvSpPr>
        <p:spPr>
          <a:xfrm>
            <a:off x="762000" y="1752600"/>
            <a:ext cx="8120063" cy="4525963"/>
          </a:xfrm>
        </p:spPr>
        <p:txBody>
          <a:bodyPr rtlCol="0">
            <a:normAutofit/>
          </a:bodyPr>
          <a:lstStyle/>
          <a:p>
            <a:pPr eaLnBrk="1" fontAlgn="auto" hangingPunct="1">
              <a:spcAft>
                <a:spcPts val="0"/>
              </a:spcAft>
              <a:buFontTx/>
              <a:buNone/>
              <a:defRPr/>
            </a:pPr>
            <a:r>
              <a:rPr lang="en-US" sz="1800" dirty="0">
                <a:solidFill>
                  <a:schemeClr val="tx1">
                    <a:lumMod val="95000"/>
                    <a:lumOff val="5000"/>
                  </a:schemeClr>
                </a:solidFill>
                <a:cs typeface="Times New Roman" pitchFamily="18" charset="0"/>
              </a:rPr>
              <a:t>    "I do such a good job that it makes everyone else jealous of how great I am.“</a:t>
            </a:r>
          </a:p>
          <a:p>
            <a:pPr eaLnBrk="1" fontAlgn="auto" hangingPunct="1">
              <a:spcAft>
                <a:spcPts val="0"/>
              </a:spcAft>
              <a:buFontTx/>
              <a:buNone/>
              <a:defRPr/>
            </a:pPr>
            <a:endParaRPr lang="en-US" sz="1800" dirty="0">
              <a:solidFill>
                <a:schemeClr val="tx1">
                  <a:lumMod val="95000"/>
                  <a:lumOff val="5000"/>
                </a:schemeClr>
              </a:solidFill>
              <a:cs typeface="Times New Roman" pitchFamily="18" charset="0"/>
            </a:endParaRPr>
          </a:p>
          <a:p>
            <a:pPr eaLnBrk="1" fontAlgn="auto" hangingPunct="1">
              <a:spcAft>
                <a:spcPts val="0"/>
              </a:spcAft>
              <a:buFontTx/>
              <a:buNone/>
              <a:defRPr/>
            </a:pPr>
            <a:r>
              <a:rPr lang="en-US" sz="1800" dirty="0">
                <a:solidFill>
                  <a:schemeClr val="tx1">
                    <a:lumMod val="95000"/>
                    <a:lumOff val="5000"/>
                  </a:schemeClr>
                </a:solidFill>
                <a:cs typeface="Times New Roman" pitchFamily="18" charset="0"/>
              </a:rPr>
              <a:t>    "I've never been in a position with enough influence to do any damage, so I'm not sure.“</a:t>
            </a:r>
          </a:p>
          <a:p>
            <a:pPr eaLnBrk="1" fontAlgn="auto" hangingPunct="1">
              <a:spcAft>
                <a:spcPts val="0"/>
              </a:spcAft>
              <a:buFontTx/>
              <a:buNone/>
              <a:defRPr/>
            </a:pPr>
            <a:endParaRPr lang="en-US" sz="1800" dirty="0">
              <a:solidFill>
                <a:schemeClr val="tx1">
                  <a:lumMod val="95000"/>
                  <a:lumOff val="5000"/>
                </a:schemeClr>
              </a:solidFill>
              <a:cs typeface="Times New Roman" pitchFamily="18" charset="0"/>
            </a:endParaRPr>
          </a:p>
          <a:p>
            <a:pPr eaLnBrk="1" fontAlgn="auto" hangingPunct="1">
              <a:spcAft>
                <a:spcPts val="0"/>
              </a:spcAft>
              <a:buFontTx/>
              <a:buNone/>
              <a:defRPr/>
            </a:pPr>
            <a:r>
              <a:rPr lang="en-US" sz="1800" dirty="0">
                <a:solidFill>
                  <a:schemeClr val="tx1">
                    <a:lumMod val="95000"/>
                    <a:lumOff val="5000"/>
                  </a:schemeClr>
                </a:solidFill>
                <a:cs typeface="Times New Roman" pitchFamily="18" charset="0"/>
              </a:rPr>
              <a:t>    “My greatest weakness would have to be speaking in public. I don't think it's something that comes naturally to me, so I've taken </a:t>
            </a:r>
            <a:r>
              <a:rPr lang="en-US" dirty="0">
                <a:solidFill>
                  <a:schemeClr val="tx1">
                    <a:lumMod val="95000"/>
                    <a:lumOff val="5000"/>
                  </a:schemeClr>
                </a:solidFill>
                <a:cs typeface="Times New Roman" pitchFamily="18" charset="0"/>
              </a:rPr>
              <a:t>positions that require me to collaborate with a team</a:t>
            </a:r>
            <a:r>
              <a:rPr lang="en-US" sz="1800" dirty="0">
                <a:solidFill>
                  <a:schemeClr val="tx1">
                    <a:lumMod val="95000"/>
                    <a:lumOff val="5000"/>
                  </a:schemeClr>
                </a:solidFill>
                <a:cs typeface="Times New Roman" pitchFamily="18" charset="0"/>
              </a:rPr>
              <a:t>, as well as put myself in situations where I was forced to improve."</a:t>
            </a:r>
            <a:br>
              <a:rPr lang="en-US" sz="1800" dirty="0">
                <a:solidFill>
                  <a:schemeClr val="tx1">
                    <a:lumMod val="95000"/>
                    <a:lumOff val="5000"/>
                  </a:schemeClr>
                </a:solidFill>
              </a:rPr>
            </a:br>
            <a:endParaRPr lang="en-US" sz="1800" dirty="0">
              <a:solidFill>
                <a:schemeClr val="tx1">
                  <a:lumMod val="95000"/>
                  <a:lumOff val="5000"/>
                </a:schemeClr>
              </a:solidFill>
            </a:endParaRPr>
          </a:p>
        </p:txBody>
      </p:sp>
      <p:pic>
        <p:nvPicPr>
          <p:cNvPr id="62466" name="Picture 2" descr="C:\Documents and Settings\stcoulter\Local Settings\Temporary Internet Files\Content.IE5\FPL0P4X7\MCj03115560000[1].wmf">
            <a:extLst>
              <a:ext uri="{FF2B5EF4-FFF2-40B4-BE49-F238E27FC236}">
                <a16:creationId xmlns:a16="http://schemas.microsoft.com/office/drawing/2014/main" id="{24168E5A-E4F1-43E6-A35C-3E8EC68DA8DC}"/>
              </a:ext>
            </a:extLst>
          </p:cNvPr>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277291" y="4114800"/>
            <a:ext cx="706221" cy="841857"/>
          </a:xfrm>
          <a:prstGeom prst="rect">
            <a:avLst/>
          </a:prstGeom>
          <a:noFill/>
        </p:spPr>
      </p:pic>
      <p:pic>
        <p:nvPicPr>
          <p:cNvPr id="6" name="Picture 2" descr="C:\Documents and Settings\stcoulter\Local Settings\Temporary Internet Files\Content.IE5\FPL0P4X7\MCj03115560000[1].wmf">
            <a:extLst>
              <a:ext uri="{FF2B5EF4-FFF2-40B4-BE49-F238E27FC236}">
                <a16:creationId xmlns:a16="http://schemas.microsoft.com/office/drawing/2014/main" id="{307C2F17-7708-4904-85A8-C5ADA2F369E6}"/>
              </a:ext>
            </a:extLst>
          </p:cNvPr>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rot="10800000">
            <a:off x="250751" y="2895600"/>
            <a:ext cx="706221" cy="841857"/>
          </a:xfrm>
          <a:prstGeom prst="rect">
            <a:avLst/>
          </a:prstGeom>
          <a:noFill/>
        </p:spPr>
      </p:pic>
      <p:pic>
        <p:nvPicPr>
          <p:cNvPr id="7" name="Picture 2" descr="C:\Documents and Settings\stcoulter\Local Settings\Temporary Internet Files\Content.IE5\FPL0P4X7\MCj03115560000[1].wmf">
            <a:extLst>
              <a:ext uri="{FF2B5EF4-FFF2-40B4-BE49-F238E27FC236}">
                <a16:creationId xmlns:a16="http://schemas.microsoft.com/office/drawing/2014/main" id="{52B7CE4B-3BD4-4DEC-A808-174BFFB7B6C4}"/>
              </a:ext>
            </a:extLst>
          </p:cNvPr>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rot="10800000">
            <a:off x="250752" y="1752600"/>
            <a:ext cx="706221" cy="841857"/>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E3DB6FEF-2505-46DD-98AA-E6F0013E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5">
            <a:extLst>
              <a:ext uri="{FF2B5EF4-FFF2-40B4-BE49-F238E27FC236}">
                <a16:creationId xmlns:a16="http://schemas.microsoft.com/office/drawing/2014/main" id="{8A450A7B-228C-4101-8701-8725F6D48B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093" y="3175"/>
            <a:ext cx="9108775"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1">
              <a:lumMod val="40000"/>
              <a:lumOff val="60000"/>
            </a:schemeClr>
          </a:solidFill>
          <a:ln>
            <a:noFill/>
          </a:ln>
        </p:spPr>
      </p:sp>
      <p:sp>
        <p:nvSpPr>
          <p:cNvPr id="76" name="Freeform 9">
            <a:extLst>
              <a:ext uri="{FF2B5EF4-FFF2-40B4-BE49-F238E27FC236}">
                <a16:creationId xmlns:a16="http://schemas.microsoft.com/office/drawing/2014/main" id="{7A601649-7DA5-4AA2-8711-0963D83A11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093" y="3175"/>
            <a:ext cx="9108775"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lumMod val="40000"/>
              <a:lumOff val="60000"/>
            </a:schemeClr>
          </a:solidFill>
          <a:ln>
            <a:noFill/>
          </a:ln>
        </p:spPr>
      </p:sp>
      <p:sp>
        <p:nvSpPr>
          <p:cNvPr id="78" name="Freeform 13">
            <a:extLst>
              <a:ext uri="{FF2B5EF4-FFF2-40B4-BE49-F238E27FC236}">
                <a16:creationId xmlns:a16="http://schemas.microsoft.com/office/drawing/2014/main" id="{4BF06320-21C2-4178-97BE-A72378A8A2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348" y="0"/>
            <a:ext cx="911352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1">
              <a:lumMod val="20000"/>
              <a:lumOff val="80000"/>
            </a:schemeClr>
          </a:solidFill>
          <a:ln>
            <a:noFill/>
          </a:ln>
        </p:spPr>
      </p:sp>
      <p:sp>
        <p:nvSpPr>
          <p:cNvPr id="80" name="Rectangle 79">
            <a:extLst>
              <a:ext uri="{FF2B5EF4-FFF2-40B4-BE49-F238E27FC236}">
                <a16:creationId xmlns:a16="http://schemas.microsoft.com/office/drawing/2014/main" id="{78DB0209-038A-4BBB-846F-FF25A7C168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6814" y="0"/>
            <a:ext cx="565327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18" name="Title 1" descr="Large confetti">
            <a:extLst>
              <a:ext uri="{FF2B5EF4-FFF2-40B4-BE49-F238E27FC236}">
                <a16:creationId xmlns:a16="http://schemas.microsoft.com/office/drawing/2014/main" id="{32DF5304-03E6-421B-BDB6-22A3BE26FBB6}"/>
              </a:ext>
            </a:extLst>
          </p:cNvPr>
          <p:cNvSpPr>
            <a:spLocks noGrp="1"/>
          </p:cNvSpPr>
          <p:nvPr>
            <p:ph type="title"/>
          </p:nvPr>
        </p:nvSpPr>
        <p:spPr>
          <a:xfrm>
            <a:off x="3855720" y="568345"/>
            <a:ext cx="4922483" cy="1560716"/>
          </a:xfrm>
        </p:spPr>
        <p:txBody>
          <a:bodyPr>
            <a:normAutofit/>
          </a:bodyPr>
          <a:lstStyle/>
          <a:p>
            <a:pPr eaLnBrk="1" hangingPunct="1"/>
            <a:r>
              <a:rPr lang="en-US" altLang="en-US" sz="3200" b="1"/>
              <a:t>WHAT QUESTIONS DO YOU HAVE FOR ME?</a:t>
            </a:r>
          </a:p>
        </p:txBody>
      </p:sp>
      <p:cxnSp>
        <p:nvCxnSpPr>
          <p:cNvPr id="82" name="Straight Connector 81">
            <a:extLst>
              <a:ext uri="{FF2B5EF4-FFF2-40B4-BE49-F238E27FC236}">
                <a16:creationId xmlns:a16="http://schemas.microsoft.com/office/drawing/2014/main" id="{1B896C34-214C-4AF6-8B1F-ACB10F0BF0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55720" y="2257514"/>
            <a:ext cx="1028700" cy="0"/>
          </a:xfrm>
          <a:prstGeom prst="line">
            <a:avLst/>
          </a:prstGeom>
          <a:ln w="3810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4579" name="Content Placeholder 2">
            <a:extLst>
              <a:ext uri="{FF2B5EF4-FFF2-40B4-BE49-F238E27FC236}">
                <a16:creationId xmlns:a16="http://schemas.microsoft.com/office/drawing/2014/main" id="{FCA5686F-67B4-4B5C-BBEB-1218E30F00B2}"/>
              </a:ext>
            </a:extLst>
          </p:cNvPr>
          <p:cNvSpPr>
            <a:spLocks noGrp="1"/>
          </p:cNvSpPr>
          <p:nvPr>
            <p:ph idx="1"/>
          </p:nvPr>
        </p:nvSpPr>
        <p:spPr>
          <a:xfrm>
            <a:off x="3855720" y="2438400"/>
            <a:ext cx="4922483" cy="3651504"/>
          </a:xfrm>
        </p:spPr>
        <p:txBody>
          <a:bodyPr rtlCol="0">
            <a:normAutofit/>
          </a:bodyPr>
          <a:lstStyle/>
          <a:p>
            <a:pPr eaLnBrk="1" fontAlgn="auto" hangingPunct="1">
              <a:spcAft>
                <a:spcPts val="0"/>
              </a:spcAft>
              <a:buFontTx/>
              <a:buChar char="•"/>
              <a:defRPr/>
            </a:pPr>
            <a:r>
              <a:rPr lang="en-US" dirty="0"/>
              <a:t>Prepare a list of three smart/researched  questions about the position and company.</a:t>
            </a:r>
          </a:p>
          <a:p>
            <a:pPr eaLnBrk="1" fontAlgn="auto" hangingPunct="1">
              <a:spcAft>
                <a:spcPts val="0"/>
              </a:spcAft>
              <a:buFontTx/>
              <a:buChar char="•"/>
              <a:defRPr/>
            </a:pPr>
            <a:r>
              <a:rPr lang="en-US" dirty="0"/>
              <a:t>Google “Interview Questions to Ask” as a guide to formulating pertinent questions.</a:t>
            </a:r>
          </a:p>
          <a:p>
            <a:pPr eaLnBrk="1" fontAlgn="auto" hangingPunct="1">
              <a:spcAft>
                <a:spcPts val="0"/>
              </a:spcAft>
              <a:buFontTx/>
              <a:buChar char="•"/>
              <a:defRPr/>
            </a:pPr>
            <a:r>
              <a:rPr lang="en-US" dirty="0"/>
              <a:t>Lead off a question with what you do know based on your research.</a:t>
            </a:r>
          </a:p>
          <a:p>
            <a:pPr eaLnBrk="1" fontAlgn="auto" hangingPunct="1">
              <a:spcAft>
                <a:spcPts val="0"/>
              </a:spcAft>
              <a:buFontTx/>
              <a:buChar char="•"/>
              <a:defRPr/>
            </a:pPr>
            <a:r>
              <a:rPr lang="en-US" dirty="0"/>
              <a:t>Do NOT ask about salary, benefits, or vacation time. These issues are discussed when you are extended a job offer.</a:t>
            </a:r>
          </a:p>
          <a:p>
            <a:pPr eaLnBrk="1" fontAlgn="auto" hangingPunct="1">
              <a:spcAft>
                <a:spcPts val="0"/>
              </a:spcAft>
              <a:defRPr/>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5602" name="Rectangle 2" descr="Large confetti">
            <a:extLst>
              <a:ext uri="{FF2B5EF4-FFF2-40B4-BE49-F238E27FC236}">
                <a16:creationId xmlns:a16="http://schemas.microsoft.com/office/drawing/2014/main" id="{08A889FB-CA26-4FFD-8EE0-A7FF0533559A}"/>
              </a:ext>
            </a:extLst>
          </p:cNvPr>
          <p:cNvSpPr>
            <a:spLocks noGrp="1" noChangeArrowheads="1"/>
          </p:cNvSpPr>
          <p:nvPr>
            <p:ph type="title"/>
          </p:nvPr>
        </p:nvSpPr>
        <p:spPr>
          <a:xfrm>
            <a:off x="2200275" y="568345"/>
            <a:ext cx="6577928" cy="1560716"/>
          </a:xfrm>
        </p:spPr>
        <p:txBody>
          <a:bodyPr rtlCol="0">
            <a:normAutofit/>
          </a:bodyPr>
          <a:lstStyle/>
          <a:p>
            <a:pPr eaLnBrk="1" fontAlgn="auto" hangingPunct="1">
              <a:spcAft>
                <a:spcPts val="0"/>
              </a:spcAft>
              <a:defRPr/>
            </a:pPr>
            <a:r>
              <a:rPr lang="en-US" b="1" cap="small">
                <a:cs typeface="Times New Roman" pitchFamily="18" charset="0"/>
              </a:rPr>
              <a:t>SAMPLE QUESTIONS TO ASK</a:t>
            </a:r>
          </a:p>
        </p:txBody>
      </p:sp>
      <p:sp>
        <p:nvSpPr>
          <p:cNvPr id="25603" name="Content Placeholder 5">
            <a:extLst>
              <a:ext uri="{FF2B5EF4-FFF2-40B4-BE49-F238E27FC236}">
                <a16:creationId xmlns:a16="http://schemas.microsoft.com/office/drawing/2014/main" id="{9075CD07-0BA3-48D0-9F36-8D1A405AFF0A}"/>
              </a:ext>
            </a:extLst>
          </p:cNvPr>
          <p:cNvSpPr>
            <a:spLocks noGrp="1"/>
          </p:cNvSpPr>
          <p:nvPr>
            <p:ph idx="1"/>
          </p:nvPr>
        </p:nvSpPr>
        <p:spPr>
          <a:xfrm>
            <a:off x="2200274" y="2438400"/>
            <a:ext cx="4011682" cy="3651504"/>
          </a:xfrm>
        </p:spPr>
        <p:txBody>
          <a:bodyPr rtlCol="0">
            <a:normAutofit/>
          </a:bodyPr>
          <a:lstStyle/>
          <a:p>
            <a:pPr eaLnBrk="1" fontAlgn="auto" hangingPunct="1">
              <a:lnSpc>
                <a:spcPct val="101000"/>
              </a:lnSpc>
              <a:spcAft>
                <a:spcPts val="0"/>
              </a:spcAft>
              <a:buFontTx/>
              <a:buChar char="•"/>
              <a:defRPr/>
            </a:pPr>
            <a:r>
              <a:rPr lang="en-US" sz="1400" dirty="0">
                <a:cs typeface="Times New Roman" pitchFamily="18" charset="0"/>
              </a:rPr>
              <a:t>When will you make a hiring decision?</a:t>
            </a:r>
          </a:p>
          <a:p>
            <a:pPr eaLnBrk="1" fontAlgn="auto" hangingPunct="1">
              <a:lnSpc>
                <a:spcPct val="101000"/>
              </a:lnSpc>
              <a:spcAft>
                <a:spcPts val="0"/>
              </a:spcAft>
              <a:buFontTx/>
              <a:buChar char="•"/>
              <a:defRPr/>
            </a:pPr>
            <a:r>
              <a:rPr lang="en-US" sz="1400" dirty="0">
                <a:cs typeface="Times New Roman" pitchFamily="18" charset="0"/>
              </a:rPr>
              <a:t>What would an average day on the job entail?</a:t>
            </a:r>
          </a:p>
          <a:p>
            <a:pPr eaLnBrk="1" fontAlgn="auto" hangingPunct="1">
              <a:lnSpc>
                <a:spcPct val="101000"/>
              </a:lnSpc>
              <a:spcAft>
                <a:spcPts val="0"/>
              </a:spcAft>
              <a:buFontTx/>
              <a:buChar char="•"/>
              <a:defRPr/>
            </a:pPr>
            <a:r>
              <a:rPr lang="en-US" sz="1400" dirty="0">
                <a:cs typeface="Times New Roman" pitchFamily="18" charset="0"/>
              </a:rPr>
              <a:t>What are the challenges and opportunities for the new hires during their first year?</a:t>
            </a:r>
          </a:p>
          <a:p>
            <a:pPr eaLnBrk="1" fontAlgn="auto" hangingPunct="1">
              <a:lnSpc>
                <a:spcPct val="101000"/>
              </a:lnSpc>
              <a:spcAft>
                <a:spcPts val="0"/>
              </a:spcAft>
              <a:buFontTx/>
              <a:buChar char="•"/>
              <a:defRPr/>
            </a:pPr>
            <a:r>
              <a:rPr lang="en-US" sz="1400" dirty="0">
                <a:cs typeface="Times New Roman" pitchFamily="18" charset="0"/>
              </a:rPr>
              <a:t>What goals or projects would you want this person to accomplish quickly?</a:t>
            </a:r>
          </a:p>
          <a:p>
            <a:pPr eaLnBrk="1" fontAlgn="auto" hangingPunct="1">
              <a:lnSpc>
                <a:spcPct val="101000"/>
              </a:lnSpc>
              <a:spcAft>
                <a:spcPts val="0"/>
              </a:spcAft>
              <a:buFontTx/>
              <a:buChar char="•"/>
              <a:defRPr/>
            </a:pPr>
            <a:r>
              <a:rPr lang="en-US" sz="1400" dirty="0">
                <a:cs typeface="Times New Roman" pitchFamily="18" charset="0"/>
              </a:rPr>
              <a:t>How will performance be evaluated?</a:t>
            </a:r>
          </a:p>
          <a:p>
            <a:pPr eaLnBrk="1" fontAlgn="auto" hangingPunct="1">
              <a:lnSpc>
                <a:spcPct val="101000"/>
              </a:lnSpc>
              <a:spcAft>
                <a:spcPts val="0"/>
              </a:spcAft>
              <a:buFontTx/>
              <a:buChar char="•"/>
              <a:defRPr/>
            </a:pPr>
            <a:r>
              <a:rPr lang="en-US" sz="1400" dirty="0">
                <a:cs typeface="Times New Roman" pitchFamily="18" charset="0"/>
              </a:rPr>
              <a:t>Who would be the immediate supervisor? What is the supervisor’s management style?</a:t>
            </a:r>
          </a:p>
          <a:p>
            <a:pPr eaLnBrk="1" fontAlgn="auto" hangingPunct="1">
              <a:lnSpc>
                <a:spcPct val="101000"/>
              </a:lnSpc>
              <a:spcAft>
                <a:spcPts val="0"/>
              </a:spcAft>
              <a:buFontTx/>
              <a:buChar char="•"/>
              <a:defRPr/>
            </a:pPr>
            <a:r>
              <a:rPr lang="en-US" sz="1400" dirty="0">
                <a:cs typeface="Times New Roman" pitchFamily="18" charset="0"/>
              </a:rPr>
              <a:t>What do you enjoy about working at this organization?</a:t>
            </a:r>
          </a:p>
        </p:txBody>
      </p:sp>
      <p:pic>
        <p:nvPicPr>
          <p:cNvPr id="71" name="Graphic 70" descr="Onboarding">
            <a:extLst>
              <a:ext uri="{FF2B5EF4-FFF2-40B4-BE49-F238E27FC236}">
                <a16:creationId xmlns:a16="http://schemas.microsoft.com/office/drawing/2014/main" id="{0DCB3B0E-3CA8-431A-BC19-9B04C0DEE32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77752" y="3224222"/>
            <a:ext cx="2200451" cy="2200451"/>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0BA2247A-E9F8-4143-ADCA-0F842A18E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66" name="Title 1" descr="Large confetti">
            <a:extLst>
              <a:ext uri="{FF2B5EF4-FFF2-40B4-BE49-F238E27FC236}">
                <a16:creationId xmlns:a16="http://schemas.microsoft.com/office/drawing/2014/main" id="{6C4EBEAC-3E14-4CB9-90B0-64BA251890DE}"/>
              </a:ext>
            </a:extLst>
          </p:cNvPr>
          <p:cNvSpPr>
            <a:spLocks noGrp="1"/>
          </p:cNvSpPr>
          <p:nvPr>
            <p:ph type="title"/>
          </p:nvPr>
        </p:nvSpPr>
        <p:spPr>
          <a:xfrm>
            <a:off x="1384935" y="568345"/>
            <a:ext cx="7276464" cy="1560716"/>
          </a:xfrm>
        </p:spPr>
        <p:txBody>
          <a:bodyPr>
            <a:normAutofit/>
          </a:bodyPr>
          <a:lstStyle/>
          <a:p>
            <a:pPr eaLnBrk="1" hangingPunct="1"/>
            <a:r>
              <a:rPr lang="en-US" altLang="en-US" b="1"/>
              <a:t>ILLEGAL QUESTIONS</a:t>
            </a:r>
          </a:p>
        </p:txBody>
      </p:sp>
      <p:cxnSp>
        <p:nvCxnSpPr>
          <p:cNvPr id="76" name="Straight Connector 75">
            <a:extLst>
              <a:ext uri="{FF2B5EF4-FFF2-40B4-BE49-F238E27FC236}">
                <a16:creationId xmlns:a16="http://schemas.microsoft.com/office/drawing/2014/main" id="{D6AAB1FD-37D2-44D2-9E77-C42AA85E78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84935" y="2176009"/>
            <a:ext cx="7276464"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36869" name="Content Placeholder 2">
            <a:extLst>
              <a:ext uri="{FF2B5EF4-FFF2-40B4-BE49-F238E27FC236}">
                <a16:creationId xmlns:a16="http://schemas.microsoft.com/office/drawing/2014/main" id="{D788701B-C55A-48A0-9A41-0170896ADD7F}"/>
              </a:ext>
            </a:extLst>
          </p:cNvPr>
          <p:cNvGraphicFramePr>
            <a:graphicFrameLocks noGrp="1"/>
          </p:cNvGraphicFramePr>
          <p:nvPr>
            <p:ph idx="1"/>
            <p:extLst>
              <p:ext uri="{D42A27DB-BD31-4B8C-83A1-F6EECF244321}">
                <p14:modId xmlns:p14="http://schemas.microsoft.com/office/powerpoint/2010/main" val="1527418315"/>
              </p:ext>
            </p:extLst>
          </p:nvPr>
        </p:nvGraphicFramePr>
        <p:xfrm>
          <a:off x="1384935" y="2438400"/>
          <a:ext cx="7276464" cy="365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descr="Large confetti">
            <a:extLst>
              <a:ext uri="{FF2B5EF4-FFF2-40B4-BE49-F238E27FC236}">
                <a16:creationId xmlns:a16="http://schemas.microsoft.com/office/drawing/2014/main" id="{5764D5C6-60DD-4891-9B68-E9BA1F0EC9E4}"/>
              </a:ext>
            </a:extLst>
          </p:cNvPr>
          <p:cNvSpPr>
            <a:spLocks noGrp="1"/>
          </p:cNvSpPr>
          <p:nvPr>
            <p:ph type="title"/>
          </p:nvPr>
        </p:nvSpPr>
        <p:spPr>
          <a:xfrm>
            <a:off x="2200275" y="568345"/>
            <a:ext cx="6577928" cy="1560716"/>
          </a:xfrm>
        </p:spPr>
        <p:txBody>
          <a:bodyPr rtlCol="0">
            <a:normAutofit/>
          </a:bodyPr>
          <a:lstStyle/>
          <a:p>
            <a:pPr eaLnBrk="1" fontAlgn="auto" hangingPunct="1">
              <a:spcAft>
                <a:spcPts val="0"/>
              </a:spcAft>
              <a:defRPr/>
            </a:pPr>
            <a:r>
              <a:rPr lang="en-US" b="1" cap="small">
                <a:cs typeface="Times New Roman" pitchFamily="18" charset="0"/>
              </a:rPr>
              <a:t>SAMPLE ILLEGAL QUESTIONS</a:t>
            </a:r>
          </a:p>
        </p:txBody>
      </p:sp>
      <p:sp>
        <p:nvSpPr>
          <p:cNvPr id="37891" name="Content Placeholder 2">
            <a:extLst>
              <a:ext uri="{FF2B5EF4-FFF2-40B4-BE49-F238E27FC236}">
                <a16:creationId xmlns:a16="http://schemas.microsoft.com/office/drawing/2014/main" id="{B656EC45-2772-4BA2-BCCB-61A416EA260F}"/>
              </a:ext>
            </a:extLst>
          </p:cNvPr>
          <p:cNvSpPr>
            <a:spLocks noGrp="1"/>
          </p:cNvSpPr>
          <p:nvPr>
            <p:ph idx="1"/>
          </p:nvPr>
        </p:nvSpPr>
        <p:spPr>
          <a:xfrm>
            <a:off x="2200274" y="2438400"/>
            <a:ext cx="4011682" cy="3651504"/>
          </a:xfrm>
        </p:spPr>
        <p:txBody>
          <a:bodyPr>
            <a:normAutofit/>
          </a:bodyPr>
          <a:lstStyle/>
          <a:p>
            <a:pPr eaLnBrk="1" hangingPunct="1">
              <a:buFontTx/>
              <a:buChar char="•"/>
              <a:defRPr/>
            </a:pPr>
            <a:r>
              <a:rPr lang="en-US">
                <a:cs typeface="Times New Roman" pitchFamily="18" charset="0"/>
              </a:rPr>
              <a:t>How many children do you have? What are your baby-sitting arrangements?</a:t>
            </a:r>
          </a:p>
          <a:p>
            <a:pPr eaLnBrk="1" hangingPunct="1">
              <a:buFontTx/>
              <a:buChar char="•"/>
              <a:defRPr/>
            </a:pPr>
            <a:r>
              <a:rPr lang="en-US">
                <a:cs typeface="Times New Roman" pitchFamily="18" charset="0"/>
              </a:rPr>
              <a:t>What is your national origin?</a:t>
            </a:r>
          </a:p>
          <a:p>
            <a:pPr eaLnBrk="1" hangingPunct="1">
              <a:buFontTx/>
              <a:buChar char="•"/>
              <a:defRPr/>
            </a:pPr>
            <a:r>
              <a:rPr lang="en-US">
                <a:cs typeface="Times New Roman" pitchFamily="18" charset="0"/>
              </a:rPr>
              <a:t>Do you have any disabilities?</a:t>
            </a:r>
          </a:p>
          <a:p>
            <a:pPr eaLnBrk="1" hangingPunct="1">
              <a:buFontTx/>
              <a:buChar char="•"/>
              <a:defRPr/>
            </a:pPr>
            <a:r>
              <a:rPr lang="en-US">
                <a:cs typeface="Times New Roman" pitchFamily="18" charset="0"/>
              </a:rPr>
              <a:t>Do you own your home?</a:t>
            </a:r>
          </a:p>
          <a:p>
            <a:pPr eaLnBrk="1" hangingPunct="1">
              <a:buFontTx/>
              <a:buChar char="•"/>
              <a:defRPr/>
            </a:pPr>
            <a:r>
              <a:rPr lang="en-US">
                <a:cs typeface="Times New Roman" pitchFamily="18" charset="0"/>
              </a:rPr>
              <a:t>Do you wish to be addressed as Mr.? Mrs.? Miss? Ms.?</a:t>
            </a:r>
          </a:p>
        </p:txBody>
      </p:sp>
      <p:pic>
        <p:nvPicPr>
          <p:cNvPr id="71" name="Graphic 70" descr="Family">
            <a:extLst>
              <a:ext uri="{FF2B5EF4-FFF2-40B4-BE49-F238E27FC236}">
                <a16:creationId xmlns:a16="http://schemas.microsoft.com/office/drawing/2014/main" id="{4C3BB52A-E760-4E62-94A7-EAA5FEAE40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77752" y="3224222"/>
            <a:ext cx="2200451" cy="2200451"/>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E3DB6FEF-2505-46DD-98AA-E6F0013E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5">
            <a:extLst>
              <a:ext uri="{FF2B5EF4-FFF2-40B4-BE49-F238E27FC236}">
                <a16:creationId xmlns:a16="http://schemas.microsoft.com/office/drawing/2014/main" id="{8A450A7B-228C-4101-8701-8725F6D48B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093" y="3175"/>
            <a:ext cx="9108775"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1">
              <a:lumMod val="40000"/>
              <a:lumOff val="60000"/>
            </a:schemeClr>
          </a:solidFill>
          <a:ln>
            <a:noFill/>
          </a:ln>
        </p:spPr>
      </p:sp>
      <p:sp>
        <p:nvSpPr>
          <p:cNvPr id="140" name="Freeform 9">
            <a:extLst>
              <a:ext uri="{FF2B5EF4-FFF2-40B4-BE49-F238E27FC236}">
                <a16:creationId xmlns:a16="http://schemas.microsoft.com/office/drawing/2014/main" id="{7A601649-7DA5-4AA2-8711-0963D83A11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093" y="3175"/>
            <a:ext cx="9108775"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lumMod val="40000"/>
              <a:lumOff val="60000"/>
            </a:schemeClr>
          </a:solidFill>
          <a:ln>
            <a:noFill/>
          </a:ln>
        </p:spPr>
      </p:sp>
      <p:sp>
        <p:nvSpPr>
          <p:cNvPr id="142" name="Freeform 13">
            <a:extLst>
              <a:ext uri="{FF2B5EF4-FFF2-40B4-BE49-F238E27FC236}">
                <a16:creationId xmlns:a16="http://schemas.microsoft.com/office/drawing/2014/main" id="{4BF06320-21C2-4178-97BE-A72378A8A2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348" y="0"/>
            <a:ext cx="911352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1">
              <a:lumMod val="20000"/>
              <a:lumOff val="80000"/>
            </a:schemeClr>
          </a:solidFill>
          <a:ln>
            <a:noFill/>
          </a:ln>
        </p:spPr>
      </p:sp>
      <p:sp>
        <p:nvSpPr>
          <p:cNvPr id="144" name="Rectangle 143">
            <a:extLst>
              <a:ext uri="{FF2B5EF4-FFF2-40B4-BE49-F238E27FC236}">
                <a16:creationId xmlns:a16="http://schemas.microsoft.com/office/drawing/2014/main" id="{78DB0209-038A-4BBB-846F-FF25A7C168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6814" y="0"/>
            <a:ext cx="565327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4" name="Title 1" descr="Large confetti">
            <a:extLst>
              <a:ext uri="{FF2B5EF4-FFF2-40B4-BE49-F238E27FC236}">
                <a16:creationId xmlns:a16="http://schemas.microsoft.com/office/drawing/2014/main" id="{91B6028E-45C9-41BE-A635-A665D7D2CE67}"/>
              </a:ext>
            </a:extLst>
          </p:cNvPr>
          <p:cNvSpPr>
            <a:spLocks noGrp="1"/>
          </p:cNvSpPr>
          <p:nvPr>
            <p:ph type="title"/>
          </p:nvPr>
        </p:nvSpPr>
        <p:spPr>
          <a:xfrm>
            <a:off x="3855720" y="568345"/>
            <a:ext cx="4922483" cy="1560716"/>
          </a:xfrm>
        </p:spPr>
        <p:txBody>
          <a:bodyPr rtlCol="0">
            <a:normAutofit/>
          </a:bodyPr>
          <a:lstStyle/>
          <a:p>
            <a:pPr eaLnBrk="1" fontAlgn="auto" hangingPunct="1">
              <a:spcAft>
                <a:spcPts val="0"/>
              </a:spcAft>
              <a:defRPr/>
            </a:pPr>
            <a:r>
              <a:rPr lang="en-US" sz="3200" b="1" cap="small">
                <a:cs typeface="Times New Roman" pitchFamily="18" charset="0"/>
              </a:rPr>
              <a:t>INTERVIEWING WORKS BOTH WAYS</a:t>
            </a:r>
          </a:p>
        </p:txBody>
      </p:sp>
      <p:cxnSp>
        <p:nvCxnSpPr>
          <p:cNvPr id="146" name="Straight Connector 145">
            <a:extLst>
              <a:ext uri="{FF2B5EF4-FFF2-40B4-BE49-F238E27FC236}">
                <a16:creationId xmlns:a16="http://schemas.microsoft.com/office/drawing/2014/main" id="{1B896C34-214C-4AF6-8B1F-ACB10F0BF0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55720" y="2257514"/>
            <a:ext cx="1028700" cy="0"/>
          </a:xfrm>
          <a:prstGeom prst="line">
            <a:avLst/>
          </a:prstGeom>
          <a:ln w="3810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8915" name="Content Placeholder 2">
            <a:extLst>
              <a:ext uri="{FF2B5EF4-FFF2-40B4-BE49-F238E27FC236}">
                <a16:creationId xmlns:a16="http://schemas.microsoft.com/office/drawing/2014/main" id="{898DA441-FABA-49B3-AD9C-A118A9FC2BD4}"/>
              </a:ext>
            </a:extLst>
          </p:cNvPr>
          <p:cNvSpPr>
            <a:spLocks noGrp="1"/>
          </p:cNvSpPr>
          <p:nvPr>
            <p:ph idx="1"/>
          </p:nvPr>
        </p:nvSpPr>
        <p:spPr>
          <a:xfrm>
            <a:off x="3855720" y="2438400"/>
            <a:ext cx="4922483" cy="3651504"/>
          </a:xfrm>
        </p:spPr>
        <p:txBody>
          <a:bodyPr>
            <a:normAutofit/>
          </a:bodyPr>
          <a:lstStyle/>
          <a:p>
            <a:pPr eaLnBrk="1" hangingPunct="1">
              <a:lnSpc>
                <a:spcPct val="101000"/>
              </a:lnSpc>
              <a:buFontTx/>
              <a:buChar char="•"/>
              <a:defRPr/>
            </a:pPr>
            <a:r>
              <a:rPr lang="en-US" sz="1900" b="1" dirty="0">
                <a:cs typeface="Times New Roman" pitchFamily="18" charset="0"/>
              </a:rPr>
              <a:t>You are also interviewing the potential employer.  </a:t>
            </a:r>
          </a:p>
          <a:p>
            <a:pPr eaLnBrk="1" hangingPunct="1">
              <a:lnSpc>
                <a:spcPct val="101000"/>
              </a:lnSpc>
              <a:buFontTx/>
              <a:buChar char="•"/>
              <a:defRPr/>
            </a:pPr>
            <a:r>
              <a:rPr lang="en-US" sz="1900" dirty="0">
                <a:cs typeface="Times New Roman" pitchFamily="18" charset="0"/>
              </a:rPr>
              <a:t>Is this the best “fit” for me?  </a:t>
            </a:r>
          </a:p>
          <a:p>
            <a:pPr eaLnBrk="1" hangingPunct="1">
              <a:lnSpc>
                <a:spcPct val="101000"/>
              </a:lnSpc>
              <a:buFontTx/>
              <a:buChar char="•"/>
              <a:defRPr/>
            </a:pPr>
            <a:r>
              <a:rPr lang="en-US" sz="1900" dirty="0">
                <a:cs typeface="Times New Roman" pitchFamily="18" charset="0"/>
              </a:rPr>
              <a:t>Will I enjoy this job?  </a:t>
            </a:r>
          </a:p>
          <a:p>
            <a:pPr eaLnBrk="1" hangingPunct="1">
              <a:lnSpc>
                <a:spcPct val="101000"/>
              </a:lnSpc>
              <a:buFontTx/>
              <a:buChar char="•"/>
              <a:defRPr/>
            </a:pPr>
            <a:r>
              <a:rPr lang="en-US" sz="1900" dirty="0">
                <a:cs typeface="Times New Roman" pitchFamily="18" charset="0"/>
              </a:rPr>
              <a:t>Will the work be meaningful, positive, or interesting?  </a:t>
            </a:r>
          </a:p>
          <a:p>
            <a:pPr eaLnBrk="1" hangingPunct="1">
              <a:lnSpc>
                <a:spcPct val="101000"/>
              </a:lnSpc>
              <a:buFontTx/>
              <a:buChar char="•"/>
              <a:defRPr/>
            </a:pPr>
            <a:r>
              <a:rPr lang="en-US" sz="1900" dirty="0">
                <a:cs typeface="Times New Roman" pitchFamily="18" charset="0"/>
              </a:rPr>
              <a:t>Does this company reflect my values?</a:t>
            </a:r>
          </a:p>
          <a:p>
            <a:pPr eaLnBrk="1" hangingPunct="1">
              <a:lnSpc>
                <a:spcPct val="101000"/>
              </a:lnSpc>
              <a:buFontTx/>
              <a:buChar char="•"/>
              <a:defRPr/>
            </a:pPr>
            <a:r>
              <a:rPr lang="en-US" sz="1900" dirty="0">
                <a:cs typeface="Times New Roman" pitchFamily="18" charset="0"/>
              </a:rPr>
              <a:t>While you are conducting research on your potential employer, take note of questions that come to mind.</a:t>
            </a:r>
          </a:p>
          <a:p>
            <a:pPr eaLnBrk="1" hangingPunct="1">
              <a:lnSpc>
                <a:spcPct val="101000"/>
              </a:lnSpc>
              <a:buFont typeface="Wingdings" panose="05000000000000000000" pitchFamily="2" charset="2"/>
              <a:buChar char="§"/>
              <a:defRPr/>
            </a:pPr>
            <a:endParaRPr lang="en-US" sz="1900" dirty="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Title 1" descr="Large confetti">
            <a:extLst>
              <a:ext uri="{FF2B5EF4-FFF2-40B4-BE49-F238E27FC236}">
                <a16:creationId xmlns:a16="http://schemas.microsoft.com/office/drawing/2014/main" id="{460AB55F-107C-4469-8A94-3A61FCEFBE0E}"/>
              </a:ext>
            </a:extLst>
          </p:cNvPr>
          <p:cNvSpPr>
            <a:spLocks noGrp="1"/>
          </p:cNvSpPr>
          <p:nvPr>
            <p:ph type="title"/>
          </p:nvPr>
        </p:nvSpPr>
        <p:spPr>
          <a:xfrm>
            <a:off x="2200275" y="568345"/>
            <a:ext cx="6577928" cy="1560716"/>
          </a:xfrm>
        </p:spPr>
        <p:txBody>
          <a:bodyPr>
            <a:normAutofit/>
          </a:bodyPr>
          <a:lstStyle/>
          <a:p>
            <a:pPr eaLnBrk="1" hangingPunct="1"/>
            <a:r>
              <a:rPr lang="en-US" altLang="en-US" b="1"/>
              <a:t>FOLLOWING THE INTERVIEW</a:t>
            </a:r>
          </a:p>
        </p:txBody>
      </p:sp>
      <p:graphicFrame>
        <p:nvGraphicFramePr>
          <p:cNvPr id="39947" name="Content Placeholder 2">
            <a:extLst>
              <a:ext uri="{FF2B5EF4-FFF2-40B4-BE49-F238E27FC236}">
                <a16:creationId xmlns:a16="http://schemas.microsoft.com/office/drawing/2014/main" id="{2C71A96E-9D08-4D7E-A06D-E40C8253DB32}"/>
              </a:ext>
            </a:extLst>
          </p:cNvPr>
          <p:cNvGraphicFramePr>
            <a:graphicFrameLocks noGrp="1"/>
          </p:cNvGraphicFramePr>
          <p:nvPr>
            <p:ph idx="1"/>
            <p:extLst>
              <p:ext uri="{D42A27DB-BD31-4B8C-83A1-F6EECF244321}">
                <p14:modId xmlns:p14="http://schemas.microsoft.com/office/powerpoint/2010/main" val="520606900"/>
              </p:ext>
            </p:extLst>
          </p:nvPr>
        </p:nvGraphicFramePr>
        <p:xfrm>
          <a:off x="2200275" y="2438400"/>
          <a:ext cx="6578203" cy="365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F21D33-7C72-4D9D-AB31-56CD5D229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88C82A-3B5A-47FD-8DB2-BAAC814D2F50}"/>
              </a:ext>
            </a:extLst>
          </p:cNvPr>
          <p:cNvSpPr>
            <a:spLocks noGrp="1"/>
          </p:cNvSpPr>
          <p:nvPr>
            <p:ph type="title"/>
          </p:nvPr>
        </p:nvSpPr>
        <p:spPr>
          <a:xfrm>
            <a:off x="6349672" y="2274276"/>
            <a:ext cx="2422181" cy="3821723"/>
          </a:xfrm>
        </p:spPr>
        <p:txBody>
          <a:bodyPr anchor="t">
            <a:normAutofit/>
          </a:bodyPr>
          <a:lstStyle/>
          <a:p>
            <a:r>
              <a:rPr lang="en-US" sz="3000" dirty="0"/>
              <a:t>Identify where you want to work</a:t>
            </a:r>
          </a:p>
        </p:txBody>
      </p:sp>
      <p:cxnSp>
        <p:nvCxnSpPr>
          <p:cNvPr id="12" name="Straight Connector 11">
            <a:extLst>
              <a:ext uri="{FF2B5EF4-FFF2-40B4-BE49-F238E27FC236}">
                <a16:creationId xmlns:a16="http://schemas.microsoft.com/office/drawing/2014/main" id="{82F133EB-00E6-4683-85DC-CDF96516426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349672" y="2050626"/>
            <a:ext cx="242087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0E6C58D0-C267-40D3-8DDE-95871EF6355D}"/>
              </a:ext>
            </a:extLst>
          </p:cNvPr>
          <p:cNvGraphicFramePr>
            <a:graphicFrameLocks noGrp="1"/>
          </p:cNvGraphicFramePr>
          <p:nvPr>
            <p:ph idx="1"/>
            <p:extLst>
              <p:ext uri="{D42A27DB-BD31-4B8C-83A1-F6EECF244321}">
                <p14:modId xmlns:p14="http://schemas.microsoft.com/office/powerpoint/2010/main" val="3921427680"/>
              </p:ext>
            </p:extLst>
          </p:nvPr>
        </p:nvGraphicFramePr>
        <p:xfrm>
          <a:off x="482203" y="642938"/>
          <a:ext cx="5391150"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1134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descr="Large confetti">
            <a:extLst>
              <a:ext uri="{FF2B5EF4-FFF2-40B4-BE49-F238E27FC236}">
                <a16:creationId xmlns:a16="http://schemas.microsoft.com/office/drawing/2014/main" id="{5EEEBD28-BA1F-43CF-A12C-D025DF549F6D}"/>
              </a:ext>
            </a:extLst>
          </p:cNvPr>
          <p:cNvSpPr>
            <a:spLocks noGrp="1"/>
          </p:cNvSpPr>
          <p:nvPr>
            <p:ph type="title"/>
          </p:nvPr>
        </p:nvSpPr>
        <p:spPr>
          <a:xfrm>
            <a:off x="914400" y="533400"/>
            <a:ext cx="7494588" cy="1143000"/>
          </a:xfrm>
        </p:spPr>
        <p:txBody>
          <a:bodyPr rtlCol="0">
            <a:noAutofit/>
          </a:bodyPr>
          <a:lstStyle/>
          <a:p>
            <a:pPr eaLnBrk="1" fontAlgn="auto" hangingPunct="1">
              <a:spcAft>
                <a:spcPts val="0"/>
              </a:spcAft>
              <a:defRPr/>
            </a:pPr>
            <a:r>
              <a:rPr lang="en-US" sz="3600" b="1" cap="small" dirty="0">
                <a:solidFill>
                  <a:schemeClr val="bg2">
                    <a:lumMod val="10000"/>
                  </a:schemeClr>
                </a:solidFill>
                <a:cs typeface="Times New Roman" pitchFamily="18" charset="0"/>
              </a:rPr>
              <a:t>Job </a:t>
            </a:r>
            <a:r>
              <a:rPr lang="en-US" b="1" cap="small" dirty="0">
                <a:solidFill>
                  <a:schemeClr val="bg2">
                    <a:lumMod val="10000"/>
                  </a:schemeClr>
                </a:solidFill>
                <a:cs typeface="Times New Roman" pitchFamily="18" charset="0"/>
              </a:rPr>
              <a:t>res</a:t>
            </a:r>
            <a:r>
              <a:rPr lang="en-US" sz="3600" b="1" cap="small" dirty="0">
                <a:solidFill>
                  <a:schemeClr val="bg2">
                    <a:lumMod val="10000"/>
                  </a:schemeClr>
                </a:solidFill>
                <a:cs typeface="Times New Roman" pitchFamily="18" charset="0"/>
              </a:rPr>
              <a:t>earch</a:t>
            </a:r>
            <a:endParaRPr lang="en-US" sz="3600" b="1" cap="small" dirty="0">
              <a:solidFill>
                <a:schemeClr val="bg2">
                  <a:lumMod val="10000"/>
                </a:schemeClr>
              </a:solidFill>
            </a:endParaRPr>
          </a:p>
        </p:txBody>
      </p:sp>
      <p:graphicFrame>
        <p:nvGraphicFramePr>
          <p:cNvPr id="2" name="Content Placeholder 1">
            <a:extLst>
              <a:ext uri="{FF2B5EF4-FFF2-40B4-BE49-F238E27FC236}">
                <a16:creationId xmlns:a16="http://schemas.microsoft.com/office/drawing/2014/main" id="{1536D145-2AA5-43E2-B9F3-0A3EC468C9F0}"/>
              </a:ext>
            </a:extLst>
          </p:cNvPr>
          <p:cNvGraphicFramePr>
            <a:graphicFrameLocks noGrp="1"/>
          </p:cNvGraphicFramePr>
          <p:nvPr>
            <p:ph idx="1"/>
            <p:extLst>
              <p:ext uri="{D42A27DB-BD31-4B8C-83A1-F6EECF244321}">
                <p14:modId xmlns:p14="http://schemas.microsoft.com/office/powerpoint/2010/main" val="1580211900"/>
              </p:ext>
            </p:extLst>
          </p:nvPr>
        </p:nvGraphicFramePr>
        <p:xfrm>
          <a:off x="457200" y="1752600"/>
          <a:ext cx="83820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5450FF14-6377-4F15-A50C-6E804489FF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8" name="Title 1" descr="Large confetti">
            <a:extLst>
              <a:ext uri="{FF2B5EF4-FFF2-40B4-BE49-F238E27FC236}">
                <a16:creationId xmlns:a16="http://schemas.microsoft.com/office/drawing/2014/main" id="{4DC1EBCB-AAB5-4258-98B7-CBFE44E855C8}"/>
              </a:ext>
            </a:extLst>
          </p:cNvPr>
          <p:cNvSpPr>
            <a:spLocks noGrp="1"/>
          </p:cNvSpPr>
          <p:nvPr>
            <p:ph type="title"/>
          </p:nvPr>
        </p:nvSpPr>
        <p:spPr>
          <a:xfrm>
            <a:off x="5869885" y="568345"/>
            <a:ext cx="2908318" cy="1560716"/>
          </a:xfrm>
        </p:spPr>
        <p:txBody>
          <a:bodyPr>
            <a:normAutofit/>
          </a:bodyPr>
          <a:lstStyle/>
          <a:p>
            <a:pPr eaLnBrk="1" hangingPunct="1"/>
            <a:r>
              <a:rPr lang="en-US" altLang="en-US" b="1" dirty="0"/>
              <a:t>RESUME</a:t>
            </a:r>
          </a:p>
        </p:txBody>
      </p:sp>
      <p:sp>
        <p:nvSpPr>
          <p:cNvPr id="74" name="Rounded Rectangle 13">
            <a:extLst>
              <a:ext uri="{FF2B5EF4-FFF2-40B4-BE49-F238E27FC236}">
                <a16:creationId xmlns:a16="http://schemas.microsoft.com/office/drawing/2014/main" id="{3A3A5C02-9E21-4315-9391-21C9E66CB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2921" y="1534308"/>
            <a:ext cx="4871183" cy="4358546"/>
          </a:xfrm>
          <a:prstGeom prst="roundRect">
            <a:avLst>
              <a:gd name="adj" fmla="val 2462"/>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close up of a sign&#10;&#10;Description automatically generated">
            <a:extLst>
              <a:ext uri="{FF2B5EF4-FFF2-40B4-BE49-F238E27FC236}">
                <a16:creationId xmlns:a16="http://schemas.microsoft.com/office/drawing/2014/main" id="{DEE839C5-946E-4E12-B375-347D26F0B54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48085" y="1952377"/>
            <a:ext cx="4375989" cy="3533611"/>
          </a:xfrm>
          <a:prstGeom prst="rect">
            <a:avLst/>
          </a:prstGeom>
        </p:spPr>
      </p:pic>
      <p:cxnSp>
        <p:nvCxnSpPr>
          <p:cNvPr id="76" name="Straight Connector 75">
            <a:extLst>
              <a:ext uri="{FF2B5EF4-FFF2-40B4-BE49-F238E27FC236}">
                <a16:creationId xmlns:a16="http://schemas.microsoft.com/office/drawing/2014/main" id="{4F67D375-84C5-4EFB-AF77-DE352BC52C3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69885" y="2176009"/>
            <a:ext cx="290831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339" name="Content Placeholder 2">
            <a:extLst>
              <a:ext uri="{FF2B5EF4-FFF2-40B4-BE49-F238E27FC236}">
                <a16:creationId xmlns:a16="http://schemas.microsoft.com/office/drawing/2014/main" id="{956648CC-5ABF-4291-AE64-D79C89D27158}"/>
              </a:ext>
            </a:extLst>
          </p:cNvPr>
          <p:cNvSpPr>
            <a:spLocks noGrp="1"/>
          </p:cNvSpPr>
          <p:nvPr>
            <p:ph idx="1"/>
          </p:nvPr>
        </p:nvSpPr>
        <p:spPr>
          <a:xfrm>
            <a:off x="5869885" y="2438400"/>
            <a:ext cx="2908318" cy="3651504"/>
          </a:xfrm>
        </p:spPr>
        <p:txBody>
          <a:bodyPr>
            <a:normAutofit/>
          </a:bodyPr>
          <a:lstStyle/>
          <a:p>
            <a:pPr eaLnBrk="1" hangingPunct="1">
              <a:defRPr/>
            </a:pPr>
            <a:r>
              <a:rPr lang="en-US"/>
              <a:t>Customize for each position</a:t>
            </a:r>
          </a:p>
          <a:p>
            <a:pPr eaLnBrk="1" hangingPunct="1">
              <a:defRPr/>
            </a:pPr>
            <a:r>
              <a:rPr lang="en-US"/>
              <a:t>Have a colleague review all your documents</a:t>
            </a:r>
          </a:p>
          <a:p>
            <a:pPr marL="0" indent="0" eaLnBrk="1" hangingPunct="1">
              <a:buNone/>
              <a:defRPr/>
            </a:pPr>
            <a:endParaRPr lang="en-US"/>
          </a:p>
          <a:p>
            <a:pPr marL="0" indent="0" eaLnBrk="1" hangingPunct="1">
              <a:buNone/>
              <a:defRPr/>
            </a:pPr>
            <a:endParaRPr lang="en-US"/>
          </a:p>
        </p:txBody>
      </p:sp>
      <p:sp>
        <p:nvSpPr>
          <p:cNvPr id="5" name="TextBox 4">
            <a:extLst>
              <a:ext uri="{FF2B5EF4-FFF2-40B4-BE49-F238E27FC236}">
                <a16:creationId xmlns:a16="http://schemas.microsoft.com/office/drawing/2014/main" id="{0DEABA8D-546E-4474-947B-848484057F34}"/>
              </a:ext>
            </a:extLst>
          </p:cNvPr>
          <p:cNvSpPr txBox="1"/>
          <p:nvPr/>
        </p:nvSpPr>
        <p:spPr>
          <a:xfrm>
            <a:off x="2664747" y="5285933"/>
            <a:ext cx="24593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people-equation.com/resume-writing-tips-from-the-hr-trenche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descr="Large confetti">
            <a:extLst>
              <a:ext uri="{FF2B5EF4-FFF2-40B4-BE49-F238E27FC236}">
                <a16:creationId xmlns:a16="http://schemas.microsoft.com/office/drawing/2014/main" id="{73A2977A-1FC4-42C5-AC6B-50566FC8E30C}"/>
              </a:ext>
            </a:extLst>
          </p:cNvPr>
          <p:cNvSpPr>
            <a:spLocks noGrp="1"/>
          </p:cNvSpPr>
          <p:nvPr>
            <p:ph type="title"/>
          </p:nvPr>
        </p:nvSpPr>
        <p:spPr>
          <a:xfrm>
            <a:off x="455613" y="304800"/>
            <a:ext cx="8332787" cy="1143000"/>
          </a:xfrm>
        </p:spPr>
        <p:txBody>
          <a:bodyPr rtlCol="0">
            <a:noAutofit/>
          </a:bodyPr>
          <a:lstStyle/>
          <a:p>
            <a:pPr eaLnBrk="1" fontAlgn="auto" hangingPunct="1">
              <a:spcAft>
                <a:spcPts val="0"/>
              </a:spcAft>
              <a:defRPr/>
            </a:pPr>
            <a:r>
              <a:rPr lang="en-US" b="1" cap="small" dirty="0">
                <a:solidFill>
                  <a:schemeClr val="bg2">
                    <a:lumMod val="10000"/>
                  </a:schemeClr>
                </a:solidFill>
                <a:cs typeface="Times New Roman" pitchFamily="18" charset="0"/>
              </a:rPr>
              <a:t>TYPES OF INTERVIEWS</a:t>
            </a:r>
          </a:p>
        </p:txBody>
      </p:sp>
      <p:graphicFrame>
        <p:nvGraphicFramePr>
          <p:cNvPr id="2" name="Diagram 1">
            <a:extLst>
              <a:ext uri="{FF2B5EF4-FFF2-40B4-BE49-F238E27FC236}">
                <a16:creationId xmlns:a16="http://schemas.microsoft.com/office/drawing/2014/main" id="{440F677E-0F94-4E43-8FDE-B86F6D8329D4}"/>
              </a:ext>
            </a:extLst>
          </p:cNvPr>
          <p:cNvGraphicFramePr/>
          <p:nvPr>
            <p:extLst>
              <p:ext uri="{D42A27DB-BD31-4B8C-83A1-F6EECF244321}">
                <p14:modId xmlns:p14="http://schemas.microsoft.com/office/powerpoint/2010/main" val="941919325"/>
              </p:ext>
            </p:extLst>
          </p:nvPr>
        </p:nvGraphicFramePr>
        <p:xfrm>
          <a:off x="762000" y="1447800"/>
          <a:ext cx="35814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descr="Large confetti">
            <a:extLst>
              <a:ext uri="{FF2B5EF4-FFF2-40B4-BE49-F238E27FC236}">
                <a16:creationId xmlns:a16="http://schemas.microsoft.com/office/drawing/2014/main" id="{5888FE8A-6CF6-4FB2-A0C6-C973D2BCB3E4}"/>
              </a:ext>
            </a:extLst>
          </p:cNvPr>
          <p:cNvSpPr>
            <a:spLocks noGrp="1" noChangeArrowheads="1"/>
          </p:cNvSpPr>
          <p:nvPr>
            <p:ph type="title"/>
          </p:nvPr>
        </p:nvSpPr>
        <p:spPr>
          <a:xfrm>
            <a:off x="2200275" y="568345"/>
            <a:ext cx="6577928" cy="1560716"/>
          </a:xfrm>
        </p:spPr>
        <p:txBody>
          <a:bodyPr rtlCol="0">
            <a:normAutofit/>
          </a:bodyPr>
          <a:lstStyle/>
          <a:p>
            <a:pPr eaLnBrk="1" fontAlgn="auto" hangingPunct="1">
              <a:spcAft>
                <a:spcPts val="0"/>
              </a:spcAft>
              <a:defRPr/>
            </a:pPr>
            <a:r>
              <a:rPr lang="en-US" b="1" cap="small">
                <a:cs typeface="Times New Roman" pitchFamily="18" charset="0"/>
              </a:rPr>
              <a:t>INTERVIEW PREPARATION</a:t>
            </a:r>
          </a:p>
        </p:txBody>
      </p:sp>
      <p:graphicFrame>
        <p:nvGraphicFramePr>
          <p:cNvPr id="7172" name="Rectangle 3">
            <a:extLst>
              <a:ext uri="{FF2B5EF4-FFF2-40B4-BE49-F238E27FC236}">
                <a16:creationId xmlns:a16="http://schemas.microsoft.com/office/drawing/2014/main" id="{C975520A-23F5-43A8-951A-978E518DD746}"/>
              </a:ext>
            </a:extLst>
          </p:cNvPr>
          <p:cNvGraphicFramePr>
            <a:graphicFrameLocks noGrp="1"/>
          </p:cNvGraphicFramePr>
          <p:nvPr>
            <p:ph idx="1"/>
            <p:extLst>
              <p:ext uri="{D42A27DB-BD31-4B8C-83A1-F6EECF244321}">
                <p14:modId xmlns:p14="http://schemas.microsoft.com/office/powerpoint/2010/main" val="1738513328"/>
              </p:ext>
            </p:extLst>
          </p:nvPr>
        </p:nvGraphicFramePr>
        <p:xfrm>
          <a:off x="2200275" y="2438400"/>
          <a:ext cx="6578203" cy="365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 name="Rectangle 137">
            <a:extLst>
              <a:ext uri="{FF2B5EF4-FFF2-40B4-BE49-F238E27FC236}">
                <a16:creationId xmlns:a16="http://schemas.microsoft.com/office/drawing/2014/main" id="{0BA2247A-E9F8-4143-ADCA-0F842A18E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4" name="Title 1" descr="Large confetti">
            <a:extLst>
              <a:ext uri="{FF2B5EF4-FFF2-40B4-BE49-F238E27FC236}">
                <a16:creationId xmlns:a16="http://schemas.microsoft.com/office/drawing/2014/main" id="{ECC77AAA-8D0C-4446-8D89-5C4110A4A47F}"/>
              </a:ext>
            </a:extLst>
          </p:cNvPr>
          <p:cNvSpPr>
            <a:spLocks noGrp="1"/>
          </p:cNvSpPr>
          <p:nvPr>
            <p:ph type="title"/>
          </p:nvPr>
        </p:nvSpPr>
        <p:spPr>
          <a:xfrm>
            <a:off x="1384935" y="568345"/>
            <a:ext cx="7276464" cy="1560716"/>
          </a:xfrm>
        </p:spPr>
        <p:txBody>
          <a:bodyPr rtlCol="0">
            <a:normAutofit/>
          </a:bodyPr>
          <a:lstStyle/>
          <a:p>
            <a:pPr eaLnBrk="1" fontAlgn="auto" hangingPunct="1">
              <a:spcAft>
                <a:spcPts val="0"/>
              </a:spcAft>
              <a:defRPr/>
            </a:pPr>
            <a:r>
              <a:rPr lang="en-US" b="1" cap="small">
                <a:cs typeface="Times New Roman" pitchFamily="18" charset="0"/>
              </a:rPr>
              <a:t>KNOW YOURSELF</a:t>
            </a:r>
          </a:p>
        </p:txBody>
      </p:sp>
      <p:cxnSp>
        <p:nvCxnSpPr>
          <p:cNvPr id="140" name="Straight Connector 139">
            <a:extLst>
              <a:ext uri="{FF2B5EF4-FFF2-40B4-BE49-F238E27FC236}">
                <a16:creationId xmlns:a16="http://schemas.microsoft.com/office/drawing/2014/main" id="{D6AAB1FD-37D2-44D2-9E77-C42AA85E78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84935" y="2176009"/>
            <a:ext cx="7276464"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19461" name="Content Placeholder 2">
            <a:extLst>
              <a:ext uri="{FF2B5EF4-FFF2-40B4-BE49-F238E27FC236}">
                <a16:creationId xmlns:a16="http://schemas.microsoft.com/office/drawing/2014/main" id="{08BBD7E4-3BFC-44A2-82DF-0C26047329FD}"/>
              </a:ext>
            </a:extLst>
          </p:cNvPr>
          <p:cNvGraphicFramePr>
            <a:graphicFrameLocks noGrp="1"/>
          </p:cNvGraphicFramePr>
          <p:nvPr>
            <p:ph idx="1"/>
            <p:extLst>
              <p:ext uri="{D42A27DB-BD31-4B8C-83A1-F6EECF244321}">
                <p14:modId xmlns:p14="http://schemas.microsoft.com/office/powerpoint/2010/main" val="1075374130"/>
              </p:ext>
            </p:extLst>
          </p:nvPr>
        </p:nvGraphicFramePr>
        <p:xfrm>
          <a:off x="1384935" y="2438400"/>
          <a:ext cx="7276464" cy="365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erson wearing a suit and tie&#10;&#10;Description automatically generated">
            <a:extLst>
              <a:ext uri="{FF2B5EF4-FFF2-40B4-BE49-F238E27FC236}">
                <a16:creationId xmlns:a16="http://schemas.microsoft.com/office/drawing/2014/main" id="{7FF1F2AD-EC46-43FF-B56D-4030A80D142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357043" y="207596"/>
            <a:ext cx="2424355" cy="3221404"/>
          </a:xfrm>
          <a:prstGeom prst="rect">
            <a:avLst/>
          </a:prstGeom>
        </p:spPr>
      </p:pic>
      <p:pic>
        <p:nvPicPr>
          <p:cNvPr id="18" name="Picture 17" descr="A person posing for a picture&#10;&#10;Description automatically generated">
            <a:extLst>
              <a:ext uri="{FF2B5EF4-FFF2-40B4-BE49-F238E27FC236}">
                <a16:creationId xmlns:a16="http://schemas.microsoft.com/office/drawing/2014/main" id="{B2F11C63-2A16-4FB7-831E-048C5A2A789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619947" y="152400"/>
            <a:ext cx="1955800" cy="5473700"/>
          </a:xfrm>
          <a:prstGeom prst="rect">
            <a:avLst/>
          </a:prstGeom>
        </p:spPr>
      </p:pic>
      <p:sp>
        <p:nvSpPr>
          <p:cNvPr id="20483" name="Title 1" descr="Large confetti">
            <a:extLst>
              <a:ext uri="{FF2B5EF4-FFF2-40B4-BE49-F238E27FC236}">
                <a16:creationId xmlns:a16="http://schemas.microsoft.com/office/drawing/2014/main" id="{30D79335-0AB6-454C-9B2E-1B8C49DF5AC7}"/>
              </a:ext>
            </a:extLst>
          </p:cNvPr>
          <p:cNvSpPr>
            <a:spLocks noGrp="1"/>
          </p:cNvSpPr>
          <p:nvPr>
            <p:ph type="title"/>
          </p:nvPr>
        </p:nvSpPr>
        <p:spPr>
          <a:xfrm>
            <a:off x="76200" y="228600"/>
            <a:ext cx="2819400" cy="2819400"/>
          </a:xfrm>
        </p:spPr>
        <p:txBody>
          <a:bodyPr/>
          <a:lstStyle/>
          <a:p>
            <a:pPr algn="l" eaLnBrk="1" hangingPunct="1"/>
            <a:r>
              <a:rPr lang="en-US" altLang="en-US" sz="4400" b="1" dirty="0"/>
              <a:t>DRESS </a:t>
            </a:r>
            <a:br>
              <a:rPr lang="en-US" altLang="en-US" sz="4400" b="1" dirty="0"/>
            </a:br>
            <a:r>
              <a:rPr lang="en-US" altLang="en-US" sz="4400" b="1" dirty="0"/>
              <a:t>FOR </a:t>
            </a:r>
            <a:br>
              <a:rPr lang="en-US" altLang="en-US" sz="4400" b="1" dirty="0"/>
            </a:br>
            <a:r>
              <a:rPr lang="en-US" altLang="en-US" sz="4400" b="1" dirty="0"/>
              <a:t>SUCCESS</a:t>
            </a:r>
          </a:p>
        </p:txBody>
      </p:sp>
      <p:sp>
        <p:nvSpPr>
          <p:cNvPr id="2" name="Content Placeholder 2">
            <a:extLst>
              <a:ext uri="{FF2B5EF4-FFF2-40B4-BE49-F238E27FC236}">
                <a16:creationId xmlns:a16="http://schemas.microsoft.com/office/drawing/2014/main" id="{08C5A005-B8AB-428E-B2A3-691CCBFE92B7}"/>
              </a:ext>
            </a:extLst>
          </p:cNvPr>
          <p:cNvSpPr>
            <a:spLocks noGrp="1"/>
          </p:cNvSpPr>
          <p:nvPr>
            <p:ph idx="1"/>
          </p:nvPr>
        </p:nvSpPr>
        <p:spPr>
          <a:xfrm>
            <a:off x="-5558" y="3429000"/>
            <a:ext cx="9149558" cy="3429000"/>
          </a:xfrm>
          <a:solidFill>
            <a:schemeClr val="accent2"/>
          </a:solidFill>
        </p:spPr>
        <p:txBody>
          <a:bodyPr rtlCol="0">
            <a:normAutofit fontScale="32500" lnSpcReduction="20000"/>
          </a:bodyPr>
          <a:lstStyle/>
          <a:p>
            <a:pPr algn="ctr" eaLnBrk="1" fontAlgn="auto" hangingPunct="1">
              <a:spcAft>
                <a:spcPts val="0"/>
              </a:spcAft>
              <a:buFontTx/>
              <a:buNone/>
              <a:defRPr/>
            </a:pPr>
            <a:r>
              <a:rPr lang="en-US" sz="7200" b="1" dirty="0">
                <a:solidFill>
                  <a:schemeClr val="bg1"/>
                </a:solidFill>
              </a:rPr>
              <a:t>PROFESSIONAL DRESS: BE PROFESSIONAL</a:t>
            </a:r>
          </a:p>
          <a:p>
            <a:pPr algn="ctr" eaLnBrk="1" fontAlgn="auto" hangingPunct="1">
              <a:spcAft>
                <a:spcPts val="0"/>
              </a:spcAft>
              <a:buFontTx/>
              <a:buNone/>
              <a:defRPr/>
            </a:pPr>
            <a:endParaRPr lang="en-US" sz="1800" dirty="0">
              <a:solidFill>
                <a:schemeClr val="bg1"/>
              </a:solidFill>
            </a:endParaRPr>
          </a:p>
          <a:p>
            <a:pPr eaLnBrk="1" fontAlgn="auto" hangingPunct="1">
              <a:spcAft>
                <a:spcPts val="0"/>
              </a:spcAft>
              <a:buFontTx/>
              <a:buNone/>
              <a:defRPr/>
            </a:pPr>
            <a:r>
              <a:rPr lang="en-US" sz="4800" dirty="0">
                <a:solidFill>
                  <a:schemeClr val="bg1"/>
                </a:solidFill>
              </a:rPr>
              <a:t>	</a:t>
            </a:r>
            <a:r>
              <a:rPr lang="en-US" sz="5600" dirty="0">
                <a:solidFill>
                  <a:schemeClr val="bg1"/>
                </a:solidFill>
              </a:rPr>
              <a:t>	Conservative dark clothing 				No logo wear 				</a:t>
            </a:r>
          </a:p>
          <a:p>
            <a:pPr eaLnBrk="1" fontAlgn="auto" hangingPunct="1">
              <a:spcAft>
                <a:spcPts val="0"/>
              </a:spcAft>
              <a:buFontTx/>
              <a:buNone/>
              <a:defRPr/>
            </a:pPr>
            <a:r>
              <a:rPr lang="en-US" sz="5600" dirty="0">
                <a:solidFill>
                  <a:schemeClr val="bg1"/>
                </a:solidFill>
              </a:rPr>
              <a:t>		Polished, closed-toe dress shoes			Minimal jewelry</a:t>
            </a:r>
          </a:p>
          <a:p>
            <a:pPr eaLnBrk="1" fontAlgn="auto" hangingPunct="1">
              <a:spcAft>
                <a:spcPts val="0"/>
              </a:spcAft>
              <a:buFontTx/>
              <a:buNone/>
              <a:defRPr/>
            </a:pPr>
            <a:r>
              <a:rPr lang="en-US" sz="5600" dirty="0">
                <a:solidFill>
                  <a:schemeClr val="bg1"/>
                </a:solidFill>
              </a:rPr>
              <a:t>		Combed hair style 					No cologne or perfume</a:t>
            </a:r>
          </a:p>
          <a:p>
            <a:pPr eaLnBrk="1" fontAlgn="auto" hangingPunct="1">
              <a:spcAft>
                <a:spcPts val="0"/>
              </a:spcAft>
              <a:buFontTx/>
              <a:buNone/>
              <a:defRPr/>
            </a:pPr>
            <a:r>
              <a:rPr lang="en-US" sz="5600" dirty="0">
                <a:solidFill>
                  <a:schemeClr val="bg1"/>
                </a:solidFill>
              </a:rPr>
              <a:t>		Well–groomed						Minimal make-up</a:t>
            </a:r>
          </a:p>
          <a:p>
            <a:pPr eaLnBrk="1" fontAlgn="auto" hangingPunct="1">
              <a:spcAft>
                <a:spcPts val="0"/>
              </a:spcAft>
              <a:buFontTx/>
              <a:buNone/>
              <a:defRPr/>
            </a:pPr>
            <a:r>
              <a:rPr lang="en-US" sz="5600" dirty="0">
                <a:solidFill>
                  <a:schemeClr val="bg1"/>
                </a:solidFill>
              </a:rPr>
              <a:t>		Conservative hem and necklines			Pressed shirt/blouse</a:t>
            </a:r>
          </a:p>
          <a:p>
            <a:pPr eaLnBrk="1" fontAlgn="auto" hangingPunct="1">
              <a:spcAft>
                <a:spcPts val="0"/>
              </a:spcAft>
              <a:buFontTx/>
              <a:buNone/>
              <a:defRPr/>
            </a:pPr>
            <a:r>
              <a:rPr lang="en-US" sz="5600" dirty="0">
                <a:solidFill>
                  <a:schemeClr val="bg1"/>
                </a:solidFill>
              </a:rPr>
              <a:t>		Dark socks</a:t>
            </a:r>
          </a:p>
          <a:p>
            <a:pPr eaLnBrk="1" fontAlgn="auto" hangingPunct="1">
              <a:spcAft>
                <a:spcPts val="0"/>
              </a:spcAft>
              <a:buFontTx/>
              <a:buNone/>
              <a:defRPr/>
            </a:pPr>
            <a:r>
              <a:rPr lang="en-US" sz="4800" dirty="0">
                <a:solidFill>
                  <a:schemeClr val="bg1"/>
                </a:solidFill>
              </a:rPr>
              <a:t>				</a:t>
            </a:r>
          </a:p>
          <a:p>
            <a:pPr marL="0" indent="0" eaLnBrk="1" fontAlgn="auto" hangingPunct="1">
              <a:spcAft>
                <a:spcPts val="0"/>
              </a:spcAft>
              <a:buFontTx/>
              <a:buNone/>
              <a:defRPr/>
            </a:pPr>
            <a:endParaRPr lang="en-US" sz="1200" dirty="0">
              <a:solidFill>
                <a:schemeClr val="tx1">
                  <a:lumMod val="65000"/>
                  <a:lumOff val="35000"/>
                </a:schemeClr>
              </a:solidFil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0020&quot;&gt;&lt;/object&gt;&lt;object type=&quot;2&quot; unique_id=&quot;10021&quot;&gt;&lt;object type=&quot;3&quot; unique_id=&quot;10022&quot;&gt;&lt;property id=&quot;20148&quot; value=&quot;5&quot;/&gt;&lt;property id=&quot;20300&quot; value=&quot;Slide 1 - &amp;quot;INTERVIEWING SKILLS&amp;#x0D;&amp;#x0A;The Career Center @ Towson University&amp;quot;&quot;/&gt;&lt;property id=&quot;20307&quot; value=&quot;292&quot;/&gt;&lt;/object&gt;&lt;object type=&quot;3&quot; unique_id=&quot;10023&quot;&gt;&lt;property id=&quot;20148&quot; value=&quot;5&quot;/&gt;&lt;property id=&quot;20300&quot; value=&quot;Slide 2 - &amp;quot;FIRST THINGS FIRST: &amp;#x0D;&amp;#x0A;YOUR RESUME&amp;quot;&quot;/&gt;&lt;property id=&quot;20307&quot; value=&quot;325&quot;/&gt;&lt;/object&gt;&lt;object type=&quot;3&quot; unique_id=&quot;10024&quot;&gt;&lt;property id=&quot;20148&quot; value=&quot;5&quot;/&gt;&lt;property id=&quot;20300&quot; value=&quot;Slide 3 - &amp;quot;THE MAIN EVENT OF THE JOB SEARCH: INTERVIEWING!&amp;quot;&quot;/&gt;&lt;property id=&quot;20307&quot; value=&quot;307&quot;/&gt;&lt;/object&gt;&lt;object type=&quot;3&quot; unique_id=&quot;10025&quot;&gt;&lt;property id=&quot;20148&quot; value=&quot;5&quot;/&gt;&lt;property id=&quot;20300&quot; value=&quot;Slide 4 - &amp;quot;INTERVIEWING IS A SKILL&amp;quot;&quot;/&gt;&lt;property id=&quot;20307&quot; value=&quot;308&quot;/&gt;&lt;/object&gt;&lt;object type=&quot;3&quot; unique_id=&quot;10026&quot;&gt;&lt;property id=&quot;20148&quot; value=&quot;5&quot;/&gt;&lt;property id=&quot;20300&quot; value=&quot;Slide 5 - &amp;quot;TYPES OF INTERVIEWS&amp;quot;&quot;/&gt;&lt;property id=&quot;20307&quot; value=&quot;312&quot;/&gt;&lt;/object&gt;&lt;object type=&quot;3&quot; unique_id=&quot;10027&quot;&gt;&lt;property id=&quot;20148&quot; value=&quot;5&quot;/&gt;&lt;property id=&quot;20300&quot; value=&quot;Slide 6 - &amp;quot;INTERVIEW PREPARATION&amp;quot;&quot;/&gt;&lt;property id=&quot;20307&quot; value=&quot;309&quot;/&gt;&lt;/object&gt;&lt;object type=&quot;3&quot; unique_id=&quot;10028&quot;&gt;&lt;property id=&quot;20148&quot; value=&quot;5&quot;/&gt;&lt;property id=&quot;20300&quot; value=&quot;Slide 7 - &amp;quot;KNOW YOURSELF&amp;quot;&quot;/&gt;&lt;property id=&quot;20307&quot; value=&quot;310&quot;/&gt;&lt;/object&gt;&lt;object type=&quot;3&quot; unique_id=&quot;10029&quot;&gt;&lt;property id=&quot;20148&quot; value=&quot;5&quot;/&gt;&lt;property id=&quot;20300&quot; value=&quot;Slide 8 - &amp;quot;DRESS &amp;#x0D;&amp;#x0A;FOR &amp;#x0D;&amp;#x0A;SUCCESS&amp;quot;&quot;/&gt;&lt;property id=&quot;20307&quot; value=&quot;290&quot;/&gt;&lt;/object&gt;&lt;object type=&quot;3&quot; unique_id=&quot;10030&quot;&gt;&lt;property id=&quot;20148&quot; value=&quot;5&quot;/&gt;&lt;property id=&quot;20300&quot; value=&quot;Slide 9 - &amp;quot;WHAT TO BRING&amp;quot;&quot;/&gt;&lt;property id=&quot;20307&quot; value=&quot;326&quot;/&gt;&lt;/object&gt;&lt;object type=&quot;3&quot; unique_id=&quot;10031&quot;&gt;&lt;property id=&quot;20148&quot; value=&quot;5&quot;/&gt;&lt;property id=&quot;20300&quot; value=&quot;Slide 10 - &amp;quot;RESEARCH THE ORGANIZATION&amp;quot;&quot;/&gt;&lt;property id=&quot;20307&quot; value=&quot;311&quot;/&gt;&lt;/object&gt;&lt;object type=&quot;3&quot; unique_id=&quot;10032&quot;&gt;&lt;property id=&quot;20148&quot; value=&quot;5&quot;/&gt;&lt;property id=&quot;20300&quot; value=&quot;Slide 11 - &amp;quot;THE INTERVIEW DAY&amp;quot;&quot;/&gt;&lt;property id=&quot;20307&quot; value=&quot;324&quot;/&gt;&lt;/object&gt;&lt;object type=&quot;3&quot; unique_id=&quot;10033&quot;&gt;&lt;property id=&quot;20148&quot; value=&quot;5&quot;/&gt;&lt;property id=&quot;20300&quot; value=&quot;Slide 12&quot;/&gt;&lt;property id=&quot;20307&quot; value=&quot;323&quot;/&gt;&lt;/object&gt;&lt;object type=&quot;3&quot; unique_id=&quot;10034&quot;&gt;&lt;property id=&quot;20148&quot; value=&quot;5&quot;/&gt;&lt;property id=&quot;20300&quot; value=&quot;Slide 13 - &amp;quot;TELL ME ABOUT YOURSELF&amp;quot;&quot;/&gt;&lt;property id=&quot;20307&quot; value=&quot;327&quot;/&gt;&lt;/object&gt;&lt;object type=&quot;3&quot; unique_id=&quot;10035&quot;&gt;&lt;property id=&quot;20148&quot; value=&quot;5&quot;/&gt;&lt;property id=&quot;20300&quot; value=&quot;Slide 14 - &amp;quot;THE INTERVIEW BEGINS&amp;quot;&quot;/&gt;&lt;property id=&quot;20307&quot; value=&quot;300&quot;/&gt;&lt;/object&gt;&lt;object type=&quot;3&quot; unique_id=&quot;10036&quot;&gt;&lt;property id=&quot;20148&quot; value=&quot;5&quot;/&gt;&lt;property id=&quot;20300&quot; value=&quot;Slide 15 - &amp;quot;BEHAVIORAL QUESTIONS&amp;quot;&quot;/&gt;&lt;property id=&quot;20307&quot; value=&quot;313&quot;/&gt;&lt;/object&gt;&lt;object type=&quot;3&quot; unique_id=&quot;10037&quot;&gt;&lt;property id=&quot;20148&quot; value=&quot;5&quot;/&gt;&lt;property id=&quot;20300&quot; value=&quot;Slide 16 - &amp;quot;THE STAR METHOD&amp;quot;&quot;/&gt;&lt;property id=&quot;20307&quot; value=&quot;314&quot;/&gt;&lt;/object&gt;&lt;object type=&quot;3&quot; unique_id=&quot;10038&quot;&gt;&lt;property id=&quot;20148&quot; value=&quot;5&quot;/&gt;&lt;property id=&quot;20300&quot; value=&quot;Slide 17 - &amp;quot;BE PREPARED TO GIVE EXAMPLES  &amp;quot;&quot;/&gt;&lt;property id=&quot;20307&quot; value=&quot;301&quot;/&gt;&lt;/object&gt;&lt;object type=&quot;3&quot; unique_id=&quot;10039&quot;&gt;&lt;property id=&quot;20148&quot; value=&quot;5&quot;/&gt;&lt;property id=&quot;20300&quot; value=&quot;Slide 18 - &amp;quot;SAMPLE QUESTION AND ANSWER&amp;quot;&quot;/&gt;&lt;property id=&quot;20307&quot; value=&quot;315&quot;/&gt;&lt;/object&gt;&lt;object type=&quot;3&quot; unique_id=&quot;10040&quot;&gt;&lt;property id=&quot;20148&quot; value=&quot;5&quot;/&gt;&lt;property id=&quot;20300&quot; value=&quot;Slide 19 - &amp;quot;“WHY SHOULD I CONSIDER YOU A STRONG APPLICANT FOR THIS POSITION?”&amp;quot;&quot;/&gt;&lt;property id=&quot;20307&quot; value=&quot;302&quot;/&gt;&lt;/object&gt;&lt;object type=&quot;3&quot; unique_id=&quot;10041&quot;&gt;&lt;property id=&quot;20148&quot; value=&quot;5&quot;/&gt;&lt;property id=&quot;20300&quot; value=&quot;Slide 20 - &amp;quot;THE “WEAKNESS” QUESTION&amp;quot;&quot;/&gt;&lt;property id=&quot;20307&quot; value=&quot;329&quot;/&gt;&lt;/object&gt;&lt;object type=&quot;3&quot; unique_id=&quot;10042&quot;&gt;&lt;property id=&quot;20148&quot; value=&quot;5&quot;/&gt;&lt;property id=&quot;20300&quot; value=&quot;Slide 21 - &amp;quot;GOOD AND BAD ANSWERS&amp;quot;&quot;/&gt;&lt;property id=&quot;20307&quot; value=&quot;316&quot;/&gt;&lt;/object&gt;&lt;object type=&quot;3&quot; unique_id=&quot;10043&quot;&gt;&lt;property id=&quot;20148&quot; value=&quot;5&quot;/&gt;&lt;property id=&quot;20300&quot; value=&quot;Slide 22 - &amp;quot;WHAT QUESTIONS DO YOU HAVE FOR ME?&amp;quot;&quot;/&gt;&lt;property id=&quot;20307&quot; value=&quot;330&quot;/&gt;&lt;/object&gt;&lt;object type=&quot;3&quot; unique_id=&quot;10044&quot;&gt;&lt;property id=&quot;20148&quot; value=&quot;5&quot;/&gt;&lt;property id=&quot;20300&quot; value=&quot;Slide 23 - &amp;quot;SAMPLE QUESTIONS TO ASK&amp;quot;&quot;/&gt;&lt;property id=&quot;20307&quot; value=&quot;319&quot;/&gt;&lt;/object&gt;&lt;object type=&quot;3&quot; unique_id=&quot;10045&quot;&gt;&lt;property id=&quot;20148&quot; value=&quot;5&quot;/&gt;&lt;property id=&quot;20300&quot; value=&quot;Slide 24 - &amp;quot;ILLEGAL QUESTIONS&amp;quot;&quot;/&gt;&lt;property id=&quot;20307&quot; value=&quot;331&quot;/&gt;&lt;/object&gt;&lt;object type=&quot;3&quot; unique_id=&quot;10046&quot;&gt;&lt;property id=&quot;20148&quot; value=&quot;5&quot;/&gt;&lt;property id=&quot;20300&quot; value=&quot;Slide 25 - &amp;quot;SAMPLE ILLEGAL QUESTIONS&amp;quot;&quot;/&gt;&lt;property id=&quot;20307&quot; value=&quot;317&quot;/&gt;&lt;/object&gt;&lt;object type=&quot;3&quot; unique_id=&quot;10047&quot;&gt;&lt;property id=&quot;20148&quot; value=&quot;5&quot;/&gt;&lt;property id=&quot;20300&quot; value=&quot;Slide 26 - &amp;quot;INTERVIEWING WORKS BOTH WAYS&amp;quot;&quot;/&gt;&lt;property id=&quot;20307&quot; value=&quot;318&quot;/&gt;&lt;/object&gt;&lt;object type=&quot;3&quot; unique_id=&quot;10048&quot;&gt;&lt;property id=&quot;20148&quot; value=&quot;5&quot;/&gt;&lt;property id=&quot;20300&quot; value=&quot;Slide 27 - &amp;quot;FOLLOWING THE INTERVIEW&amp;quot;&quot;/&gt;&lt;property id=&quot;20307&quot; value=&quot;304&quot;/&gt;&lt;/object&gt;&lt;object type=&quot;3&quot; unique_id=&quot;10049&quot;&gt;&lt;property id=&quot;20148&quot; value=&quot;5&quot;/&gt;&lt;property id=&quot;20300&quot; value=&quot;Slide 28 - &amp;quot;THE CAREER CENTER &amp;#x0D;&amp;#x0A;We can help with that…&amp;quot;&quot;/&gt;&lt;property id=&quot;20307&quot; value=&quot;306&quot;/&gt;&lt;/object&gt;&lt;object type=&quot;3&quot; unique_id=&quot;10050&quot;&gt;&lt;property id=&quot;20148&quot; value=&quot;5&quot;/&gt;&lt;property id=&quot;20300&quot; value=&quot;Slide 29 - &amp;quot;THE CAREER CENTER&amp;quot;&quot;/&gt;&lt;property id=&quot;20307&quot; value=&quot;274&quot;/&gt;&lt;/object&gt;&lt;/object&gt;&lt;/object&gt;&lt;/database&gt;"/>
  <p:tag name="SECTOMILLISECCONVERTED" val="1"/>
</p:tagLst>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2077</Words>
  <Application>Microsoft Office PowerPoint</Application>
  <PresentationFormat>On-screen Show (4:3)</PresentationFormat>
  <Paragraphs>237</Paragraphs>
  <Slides>28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Times New Roman</vt:lpstr>
      <vt:lpstr>Arial</vt:lpstr>
      <vt:lpstr>Calisto MT</vt:lpstr>
      <vt:lpstr>Wingdings</vt:lpstr>
      <vt:lpstr>Calibri</vt:lpstr>
      <vt:lpstr>Poor Richard</vt:lpstr>
      <vt:lpstr>Feathered</vt:lpstr>
      <vt:lpstr>Position hunting and Interviewing</vt:lpstr>
      <vt:lpstr>Identify your ideal job. Creative or support Owner, employee or independent</vt:lpstr>
      <vt:lpstr>Identify where you want to work</vt:lpstr>
      <vt:lpstr>Job research</vt:lpstr>
      <vt:lpstr>RESUME</vt:lpstr>
      <vt:lpstr>TYPES OF INTERVIEWS</vt:lpstr>
      <vt:lpstr>INTERVIEW PREPARATION</vt:lpstr>
      <vt:lpstr>KNOW YOURSELF</vt:lpstr>
      <vt:lpstr>DRESS  FOR  SUCCESS</vt:lpstr>
      <vt:lpstr>WHAT TO BRING</vt:lpstr>
      <vt:lpstr>RESEARCH THE ORGANIZATION</vt:lpstr>
      <vt:lpstr>THE INTERVIEW DAY</vt:lpstr>
      <vt:lpstr>PowerPoint Presentation</vt:lpstr>
      <vt:lpstr>Your introduction</vt:lpstr>
      <vt:lpstr>THE INTERVIEW BEGINS</vt:lpstr>
      <vt:lpstr>PREPARE FOR BEHAVIORAL QUESTIONS</vt:lpstr>
      <vt:lpstr>THE STAR METHOD</vt:lpstr>
      <vt:lpstr>BE PREPARED TO GIVE AN EXAMPLE</vt:lpstr>
      <vt:lpstr>SAMPLE QUESTION AND ANSWER</vt:lpstr>
      <vt:lpstr>“WHY SHOULD I CONSIDER YOU A STRONG APPLICANT FOR THIS POSITION?”</vt:lpstr>
      <vt:lpstr>THE “WEAKNESS” QUESTION</vt:lpstr>
      <vt:lpstr>GOOD AND BAD ANSWERS</vt:lpstr>
      <vt:lpstr>WHAT QUESTIONS DO YOU HAVE FOR ME?</vt:lpstr>
      <vt:lpstr>SAMPLE QUESTIONS TO ASK</vt:lpstr>
      <vt:lpstr>ILLEGAL QUESTIONS</vt:lpstr>
      <vt:lpstr>SAMPLE ILLEGAL QUESTIONS</vt:lpstr>
      <vt:lpstr>INTERVIEWING WORKS BOTH WAYS</vt:lpstr>
      <vt:lpstr>FOLLOWING THE INTERVIEW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2020-01-17T23:33:58Z</dcterms:created>
  <dcterms:modified xsi:type="dcterms:W3CDTF">2020-01-17T23:35:57Z</dcterms:modified>
</cp:coreProperties>
</file>