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80635" autoAdjust="0"/>
  </p:normalViewPr>
  <p:slideViewPr>
    <p:cSldViewPr snapToGrid="0">
      <p:cViewPr varScale="1">
        <p:scale>
          <a:sx n="79" d="100"/>
          <a:sy n="79" d="100"/>
        </p:scale>
        <p:origin x="758"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_rels/data11.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image" Target="../media/image61.png"/><Relationship Id="rId7" Type="http://schemas.openxmlformats.org/officeDocument/2006/relationships/image" Target="../media/image64.png"/><Relationship Id="rId2" Type="http://schemas.openxmlformats.org/officeDocument/2006/relationships/image" Target="../media/image60.svg"/><Relationship Id="rId1" Type="http://schemas.openxmlformats.org/officeDocument/2006/relationships/image" Target="../media/image59.png"/><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29.svg"/></Relationships>
</file>

<file path=ppt/diagrams/_rels/data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_rels/data3.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ata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ata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5.svg"/><Relationship Id="rId1" Type="http://schemas.openxmlformats.org/officeDocument/2006/relationships/image" Target="../media/image43.png"/><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diagrams/_rels/data7.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svg"/><Relationship Id="rId1" Type="http://schemas.openxmlformats.org/officeDocument/2006/relationships/image" Target="../media/image50.png"/><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_rels/drawing11.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image" Target="../media/image28.png"/><Relationship Id="rId7" Type="http://schemas.openxmlformats.org/officeDocument/2006/relationships/image" Target="../media/image68.png"/><Relationship Id="rId2" Type="http://schemas.openxmlformats.org/officeDocument/2006/relationships/image" Target="../media/image60.svg"/><Relationship Id="rId1" Type="http://schemas.openxmlformats.org/officeDocument/2006/relationships/image" Target="../media/image66.png"/><Relationship Id="rId6" Type="http://schemas.openxmlformats.org/officeDocument/2006/relationships/image" Target="../media/image63.svg"/><Relationship Id="rId5" Type="http://schemas.openxmlformats.org/officeDocument/2006/relationships/image" Target="../media/image67.png"/><Relationship Id="rId4" Type="http://schemas.openxmlformats.org/officeDocument/2006/relationships/image" Target="../media/image29.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9.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20.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21.png"/></Relationships>
</file>

<file path=ppt/diagrams/_rels/drawing3.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5.svg"/><Relationship Id="rId1" Type="http://schemas.openxmlformats.org/officeDocument/2006/relationships/image" Target="../media/image40.png"/><Relationship Id="rId6" Type="http://schemas.openxmlformats.org/officeDocument/2006/relationships/image" Target="../media/image39.svg"/><Relationship Id="rId5" Type="http://schemas.openxmlformats.org/officeDocument/2006/relationships/image" Target="../media/image42.png"/><Relationship Id="rId4" Type="http://schemas.openxmlformats.org/officeDocument/2006/relationships/image" Target="../media/image37.svg"/></Relationships>
</file>

<file path=ppt/diagrams/_rels/drawing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47.svg"/><Relationship Id="rId5" Type="http://schemas.openxmlformats.org/officeDocument/2006/relationships/image" Target="../media/image49.png"/><Relationship Id="rId4" Type="http://schemas.openxmlformats.org/officeDocument/2006/relationships/image" Target="../media/image45.svg"/></Relationships>
</file>

<file path=ppt/diagrams/_rels/drawing7.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52.png"/><Relationship Id="rId7" Type="http://schemas.openxmlformats.org/officeDocument/2006/relationships/image" Target="../media/image58.png"/><Relationship Id="rId2" Type="http://schemas.openxmlformats.org/officeDocument/2006/relationships/image" Target="../media/image51.svg"/><Relationship Id="rId1" Type="http://schemas.openxmlformats.org/officeDocument/2006/relationships/image" Target="../media/image50.png"/><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svg"/></Relationships>
</file>

<file path=ppt/diagrams/colors1.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accent5_2">
  <dgm:title val=""/>
  <dgm:desc val=""/>
  <dgm:catLst>
    <dgm:cat type="accent5" pri="15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a:alpha val="0"/>
      </a:schemeClr>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94CC12-4BBD-4345-B94D-852495D1080B}" type="doc">
      <dgm:prSet loTypeId="urn:microsoft.com/office/officeart/2018/5/layout/IconLeaf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4C505278-E492-4F8A-8235-389E52D411A5}">
      <dgm:prSet/>
      <dgm:spPr/>
      <dgm:t>
        <a:bodyPr/>
        <a:lstStyle/>
        <a:p>
          <a:pPr>
            <a:lnSpc>
              <a:spcPct val="100000"/>
            </a:lnSpc>
            <a:defRPr cap="all"/>
          </a:pPr>
          <a:r>
            <a:rPr lang="en-US"/>
            <a:t>What is the work we were brought together to do?</a:t>
          </a:r>
        </a:p>
      </dgm:t>
    </dgm:pt>
    <dgm:pt modelId="{F8058DA2-0092-446D-9BE1-0C83222DB3CB}" type="parTrans" cxnId="{9EA12F00-45A3-4C4E-8E8C-9823A3770992}">
      <dgm:prSet/>
      <dgm:spPr/>
      <dgm:t>
        <a:bodyPr/>
        <a:lstStyle/>
        <a:p>
          <a:endParaRPr lang="en-US"/>
        </a:p>
      </dgm:t>
    </dgm:pt>
    <dgm:pt modelId="{75E4B1AA-397F-44EE-A365-8BEEAA3B0BF3}" type="sibTrans" cxnId="{9EA12F00-45A3-4C4E-8E8C-9823A3770992}">
      <dgm:prSet/>
      <dgm:spPr/>
      <dgm:t>
        <a:bodyPr/>
        <a:lstStyle/>
        <a:p>
          <a:endParaRPr lang="en-US"/>
        </a:p>
      </dgm:t>
    </dgm:pt>
    <dgm:pt modelId="{FFB8D4A9-2D5C-4D8E-824C-E74A890F5FFB}">
      <dgm:prSet/>
      <dgm:spPr/>
      <dgm:t>
        <a:bodyPr/>
        <a:lstStyle/>
        <a:p>
          <a:pPr>
            <a:lnSpc>
              <a:spcPct val="100000"/>
            </a:lnSpc>
            <a:defRPr cap="all"/>
          </a:pPr>
          <a:r>
            <a:rPr lang="en-US"/>
            <a:t>What will a successful outcome look like for our team? </a:t>
          </a:r>
        </a:p>
      </dgm:t>
    </dgm:pt>
    <dgm:pt modelId="{9AB14578-8D9B-4342-9CFB-6086863222F0}" type="parTrans" cxnId="{98B50D24-D4EE-4318-A9BF-C06EF1520444}">
      <dgm:prSet/>
      <dgm:spPr/>
      <dgm:t>
        <a:bodyPr/>
        <a:lstStyle/>
        <a:p>
          <a:endParaRPr lang="en-US"/>
        </a:p>
      </dgm:t>
    </dgm:pt>
    <dgm:pt modelId="{AACE8AB8-A4A0-4E1D-BB6D-41268749E841}" type="sibTrans" cxnId="{98B50D24-D4EE-4318-A9BF-C06EF1520444}">
      <dgm:prSet/>
      <dgm:spPr/>
      <dgm:t>
        <a:bodyPr/>
        <a:lstStyle/>
        <a:p>
          <a:endParaRPr lang="en-US"/>
        </a:p>
      </dgm:t>
    </dgm:pt>
    <dgm:pt modelId="{21603599-5579-4DC8-8F56-F02ECABB4C1D}">
      <dgm:prSet/>
      <dgm:spPr/>
      <dgm:t>
        <a:bodyPr/>
        <a:lstStyle/>
        <a:p>
          <a:pPr>
            <a:lnSpc>
              <a:spcPct val="100000"/>
            </a:lnSpc>
            <a:defRPr cap="all"/>
          </a:pPr>
          <a:r>
            <a:rPr lang="en-US"/>
            <a:t>How will we know we've completed our task?</a:t>
          </a:r>
        </a:p>
      </dgm:t>
    </dgm:pt>
    <dgm:pt modelId="{2BB8A79E-B5DA-4603-867B-FF035B276A80}" type="parTrans" cxnId="{13C7811E-554B-4612-9EED-D71C968E9D91}">
      <dgm:prSet/>
      <dgm:spPr/>
      <dgm:t>
        <a:bodyPr/>
        <a:lstStyle/>
        <a:p>
          <a:endParaRPr lang="en-US"/>
        </a:p>
      </dgm:t>
    </dgm:pt>
    <dgm:pt modelId="{52C306A0-0BC6-445D-97D7-32455F4DD172}" type="sibTrans" cxnId="{13C7811E-554B-4612-9EED-D71C968E9D91}">
      <dgm:prSet/>
      <dgm:spPr/>
      <dgm:t>
        <a:bodyPr/>
        <a:lstStyle/>
        <a:p>
          <a:endParaRPr lang="en-US"/>
        </a:p>
      </dgm:t>
    </dgm:pt>
    <dgm:pt modelId="{B37FFD98-CC30-482A-99A4-B405ABB02D03}">
      <dgm:prSet/>
      <dgm:spPr/>
      <dgm:t>
        <a:bodyPr/>
        <a:lstStyle/>
        <a:p>
          <a:pPr>
            <a:lnSpc>
              <a:spcPct val="100000"/>
            </a:lnSpc>
            <a:defRPr cap="all"/>
          </a:pPr>
          <a:r>
            <a:rPr lang="en-US"/>
            <a:t>How will we measure our success </a:t>
          </a:r>
        </a:p>
      </dgm:t>
    </dgm:pt>
    <dgm:pt modelId="{6CEFACE1-2A86-40F3-9D90-487923CCEEA9}" type="parTrans" cxnId="{0E7E6CE1-9909-4F7B-9A5D-1A6ABB7043A6}">
      <dgm:prSet/>
      <dgm:spPr/>
      <dgm:t>
        <a:bodyPr/>
        <a:lstStyle/>
        <a:p>
          <a:endParaRPr lang="en-US"/>
        </a:p>
      </dgm:t>
    </dgm:pt>
    <dgm:pt modelId="{6C124254-E2BE-40E9-A15B-4A1BCD34A665}" type="sibTrans" cxnId="{0E7E6CE1-9909-4F7B-9A5D-1A6ABB7043A6}">
      <dgm:prSet/>
      <dgm:spPr/>
      <dgm:t>
        <a:bodyPr/>
        <a:lstStyle/>
        <a:p>
          <a:endParaRPr lang="en-US"/>
        </a:p>
      </dgm:t>
    </dgm:pt>
    <dgm:pt modelId="{F8D1113F-579B-43D5-9010-366BB315FFA1}" type="pres">
      <dgm:prSet presAssocID="{3594CC12-4BBD-4345-B94D-852495D1080B}" presName="root" presStyleCnt="0">
        <dgm:presLayoutVars>
          <dgm:dir/>
          <dgm:resizeHandles val="exact"/>
        </dgm:presLayoutVars>
      </dgm:prSet>
      <dgm:spPr/>
    </dgm:pt>
    <dgm:pt modelId="{9E72F807-14FB-4505-8856-0A03BA14332F}" type="pres">
      <dgm:prSet presAssocID="{4C505278-E492-4F8A-8235-389E52D411A5}" presName="compNode" presStyleCnt="0"/>
      <dgm:spPr/>
    </dgm:pt>
    <dgm:pt modelId="{2A544AEB-DD51-4219-9DFA-6CF615ADEF95}" type="pres">
      <dgm:prSet presAssocID="{4C505278-E492-4F8A-8235-389E52D411A5}" presName="iconBgRect" presStyleLbl="bgShp" presStyleIdx="0" presStyleCnt="4"/>
      <dgm:spPr>
        <a:prstGeom prst="round2DiagRect">
          <a:avLst>
            <a:gd name="adj1" fmla="val 29727"/>
            <a:gd name="adj2" fmla="val 0"/>
          </a:avLst>
        </a:prstGeom>
      </dgm:spPr>
    </dgm:pt>
    <dgm:pt modelId="{A163B8E8-7CE7-43B2-B14F-2F4458E75F46}" type="pres">
      <dgm:prSet presAssocID="{4C505278-E492-4F8A-8235-389E52D411A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 Network"/>
        </a:ext>
      </dgm:extLst>
    </dgm:pt>
    <dgm:pt modelId="{642E916B-4598-48AA-9FEB-6FC876BD53A4}" type="pres">
      <dgm:prSet presAssocID="{4C505278-E492-4F8A-8235-389E52D411A5}" presName="spaceRect" presStyleCnt="0"/>
      <dgm:spPr/>
    </dgm:pt>
    <dgm:pt modelId="{A24F91C3-8298-4E56-815B-28AE4E2B9583}" type="pres">
      <dgm:prSet presAssocID="{4C505278-E492-4F8A-8235-389E52D411A5}" presName="textRect" presStyleLbl="revTx" presStyleIdx="0" presStyleCnt="4">
        <dgm:presLayoutVars>
          <dgm:chMax val="1"/>
          <dgm:chPref val="1"/>
        </dgm:presLayoutVars>
      </dgm:prSet>
      <dgm:spPr/>
    </dgm:pt>
    <dgm:pt modelId="{CF5522D1-F611-40B0-BF33-67431444379A}" type="pres">
      <dgm:prSet presAssocID="{75E4B1AA-397F-44EE-A365-8BEEAA3B0BF3}" presName="sibTrans" presStyleCnt="0"/>
      <dgm:spPr/>
    </dgm:pt>
    <dgm:pt modelId="{9D060478-5F37-4EEB-9618-474B4BD1498D}" type="pres">
      <dgm:prSet presAssocID="{FFB8D4A9-2D5C-4D8E-824C-E74A890F5FFB}" presName="compNode" presStyleCnt="0"/>
      <dgm:spPr/>
    </dgm:pt>
    <dgm:pt modelId="{A0E64493-4AC1-4272-8885-C4DD094C251C}" type="pres">
      <dgm:prSet presAssocID="{FFB8D4A9-2D5C-4D8E-824C-E74A890F5FFB}" presName="iconBgRect" presStyleLbl="bgShp" presStyleIdx="1" presStyleCnt="4"/>
      <dgm:spPr>
        <a:prstGeom prst="round2DiagRect">
          <a:avLst>
            <a:gd name="adj1" fmla="val 29727"/>
            <a:gd name="adj2" fmla="val 0"/>
          </a:avLst>
        </a:prstGeom>
      </dgm:spPr>
    </dgm:pt>
    <dgm:pt modelId="{6ECB7F22-9B98-485C-80CC-1A2253D430E2}" type="pres">
      <dgm:prSet presAssocID="{FFB8D4A9-2D5C-4D8E-824C-E74A890F5FF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Success"/>
        </a:ext>
      </dgm:extLst>
    </dgm:pt>
    <dgm:pt modelId="{BC739A80-77C2-4BF7-BE9B-8A4C6D36E709}" type="pres">
      <dgm:prSet presAssocID="{FFB8D4A9-2D5C-4D8E-824C-E74A890F5FFB}" presName="spaceRect" presStyleCnt="0"/>
      <dgm:spPr/>
    </dgm:pt>
    <dgm:pt modelId="{BACF9553-EC46-4AD9-8362-429ABB1F4135}" type="pres">
      <dgm:prSet presAssocID="{FFB8D4A9-2D5C-4D8E-824C-E74A890F5FFB}" presName="textRect" presStyleLbl="revTx" presStyleIdx="1" presStyleCnt="4">
        <dgm:presLayoutVars>
          <dgm:chMax val="1"/>
          <dgm:chPref val="1"/>
        </dgm:presLayoutVars>
      </dgm:prSet>
      <dgm:spPr/>
    </dgm:pt>
    <dgm:pt modelId="{BA2DA4EF-D085-4EE0-B6DE-200DE795803B}" type="pres">
      <dgm:prSet presAssocID="{AACE8AB8-A4A0-4E1D-BB6D-41268749E841}" presName="sibTrans" presStyleCnt="0"/>
      <dgm:spPr/>
    </dgm:pt>
    <dgm:pt modelId="{5E84097B-2ED0-4769-864B-D41D51D487E9}" type="pres">
      <dgm:prSet presAssocID="{21603599-5579-4DC8-8F56-F02ECABB4C1D}" presName="compNode" presStyleCnt="0"/>
      <dgm:spPr/>
    </dgm:pt>
    <dgm:pt modelId="{76FEC2E3-B262-45F9-8B3E-4576C9590536}" type="pres">
      <dgm:prSet presAssocID="{21603599-5579-4DC8-8F56-F02ECABB4C1D}" presName="iconBgRect" presStyleLbl="bgShp" presStyleIdx="2" presStyleCnt="4"/>
      <dgm:spPr>
        <a:prstGeom prst="round2DiagRect">
          <a:avLst>
            <a:gd name="adj1" fmla="val 29727"/>
            <a:gd name="adj2" fmla="val 0"/>
          </a:avLst>
        </a:prstGeom>
      </dgm:spPr>
    </dgm:pt>
    <dgm:pt modelId="{1A435AEF-2282-4D09-B271-5AB8DC398318}" type="pres">
      <dgm:prSet presAssocID="{21603599-5579-4DC8-8F56-F02ECABB4C1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ightning"/>
        </a:ext>
      </dgm:extLst>
    </dgm:pt>
    <dgm:pt modelId="{2C7C233F-D77B-4731-861F-A576C7717780}" type="pres">
      <dgm:prSet presAssocID="{21603599-5579-4DC8-8F56-F02ECABB4C1D}" presName="spaceRect" presStyleCnt="0"/>
      <dgm:spPr/>
    </dgm:pt>
    <dgm:pt modelId="{892A6B09-46ED-451F-9BED-45DC8C3B1CD4}" type="pres">
      <dgm:prSet presAssocID="{21603599-5579-4DC8-8F56-F02ECABB4C1D}" presName="textRect" presStyleLbl="revTx" presStyleIdx="2" presStyleCnt="4">
        <dgm:presLayoutVars>
          <dgm:chMax val="1"/>
          <dgm:chPref val="1"/>
        </dgm:presLayoutVars>
      </dgm:prSet>
      <dgm:spPr/>
    </dgm:pt>
    <dgm:pt modelId="{573D7366-5AA5-46D1-ABA4-F8D0BAA83352}" type="pres">
      <dgm:prSet presAssocID="{52C306A0-0BC6-445D-97D7-32455F4DD172}" presName="sibTrans" presStyleCnt="0"/>
      <dgm:spPr/>
    </dgm:pt>
    <dgm:pt modelId="{3652BDC6-BBEA-404E-A2A3-831CD4187641}" type="pres">
      <dgm:prSet presAssocID="{B37FFD98-CC30-482A-99A4-B405ABB02D03}" presName="compNode" presStyleCnt="0"/>
      <dgm:spPr/>
    </dgm:pt>
    <dgm:pt modelId="{41133ABB-4AF2-4697-95E0-DB97B9C693B2}" type="pres">
      <dgm:prSet presAssocID="{B37FFD98-CC30-482A-99A4-B405ABB02D03}" presName="iconBgRect" presStyleLbl="bgShp" presStyleIdx="3" presStyleCnt="4"/>
      <dgm:spPr>
        <a:prstGeom prst="round2DiagRect">
          <a:avLst>
            <a:gd name="adj1" fmla="val 29727"/>
            <a:gd name="adj2" fmla="val 0"/>
          </a:avLst>
        </a:prstGeom>
      </dgm:spPr>
    </dgm:pt>
    <dgm:pt modelId="{2B4FB0A0-20B1-48E8-9199-09344D55085B}" type="pres">
      <dgm:prSet presAssocID="{B37FFD98-CC30-482A-99A4-B405ABB02D0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ze"/>
        </a:ext>
      </dgm:extLst>
    </dgm:pt>
    <dgm:pt modelId="{7D0A873E-2D2A-4A21-8FFB-1CE02D30A99D}" type="pres">
      <dgm:prSet presAssocID="{B37FFD98-CC30-482A-99A4-B405ABB02D03}" presName="spaceRect" presStyleCnt="0"/>
      <dgm:spPr/>
    </dgm:pt>
    <dgm:pt modelId="{8AF035BB-2756-41E9-8042-8E18B1BD16E9}" type="pres">
      <dgm:prSet presAssocID="{B37FFD98-CC30-482A-99A4-B405ABB02D03}" presName="textRect" presStyleLbl="revTx" presStyleIdx="3" presStyleCnt="4">
        <dgm:presLayoutVars>
          <dgm:chMax val="1"/>
          <dgm:chPref val="1"/>
        </dgm:presLayoutVars>
      </dgm:prSet>
      <dgm:spPr/>
    </dgm:pt>
  </dgm:ptLst>
  <dgm:cxnLst>
    <dgm:cxn modelId="{9EA12F00-45A3-4C4E-8E8C-9823A3770992}" srcId="{3594CC12-4BBD-4345-B94D-852495D1080B}" destId="{4C505278-E492-4F8A-8235-389E52D411A5}" srcOrd="0" destOrd="0" parTransId="{F8058DA2-0092-446D-9BE1-0C83222DB3CB}" sibTransId="{75E4B1AA-397F-44EE-A365-8BEEAA3B0BF3}"/>
    <dgm:cxn modelId="{13C7811E-554B-4612-9EED-D71C968E9D91}" srcId="{3594CC12-4BBD-4345-B94D-852495D1080B}" destId="{21603599-5579-4DC8-8F56-F02ECABB4C1D}" srcOrd="2" destOrd="0" parTransId="{2BB8A79E-B5DA-4603-867B-FF035B276A80}" sibTransId="{52C306A0-0BC6-445D-97D7-32455F4DD172}"/>
    <dgm:cxn modelId="{98B50D24-D4EE-4318-A9BF-C06EF1520444}" srcId="{3594CC12-4BBD-4345-B94D-852495D1080B}" destId="{FFB8D4A9-2D5C-4D8E-824C-E74A890F5FFB}" srcOrd="1" destOrd="0" parTransId="{9AB14578-8D9B-4342-9CFB-6086863222F0}" sibTransId="{AACE8AB8-A4A0-4E1D-BB6D-41268749E841}"/>
    <dgm:cxn modelId="{EE622C2F-5FBC-46D1-A1C1-1C460F8B1D67}" type="presOf" srcId="{3594CC12-4BBD-4345-B94D-852495D1080B}" destId="{F8D1113F-579B-43D5-9010-366BB315FFA1}" srcOrd="0" destOrd="0" presId="urn:microsoft.com/office/officeart/2018/5/layout/IconLeafLabelList"/>
    <dgm:cxn modelId="{DFC2BE35-7074-44D6-828E-C3E6CA6F5939}" type="presOf" srcId="{FFB8D4A9-2D5C-4D8E-824C-E74A890F5FFB}" destId="{BACF9553-EC46-4AD9-8362-429ABB1F4135}" srcOrd="0" destOrd="0" presId="urn:microsoft.com/office/officeart/2018/5/layout/IconLeafLabelList"/>
    <dgm:cxn modelId="{EF069097-4C83-4336-92F8-86E441B6B48B}" type="presOf" srcId="{4C505278-E492-4F8A-8235-389E52D411A5}" destId="{A24F91C3-8298-4E56-815B-28AE4E2B9583}" srcOrd="0" destOrd="0" presId="urn:microsoft.com/office/officeart/2018/5/layout/IconLeafLabelList"/>
    <dgm:cxn modelId="{882C7FA6-0C28-4082-AE45-E481B306B8B1}" type="presOf" srcId="{21603599-5579-4DC8-8F56-F02ECABB4C1D}" destId="{892A6B09-46ED-451F-9BED-45DC8C3B1CD4}" srcOrd="0" destOrd="0" presId="urn:microsoft.com/office/officeart/2018/5/layout/IconLeafLabelList"/>
    <dgm:cxn modelId="{1365D6C0-E9D8-4947-8701-E910320FBDD0}" type="presOf" srcId="{B37FFD98-CC30-482A-99A4-B405ABB02D03}" destId="{8AF035BB-2756-41E9-8042-8E18B1BD16E9}" srcOrd="0" destOrd="0" presId="urn:microsoft.com/office/officeart/2018/5/layout/IconLeafLabelList"/>
    <dgm:cxn modelId="{0E7E6CE1-9909-4F7B-9A5D-1A6ABB7043A6}" srcId="{3594CC12-4BBD-4345-B94D-852495D1080B}" destId="{B37FFD98-CC30-482A-99A4-B405ABB02D03}" srcOrd="3" destOrd="0" parTransId="{6CEFACE1-2A86-40F3-9D90-487923CCEEA9}" sibTransId="{6C124254-E2BE-40E9-A15B-4A1BCD34A665}"/>
    <dgm:cxn modelId="{C37590AA-681D-481C-9C2F-17E575A92D58}" type="presParOf" srcId="{F8D1113F-579B-43D5-9010-366BB315FFA1}" destId="{9E72F807-14FB-4505-8856-0A03BA14332F}" srcOrd="0" destOrd="0" presId="urn:microsoft.com/office/officeart/2018/5/layout/IconLeafLabelList"/>
    <dgm:cxn modelId="{C0F0DF3E-6F85-4C64-87C8-85FA2136CEED}" type="presParOf" srcId="{9E72F807-14FB-4505-8856-0A03BA14332F}" destId="{2A544AEB-DD51-4219-9DFA-6CF615ADEF95}" srcOrd="0" destOrd="0" presId="urn:microsoft.com/office/officeart/2018/5/layout/IconLeafLabelList"/>
    <dgm:cxn modelId="{A5507B79-5DA8-4444-A7C9-19F3F907DE67}" type="presParOf" srcId="{9E72F807-14FB-4505-8856-0A03BA14332F}" destId="{A163B8E8-7CE7-43B2-B14F-2F4458E75F46}" srcOrd="1" destOrd="0" presId="urn:microsoft.com/office/officeart/2018/5/layout/IconLeafLabelList"/>
    <dgm:cxn modelId="{56D35D6F-8E1B-4096-BBF7-F15892FAF16C}" type="presParOf" srcId="{9E72F807-14FB-4505-8856-0A03BA14332F}" destId="{642E916B-4598-48AA-9FEB-6FC876BD53A4}" srcOrd="2" destOrd="0" presId="urn:microsoft.com/office/officeart/2018/5/layout/IconLeafLabelList"/>
    <dgm:cxn modelId="{A690B0CF-14B4-4F62-9693-94C53EAAB399}" type="presParOf" srcId="{9E72F807-14FB-4505-8856-0A03BA14332F}" destId="{A24F91C3-8298-4E56-815B-28AE4E2B9583}" srcOrd="3" destOrd="0" presId="urn:microsoft.com/office/officeart/2018/5/layout/IconLeafLabelList"/>
    <dgm:cxn modelId="{699F80D0-A1C0-4283-BE9B-91E7CB27CEB0}" type="presParOf" srcId="{F8D1113F-579B-43D5-9010-366BB315FFA1}" destId="{CF5522D1-F611-40B0-BF33-67431444379A}" srcOrd="1" destOrd="0" presId="urn:microsoft.com/office/officeart/2018/5/layout/IconLeafLabelList"/>
    <dgm:cxn modelId="{E8ABC9DA-60E4-4600-914B-1ABEED165BB1}" type="presParOf" srcId="{F8D1113F-579B-43D5-9010-366BB315FFA1}" destId="{9D060478-5F37-4EEB-9618-474B4BD1498D}" srcOrd="2" destOrd="0" presId="urn:microsoft.com/office/officeart/2018/5/layout/IconLeafLabelList"/>
    <dgm:cxn modelId="{AADB481A-2F46-495A-86DA-832AFF109ECE}" type="presParOf" srcId="{9D060478-5F37-4EEB-9618-474B4BD1498D}" destId="{A0E64493-4AC1-4272-8885-C4DD094C251C}" srcOrd="0" destOrd="0" presId="urn:microsoft.com/office/officeart/2018/5/layout/IconLeafLabelList"/>
    <dgm:cxn modelId="{B45F989E-9D48-478C-BB4F-90315FA9EEEC}" type="presParOf" srcId="{9D060478-5F37-4EEB-9618-474B4BD1498D}" destId="{6ECB7F22-9B98-485C-80CC-1A2253D430E2}" srcOrd="1" destOrd="0" presId="urn:microsoft.com/office/officeart/2018/5/layout/IconLeafLabelList"/>
    <dgm:cxn modelId="{AFCCD771-A5C8-413C-8540-F5F286A4611E}" type="presParOf" srcId="{9D060478-5F37-4EEB-9618-474B4BD1498D}" destId="{BC739A80-77C2-4BF7-BE9B-8A4C6D36E709}" srcOrd="2" destOrd="0" presId="urn:microsoft.com/office/officeart/2018/5/layout/IconLeafLabelList"/>
    <dgm:cxn modelId="{88819D77-E143-48C5-9580-E5919BBE0BE7}" type="presParOf" srcId="{9D060478-5F37-4EEB-9618-474B4BD1498D}" destId="{BACF9553-EC46-4AD9-8362-429ABB1F4135}" srcOrd="3" destOrd="0" presId="urn:microsoft.com/office/officeart/2018/5/layout/IconLeafLabelList"/>
    <dgm:cxn modelId="{797AE716-E33E-44A7-9E0C-20C9202FEA48}" type="presParOf" srcId="{F8D1113F-579B-43D5-9010-366BB315FFA1}" destId="{BA2DA4EF-D085-4EE0-B6DE-200DE795803B}" srcOrd="3" destOrd="0" presId="urn:microsoft.com/office/officeart/2018/5/layout/IconLeafLabelList"/>
    <dgm:cxn modelId="{2D1E3B2A-C8B1-440C-8E5E-30FBCED802E3}" type="presParOf" srcId="{F8D1113F-579B-43D5-9010-366BB315FFA1}" destId="{5E84097B-2ED0-4769-864B-D41D51D487E9}" srcOrd="4" destOrd="0" presId="urn:microsoft.com/office/officeart/2018/5/layout/IconLeafLabelList"/>
    <dgm:cxn modelId="{730BCA09-F723-4A61-9DED-039A78F01E1C}" type="presParOf" srcId="{5E84097B-2ED0-4769-864B-D41D51D487E9}" destId="{76FEC2E3-B262-45F9-8B3E-4576C9590536}" srcOrd="0" destOrd="0" presId="urn:microsoft.com/office/officeart/2018/5/layout/IconLeafLabelList"/>
    <dgm:cxn modelId="{2500A0BA-4609-4459-8495-5C83F51BFEC9}" type="presParOf" srcId="{5E84097B-2ED0-4769-864B-D41D51D487E9}" destId="{1A435AEF-2282-4D09-B271-5AB8DC398318}" srcOrd="1" destOrd="0" presId="urn:microsoft.com/office/officeart/2018/5/layout/IconLeafLabelList"/>
    <dgm:cxn modelId="{0D115827-B302-4AD6-B2F7-67302C77D330}" type="presParOf" srcId="{5E84097B-2ED0-4769-864B-D41D51D487E9}" destId="{2C7C233F-D77B-4731-861F-A576C7717780}" srcOrd="2" destOrd="0" presId="urn:microsoft.com/office/officeart/2018/5/layout/IconLeafLabelList"/>
    <dgm:cxn modelId="{99CC2F6E-95BF-40EA-B0F9-8CEA2B4B651E}" type="presParOf" srcId="{5E84097B-2ED0-4769-864B-D41D51D487E9}" destId="{892A6B09-46ED-451F-9BED-45DC8C3B1CD4}" srcOrd="3" destOrd="0" presId="urn:microsoft.com/office/officeart/2018/5/layout/IconLeafLabelList"/>
    <dgm:cxn modelId="{D999A8C4-5DFE-4314-8EBD-C0538D61835B}" type="presParOf" srcId="{F8D1113F-579B-43D5-9010-366BB315FFA1}" destId="{573D7366-5AA5-46D1-ABA4-F8D0BAA83352}" srcOrd="5" destOrd="0" presId="urn:microsoft.com/office/officeart/2018/5/layout/IconLeafLabelList"/>
    <dgm:cxn modelId="{9086DD72-06DE-4BFB-9AB9-9DEC68AB68B4}" type="presParOf" srcId="{F8D1113F-579B-43D5-9010-366BB315FFA1}" destId="{3652BDC6-BBEA-404E-A2A3-831CD4187641}" srcOrd="6" destOrd="0" presId="urn:microsoft.com/office/officeart/2018/5/layout/IconLeafLabelList"/>
    <dgm:cxn modelId="{F919F72A-C863-4739-9026-43BDC5164365}" type="presParOf" srcId="{3652BDC6-BBEA-404E-A2A3-831CD4187641}" destId="{41133ABB-4AF2-4697-95E0-DB97B9C693B2}" srcOrd="0" destOrd="0" presId="urn:microsoft.com/office/officeart/2018/5/layout/IconLeafLabelList"/>
    <dgm:cxn modelId="{7DBEBAB3-20EC-4C9D-8D6D-52F95BA7CDD1}" type="presParOf" srcId="{3652BDC6-BBEA-404E-A2A3-831CD4187641}" destId="{2B4FB0A0-20B1-48E8-9199-09344D55085B}" srcOrd="1" destOrd="0" presId="urn:microsoft.com/office/officeart/2018/5/layout/IconLeafLabelList"/>
    <dgm:cxn modelId="{78838886-5BD3-4F74-82DE-03BD468EE4A4}" type="presParOf" srcId="{3652BDC6-BBEA-404E-A2A3-831CD4187641}" destId="{7D0A873E-2D2A-4A21-8FFB-1CE02D30A99D}" srcOrd="2" destOrd="0" presId="urn:microsoft.com/office/officeart/2018/5/layout/IconLeafLabelList"/>
    <dgm:cxn modelId="{3AF68A21-41EE-4549-9C68-EE29016D28DD}" type="presParOf" srcId="{3652BDC6-BBEA-404E-A2A3-831CD4187641}" destId="{8AF035BB-2756-41E9-8042-8E18B1BD16E9}"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6BF0C6D-E092-4137-8174-B9E86C49E033}" type="doc">
      <dgm:prSet loTypeId="urn:microsoft.com/office/officeart/2016/7/layout/RepeatingBendingProcessNew" loCatId="process" qsTypeId="urn:microsoft.com/office/officeart/2005/8/quickstyle/simple1" qsCatId="simple" csTypeId="urn:microsoft.com/office/officeart/2005/8/colors/colorful1" csCatId="colorful"/>
      <dgm:spPr/>
      <dgm:t>
        <a:bodyPr/>
        <a:lstStyle/>
        <a:p>
          <a:endParaRPr lang="en-US"/>
        </a:p>
      </dgm:t>
    </dgm:pt>
    <dgm:pt modelId="{DF413306-91C5-4BD6-9C27-620569F0DF12}">
      <dgm:prSet/>
      <dgm:spPr/>
      <dgm:t>
        <a:bodyPr/>
        <a:lstStyle/>
        <a:p>
          <a:r>
            <a:rPr lang="en-US"/>
            <a:t>Focus on solutions </a:t>
          </a:r>
        </a:p>
      </dgm:t>
    </dgm:pt>
    <dgm:pt modelId="{53EE9264-0659-4275-991F-1BA00C1BD182}" type="parTrans" cxnId="{BFDEEF4E-CB3A-4403-AFB3-49160BA13BEF}">
      <dgm:prSet/>
      <dgm:spPr/>
      <dgm:t>
        <a:bodyPr/>
        <a:lstStyle/>
        <a:p>
          <a:endParaRPr lang="en-US"/>
        </a:p>
      </dgm:t>
    </dgm:pt>
    <dgm:pt modelId="{F13E079D-CEF1-4040-A428-83DE2ED9496B}" type="sibTrans" cxnId="{BFDEEF4E-CB3A-4403-AFB3-49160BA13BEF}">
      <dgm:prSet/>
      <dgm:spPr/>
      <dgm:t>
        <a:bodyPr/>
        <a:lstStyle/>
        <a:p>
          <a:endParaRPr lang="en-US"/>
        </a:p>
      </dgm:t>
    </dgm:pt>
    <dgm:pt modelId="{1CFAD689-1BDF-462C-BB51-A712477A11B5}">
      <dgm:prSet/>
      <dgm:spPr/>
      <dgm:t>
        <a:bodyPr/>
        <a:lstStyle/>
        <a:p>
          <a:r>
            <a:rPr lang="en-US"/>
            <a:t>Ask for additional information if needed </a:t>
          </a:r>
        </a:p>
      </dgm:t>
    </dgm:pt>
    <dgm:pt modelId="{4DA75AA2-1ABA-4F69-94E2-16BB6AEC922D}" type="parTrans" cxnId="{9994F97B-6773-41DB-8A89-17D9CCDB854B}">
      <dgm:prSet/>
      <dgm:spPr/>
      <dgm:t>
        <a:bodyPr/>
        <a:lstStyle/>
        <a:p>
          <a:endParaRPr lang="en-US"/>
        </a:p>
      </dgm:t>
    </dgm:pt>
    <dgm:pt modelId="{87DEC7BA-B9F2-47A7-89FB-14E489BA2FBC}" type="sibTrans" cxnId="{9994F97B-6773-41DB-8A89-17D9CCDB854B}">
      <dgm:prSet/>
      <dgm:spPr/>
      <dgm:t>
        <a:bodyPr/>
        <a:lstStyle/>
        <a:p>
          <a:endParaRPr lang="en-US"/>
        </a:p>
      </dgm:t>
    </dgm:pt>
    <dgm:pt modelId="{472D3673-662B-473B-9A18-E0CE5DF2404E}">
      <dgm:prSet/>
      <dgm:spPr/>
      <dgm:t>
        <a:bodyPr/>
        <a:lstStyle/>
        <a:p>
          <a:r>
            <a:rPr lang="en-US"/>
            <a:t>Explore options  </a:t>
          </a:r>
        </a:p>
      </dgm:t>
    </dgm:pt>
    <dgm:pt modelId="{648F6A43-E37A-42A4-8E1C-12F905DE64F8}" type="parTrans" cxnId="{B2DF10D3-B621-4EF1-A914-2F3E73B7932B}">
      <dgm:prSet/>
      <dgm:spPr/>
      <dgm:t>
        <a:bodyPr/>
        <a:lstStyle/>
        <a:p>
          <a:endParaRPr lang="en-US"/>
        </a:p>
      </dgm:t>
    </dgm:pt>
    <dgm:pt modelId="{999844F5-A6FD-4A9E-8A4B-A239BC622C34}" type="sibTrans" cxnId="{B2DF10D3-B621-4EF1-A914-2F3E73B7932B}">
      <dgm:prSet/>
      <dgm:spPr/>
      <dgm:t>
        <a:bodyPr/>
        <a:lstStyle/>
        <a:p>
          <a:endParaRPr lang="en-US"/>
        </a:p>
      </dgm:t>
    </dgm:pt>
    <dgm:pt modelId="{F12A5E29-2DB2-436A-B0F8-38A7FFF4758C}">
      <dgm:prSet/>
      <dgm:spPr/>
      <dgm:t>
        <a:bodyPr/>
        <a:lstStyle/>
        <a:p>
          <a:r>
            <a:rPr lang="en-US"/>
            <a:t>Look for workable, realistic options –recognize that compromise may be necessary however collaboration is always best </a:t>
          </a:r>
        </a:p>
      </dgm:t>
    </dgm:pt>
    <dgm:pt modelId="{A3C18FB1-78CA-4D9E-83BD-CC44F273CBD8}" type="parTrans" cxnId="{C98CC4D3-FD25-4080-B7D0-9600898BB24C}">
      <dgm:prSet/>
      <dgm:spPr/>
      <dgm:t>
        <a:bodyPr/>
        <a:lstStyle/>
        <a:p>
          <a:endParaRPr lang="en-US"/>
        </a:p>
      </dgm:t>
    </dgm:pt>
    <dgm:pt modelId="{049587DD-58DC-4131-AB68-673EA3976133}" type="sibTrans" cxnId="{C98CC4D3-FD25-4080-B7D0-9600898BB24C}">
      <dgm:prSet/>
      <dgm:spPr/>
      <dgm:t>
        <a:bodyPr/>
        <a:lstStyle/>
        <a:p>
          <a:endParaRPr lang="en-US"/>
        </a:p>
      </dgm:t>
    </dgm:pt>
    <dgm:pt modelId="{8A80715B-CEAE-4D47-A8D1-38B973E15B1A}">
      <dgm:prSet/>
      <dgm:spPr/>
      <dgm:t>
        <a:bodyPr/>
        <a:lstStyle/>
        <a:p>
          <a:r>
            <a:rPr lang="en-US"/>
            <a:t>Under-promise and over-deliver, but honor your agreements </a:t>
          </a:r>
        </a:p>
      </dgm:t>
    </dgm:pt>
    <dgm:pt modelId="{9F69ADD8-921C-4428-A8DB-8058FDD09D6D}" type="parTrans" cxnId="{702CFED3-F0C2-4ADF-AC22-F3EF18FA19E2}">
      <dgm:prSet/>
      <dgm:spPr/>
      <dgm:t>
        <a:bodyPr/>
        <a:lstStyle/>
        <a:p>
          <a:endParaRPr lang="en-US"/>
        </a:p>
      </dgm:t>
    </dgm:pt>
    <dgm:pt modelId="{9FBD04A3-D390-4C88-90B0-9A0188B8C13D}" type="sibTrans" cxnId="{702CFED3-F0C2-4ADF-AC22-F3EF18FA19E2}">
      <dgm:prSet/>
      <dgm:spPr/>
      <dgm:t>
        <a:bodyPr/>
        <a:lstStyle/>
        <a:p>
          <a:endParaRPr lang="en-US"/>
        </a:p>
      </dgm:t>
    </dgm:pt>
    <dgm:pt modelId="{6711F095-490D-4D33-84AD-D88BA5C82194}">
      <dgm:prSet/>
      <dgm:spPr/>
      <dgm:t>
        <a:bodyPr/>
        <a:lstStyle/>
        <a:p>
          <a:r>
            <a:rPr lang="en-US"/>
            <a:t>Reframe to move towards solutions </a:t>
          </a:r>
        </a:p>
      </dgm:t>
    </dgm:pt>
    <dgm:pt modelId="{C710435A-479C-41EC-A8E3-0DCD0F9A6685}" type="parTrans" cxnId="{93668099-27DF-436A-AF80-4A59D79BB69D}">
      <dgm:prSet/>
      <dgm:spPr/>
      <dgm:t>
        <a:bodyPr/>
        <a:lstStyle/>
        <a:p>
          <a:endParaRPr lang="en-US"/>
        </a:p>
      </dgm:t>
    </dgm:pt>
    <dgm:pt modelId="{B0534FB1-90D1-48CC-9704-5C0C3FF07A51}" type="sibTrans" cxnId="{93668099-27DF-436A-AF80-4A59D79BB69D}">
      <dgm:prSet/>
      <dgm:spPr/>
      <dgm:t>
        <a:bodyPr/>
        <a:lstStyle/>
        <a:p>
          <a:endParaRPr lang="en-US"/>
        </a:p>
      </dgm:t>
    </dgm:pt>
    <dgm:pt modelId="{34A54767-AE01-4372-A50F-8D8B8E7A3B3F}">
      <dgm:prSet/>
      <dgm:spPr/>
      <dgm:t>
        <a:bodyPr/>
        <a:lstStyle/>
        <a:p>
          <a:r>
            <a:rPr lang="en-US"/>
            <a:t>Clarify potential consequences of actions, or lack thereof </a:t>
          </a:r>
        </a:p>
      </dgm:t>
    </dgm:pt>
    <dgm:pt modelId="{DBFCD772-683F-449D-BB32-5927861A6B6A}" type="parTrans" cxnId="{EC099DDD-C75B-4951-BA11-8AC24C036824}">
      <dgm:prSet/>
      <dgm:spPr/>
      <dgm:t>
        <a:bodyPr/>
        <a:lstStyle/>
        <a:p>
          <a:endParaRPr lang="en-US"/>
        </a:p>
      </dgm:t>
    </dgm:pt>
    <dgm:pt modelId="{6AA8A009-4221-437E-8AD5-3A380603354F}" type="sibTrans" cxnId="{EC099DDD-C75B-4951-BA11-8AC24C036824}">
      <dgm:prSet/>
      <dgm:spPr/>
      <dgm:t>
        <a:bodyPr/>
        <a:lstStyle/>
        <a:p>
          <a:endParaRPr lang="en-US"/>
        </a:p>
      </dgm:t>
    </dgm:pt>
    <dgm:pt modelId="{30968F1C-0178-41D1-88A7-350BCEB1757D}">
      <dgm:prSet/>
      <dgm:spPr/>
      <dgm:t>
        <a:bodyPr/>
        <a:lstStyle/>
        <a:p>
          <a:r>
            <a:rPr lang="en-US"/>
            <a:t>Take a "time-out" if necessary  </a:t>
          </a:r>
        </a:p>
      </dgm:t>
    </dgm:pt>
    <dgm:pt modelId="{E9372159-C91A-4CEE-AAC1-CE3A8E24266A}" type="parTrans" cxnId="{030F06D1-19E4-4757-93AD-4BB6A7827D33}">
      <dgm:prSet/>
      <dgm:spPr/>
      <dgm:t>
        <a:bodyPr/>
        <a:lstStyle/>
        <a:p>
          <a:endParaRPr lang="en-US"/>
        </a:p>
      </dgm:t>
    </dgm:pt>
    <dgm:pt modelId="{C8D95F4C-27AF-4577-BC75-09BB5BAA6863}" type="sibTrans" cxnId="{030F06D1-19E4-4757-93AD-4BB6A7827D33}">
      <dgm:prSet/>
      <dgm:spPr/>
      <dgm:t>
        <a:bodyPr/>
        <a:lstStyle/>
        <a:p>
          <a:endParaRPr lang="en-US"/>
        </a:p>
      </dgm:t>
    </dgm:pt>
    <dgm:pt modelId="{6E2956A4-6421-42EF-95BC-3A5D9342E39C}" type="pres">
      <dgm:prSet presAssocID="{E6BF0C6D-E092-4137-8174-B9E86C49E033}" presName="Name0" presStyleCnt="0">
        <dgm:presLayoutVars>
          <dgm:dir/>
          <dgm:resizeHandles val="exact"/>
        </dgm:presLayoutVars>
      </dgm:prSet>
      <dgm:spPr/>
    </dgm:pt>
    <dgm:pt modelId="{EFAD4C0E-BAC0-4BA7-882D-4F1F5747174B}" type="pres">
      <dgm:prSet presAssocID="{DF413306-91C5-4BD6-9C27-620569F0DF12}" presName="node" presStyleLbl="node1" presStyleIdx="0" presStyleCnt="8">
        <dgm:presLayoutVars>
          <dgm:bulletEnabled val="1"/>
        </dgm:presLayoutVars>
      </dgm:prSet>
      <dgm:spPr/>
    </dgm:pt>
    <dgm:pt modelId="{22AF5BBF-1D1F-4F7A-80F1-85E064276310}" type="pres">
      <dgm:prSet presAssocID="{F13E079D-CEF1-4040-A428-83DE2ED9496B}" presName="sibTrans" presStyleLbl="sibTrans1D1" presStyleIdx="0" presStyleCnt="7"/>
      <dgm:spPr/>
    </dgm:pt>
    <dgm:pt modelId="{5209F007-4A6D-49A2-8EBF-2FFEA55DE519}" type="pres">
      <dgm:prSet presAssocID="{F13E079D-CEF1-4040-A428-83DE2ED9496B}" presName="connectorText" presStyleLbl="sibTrans1D1" presStyleIdx="0" presStyleCnt="7"/>
      <dgm:spPr/>
    </dgm:pt>
    <dgm:pt modelId="{5D3078F1-CEBF-4858-9386-8B1100DC6133}" type="pres">
      <dgm:prSet presAssocID="{1CFAD689-1BDF-462C-BB51-A712477A11B5}" presName="node" presStyleLbl="node1" presStyleIdx="1" presStyleCnt="8">
        <dgm:presLayoutVars>
          <dgm:bulletEnabled val="1"/>
        </dgm:presLayoutVars>
      </dgm:prSet>
      <dgm:spPr/>
    </dgm:pt>
    <dgm:pt modelId="{677B1539-F5DA-4C5F-A9F5-B99FFC146CC8}" type="pres">
      <dgm:prSet presAssocID="{87DEC7BA-B9F2-47A7-89FB-14E489BA2FBC}" presName="sibTrans" presStyleLbl="sibTrans1D1" presStyleIdx="1" presStyleCnt="7"/>
      <dgm:spPr/>
    </dgm:pt>
    <dgm:pt modelId="{8683D73E-D420-4075-BACB-9581902F93C2}" type="pres">
      <dgm:prSet presAssocID="{87DEC7BA-B9F2-47A7-89FB-14E489BA2FBC}" presName="connectorText" presStyleLbl="sibTrans1D1" presStyleIdx="1" presStyleCnt="7"/>
      <dgm:spPr/>
    </dgm:pt>
    <dgm:pt modelId="{90238C1F-872B-4E85-8BCA-4C4A326AD4BD}" type="pres">
      <dgm:prSet presAssocID="{472D3673-662B-473B-9A18-E0CE5DF2404E}" presName="node" presStyleLbl="node1" presStyleIdx="2" presStyleCnt="8">
        <dgm:presLayoutVars>
          <dgm:bulletEnabled val="1"/>
        </dgm:presLayoutVars>
      </dgm:prSet>
      <dgm:spPr/>
    </dgm:pt>
    <dgm:pt modelId="{E3301B8D-B2A4-4A34-8B48-2F6E493B776B}" type="pres">
      <dgm:prSet presAssocID="{999844F5-A6FD-4A9E-8A4B-A239BC622C34}" presName="sibTrans" presStyleLbl="sibTrans1D1" presStyleIdx="2" presStyleCnt="7"/>
      <dgm:spPr/>
    </dgm:pt>
    <dgm:pt modelId="{56A434D8-24ED-4256-89F7-46F344A4A495}" type="pres">
      <dgm:prSet presAssocID="{999844F5-A6FD-4A9E-8A4B-A239BC622C34}" presName="connectorText" presStyleLbl="sibTrans1D1" presStyleIdx="2" presStyleCnt="7"/>
      <dgm:spPr/>
    </dgm:pt>
    <dgm:pt modelId="{0572D2BB-36BA-4931-A149-862CE11A1C8B}" type="pres">
      <dgm:prSet presAssocID="{F12A5E29-2DB2-436A-B0F8-38A7FFF4758C}" presName="node" presStyleLbl="node1" presStyleIdx="3" presStyleCnt="8">
        <dgm:presLayoutVars>
          <dgm:bulletEnabled val="1"/>
        </dgm:presLayoutVars>
      </dgm:prSet>
      <dgm:spPr/>
    </dgm:pt>
    <dgm:pt modelId="{D44C526B-AFB4-4147-B010-E304AAE02796}" type="pres">
      <dgm:prSet presAssocID="{049587DD-58DC-4131-AB68-673EA3976133}" presName="sibTrans" presStyleLbl="sibTrans1D1" presStyleIdx="3" presStyleCnt="7"/>
      <dgm:spPr/>
    </dgm:pt>
    <dgm:pt modelId="{57C54C0D-9C21-4C02-BA4E-6D40E75704A8}" type="pres">
      <dgm:prSet presAssocID="{049587DD-58DC-4131-AB68-673EA3976133}" presName="connectorText" presStyleLbl="sibTrans1D1" presStyleIdx="3" presStyleCnt="7"/>
      <dgm:spPr/>
    </dgm:pt>
    <dgm:pt modelId="{CA598313-FE89-47BC-9EEB-C19934A37E87}" type="pres">
      <dgm:prSet presAssocID="{8A80715B-CEAE-4D47-A8D1-38B973E15B1A}" presName="node" presStyleLbl="node1" presStyleIdx="4" presStyleCnt="8">
        <dgm:presLayoutVars>
          <dgm:bulletEnabled val="1"/>
        </dgm:presLayoutVars>
      </dgm:prSet>
      <dgm:spPr/>
    </dgm:pt>
    <dgm:pt modelId="{78F9FB9E-9CBD-4C34-B110-F752C234D72E}" type="pres">
      <dgm:prSet presAssocID="{9FBD04A3-D390-4C88-90B0-9A0188B8C13D}" presName="sibTrans" presStyleLbl="sibTrans1D1" presStyleIdx="4" presStyleCnt="7"/>
      <dgm:spPr/>
    </dgm:pt>
    <dgm:pt modelId="{6D2F26EA-E645-4545-9076-F8961CAF8BF9}" type="pres">
      <dgm:prSet presAssocID="{9FBD04A3-D390-4C88-90B0-9A0188B8C13D}" presName="connectorText" presStyleLbl="sibTrans1D1" presStyleIdx="4" presStyleCnt="7"/>
      <dgm:spPr/>
    </dgm:pt>
    <dgm:pt modelId="{AF8D8CF8-7B77-4C14-8218-8EE6B0871691}" type="pres">
      <dgm:prSet presAssocID="{6711F095-490D-4D33-84AD-D88BA5C82194}" presName="node" presStyleLbl="node1" presStyleIdx="5" presStyleCnt="8">
        <dgm:presLayoutVars>
          <dgm:bulletEnabled val="1"/>
        </dgm:presLayoutVars>
      </dgm:prSet>
      <dgm:spPr/>
    </dgm:pt>
    <dgm:pt modelId="{9A7318E9-E423-4A8A-A68B-CED00B649F52}" type="pres">
      <dgm:prSet presAssocID="{B0534FB1-90D1-48CC-9704-5C0C3FF07A51}" presName="sibTrans" presStyleLbl="sibTrans1D1" presStyleIdx="5" presStyleCnt="7"/>
      <dgm:spPr/>
    </dgm:pt>
    <dgm:pt modelId="{494BC318-775C-42DD-BB32-51FC416EDC28}" type="pres">
      <dgm:prSet presAssocID="{B0534FB1-90D1-48CC-9704-5C0C3FF07A51}" presName="connectorText" presStyleLbl="sibTrans1D1" presStyleIdx="5" presStyleCnt="7"/>
      <dgm:spPr/>
    </dgm:pt>
    <dgm:pt modelId="{17531F27-6CDE-44C2-88C8-3E4C78447433}" type="pres">
      <dgm:prSet presAssocID="{34A54767-AE01-4372-A50F-8D8B8E7A3B3F}" presName="node" presStyleLbl="node1" presStyleIdx="6" presStyleCnt="8">
        <dgm:presLayoutVars>
          <dgm:bulletEnabled val="1"/>
        </dgm:presLayoutVars>
      </dgm:prSet>
      <dgm:spPr/>
    </dgm:pt>
    <dgm:pt modelId="{525DE4E7-F97A-41B0-BC23-6C66B1522AE1}" type="pres">
      <dgm:prSet presAssocID="{6AA8A009-4221-437E-8AD5-3A380603354F}" presName="sibTrans" presStyleLbl="sibTrans1D1" presStyleIdx="6" presStyleCnt="7"/>
      <dgm:spPr/>
    </dgm:pt>
    <dgm:pt modelId="{87463623-A3C9-4A08-97EF-D465BD6058FE}" type="pres">
      <dgm:prSet presAssocID="{6AA8A009-4221-437E-8AD5-3A380603354F}" presName="connectorText" presStyleLbl="sibTrans1D1" presStyleIdx="6" presStyleCnt="7"/>
      <dgm:spPr/>
    </dgm:pt>
    <dgm:pt modelId="{E797B3AD-9A53-4E0A-98C5-F37D6805B945}" type="pres">
      <dgm:prSet presAssocID="{30968F1C-0178-41D1-88A7-350BCEB1757D}" presName="node" presStyleLbl="node1" presStyleIdx="7" presStyleCnt="8">
        <dgm:presLayoutVars>
          <dgm:bulletEnabled val="1"/>
        </dgm:presLayoutVars>
      </dgm:prSet>
      <dgm:spPr/>
    </dgm:pt>
  </dgm:ptLst>
  <dgm:cxnLst>
    <dgm:cxn modelId="{F84C6A0F-1D88-46CC-9E2E-A4A3E41A57B9}" type="presOf" srcId="{8A80715B-CEAE-4D47-A8D1-38B973E15B1A}" destId="{CA598313-FE89-47BC-9EEB-C19934A37E87}" srcOrd="0" destOrd="0" presId="urn:microsoft.com/office/officeart/2016/7/layout/RepeatingBendingProcessNew"/>
    <dgm:cxn modelId="{F69EE62E-C977-4A7D-A047-163264701323}" type="presOf" srcId="{6AA8A009-4221-437E-8AD5-3A380603354F}" destId="{87463623-A3C9-4A08-97EF-D465BD6058FE}" srcOrd="1" destOrd="0" presId="urn:microsoft.com/office/officeart/2016/7/layout/RepeatingBendingProcessNew"/>
    <dgm:cxn modelId="{6CF07D35-B829-44EC-B59F-D8479B80C8CE}" type="presOf" srcId="{30968F1C-0178-41D1-88A7-350BCEB1757D}" destId="{E797B3AD-9A53-4E0A-98C5-F37D6805B945}" srcOrd="0" destOrd="0" presId="urn:microsoft.com/office/officeart/2016/7/layout/RepeatingBendingProcessNew"/>
    <dgm:cxn modelId="{34F5E23E-825B-4D8B-8C2A-F58F1680E686}" type="presOf" srcId="{87DEC7BA-B9F2-47A7-89FB-14E489BA2FBC}" destId="{677B1539-F5DA-4C5F-A9F5-B99FFC146CC8}" srcOrd="0" destOrd="0" presId="urn:microsoft.com/office/officeart/2016/7/layout/RepeatingBendingProcessNew"/>
    <dgm:cxn modelId="{973AB940-4197-41FB-939C-16CE4D1DD55C}" type="presOf" srcId="{B0534FB1-90D1-48CC-9704-5C0C3FF07A51}" destId="{9A7318E9-E423-4A8A-A68B-CED00B649F52}" srcOrd="0" destOrd="0" presId="urn:microsoft.com/office/officeart/2016/7/layout/RepeatingBendingProcessNew"/>
    <dgm:cxn modelId="{120DCD4C-2E18-43D8-88B2-8FF144774FB7}" type="presOf" srcId="{9FBD04A3-D390-4C88-90B0-9A0188B8C13D}" destId="{78F9FB9E-9CBD-4C34-B110-F752C234D72E}" srcOrd="0" destOrd="0" presId="urn:microsoft.com/office/officeart/2016/7/layout/RepeatingBendingProcessNew"/>
    <dgm:cxn modelId="{BFDEEF4E-CB3A-4403-AFB3-49160BA13BEF}" srcId="{E6BF0C6D-E092-4137-8174-B9E86C49E033}" destId="{DF413306-91C5-4BD6-9C27-620569F0DF12}" srcOrd="0" destOrd="0" parTransId="{53EE9264-0659-4275-991F-1BA00C1BD182}" sibTransId="{F13E079D-CEF1-4040-A428-83DE2ED9496B}"/>
    <dgm:cxn modelId="{8A109C52-6C14-4FCA-ACB2-C3EE4E62FE1B}" type="presOf" srcId="{E6BF0C6D-E092-4137-8174-B9E86C49E033}" destId="{6E2956A4-6421-42EF-95BC-3A5D9342E39C}" srcOrd="0" destOrd="0" presId="urn:microsoft.com/office/officeart/2016/7/layout/RepeatingBendingProcessNew"/>
    <dgm:cxn modelId="{BD56F657-1C3C-4F76-95AB-68DDE57C0413}" type="presOf" srcId="{049587DD-58DC-4131-AB68-673EA3976133}" destId="{D44C526B-AFB4-4147-B010-E304AAE02796}" srcOrd="0" destOrd="0" presId="urn:microsoft.com/office/officeart/2016/7/layout/RepeatingBendingProcessNew"/>
    <dgm:cxn modelId="{9994F97B-6773-41DB-8A89-17D9CCDB854B}" srcId="{E6BF0C6D-E092-4137-8174-B9E86C49E033}" destId="{1CFAD689-1BDF-462C-BB51-A712477A11B5}" srcOrd="1" destOrd="0" parTransId="{4DA75AA2-1ABA-4F69-94E2-16BB6AEC922D}" sibTransId="{87DEC7BA-B9F2-47A7-89FB-14E489BA2FBC}"/>
    <dgm:cxn modelId="{BC15AD7E-F1F0-466C-8409-5C6BE00A274A}" type="presOf" srcId="{999844F5-A6FD-4A9E-8A4B-A239BC622C34}" destId="{E3301B8D-B2A4-4A34-8B48-2F6E493B776B}" srcOrd="0" destOrd="0" presId="urn:microsoft.com/office/officeart/2016/7/layout/RepeatingBendingProcessNew"/>
    <dgm:cxn modelId="{C0BA1884-70C1-4D29-AE51-822D7DD2A49E}" type="presOf" srcId="{F13E079D-CEF1-4040-A428-83DE2ED9496B}" destId="{5209F007-4A6D-49A2-8EBF-2FFEA55DE519}" srcOrd="1" destOrd="0" presId="urn:microsoft.com/office/officeart/2016/7/layout/RepeatingBendingProcessNew"/>
    <dgm:cxn modelId="{F2623085-3393-417A-8EA7-10D19CF6BBF8}" type="presOf" srcId="{B0534FB1-90D1-48CC-9704-5C0C3FF07A51}" destId="{494BC318-775C-42DD-BB32-51FC416EDC28}" srcOrd="1" destOrd="0" presId="urn:microsoft.com/office/officeart/2016/7/layout/RepeatingBendingProcessNew"/>
    <dgm:cxn modelId="{030DC986-DA74-4654-8B37-B66CB3A4FFA6}" type="presOf" srcId="{F13E079D-CEF1-4040-A428-83DE2ED9496B}" destId="{22AF5BBF-1D1F-4F7A-80F1-85E064276310}" srcOrd="0" destOrd="0" presId="urn:microsoft.com/office/officeart/2016/7/layout/RepeatingBendingProcessNew"/>
    <dgm:cxn modelId="{93668099-27DF-436A-AF80-4A59D79BB69D}" srcId="{E6BF0C6D-E092-4137-8174-B9E86C49E033}" destId="{6711F095-490D-4D33-84AD-D88BA5C82194}" srcOrd="5" destOrd="0" parTransId="{C710435A-479C-41EC-A8E3-0DCD0F9A6685}" sibTransId="{B0534FB1-90D1-48CC-9704-5C0C3FF07A51}"/>
    <dgm:cxn modelId="{952724AF-7ADE-4790-B72C-9C4BC06308E4}" type="presOf" srcId="{87DEC7BA-B9F2-47A7-89FB-14E489BA2FBC}" destId="{8683D73E-D420-4075-BACB-9581902F93C2}" srcOrd="1" destOrd="0" presId="urn:microsoft.com/office/officeart/2016/7/layout/RepeatingBendingProcessNew"/>
    <dgm:cxn modelId="{8F0A62B3-3454-47D9-8DBE-B4A94F8CEE59}" type="presOf" srcId="{F12A5E29-2DB2-436A-B0F8-38A7FFF4758C}" destId="{0572D2BB-36BA-4931-A149-862CE11A1C8B}" srcOrd="0" destOrd="0" presId="urn:microsoft.com/office/officeart/2016/7/layout/RepeatingBendingProcessNew"/>
    <dgm:cxn modelId="{5D9147BF-3A82-472D-B5D1-FB80734808EB}" type="presOf" srcId="{6711F095-490D-4D33-84AD-D88BA5C82194}" destId="{AF8D8CF8-7B77-4C14-8218-8EE6B0871691}" srcOrd="0" destOrd="0" presId="urn:microsoft.com/office/officeart/2016/7/layout/RepeatingBendingProcessNew"/>
    <dgm:cxn modelId="{C29878C1-D28C-4FE8-9D43-25BDB51F3664}" type="presOf" srcId="{34A54767-AE01-4372-A50F-8D8B8E7A3B3F}" destId="{17531F27-6CDE-44C2-88C8-3E4C78447433}" srcOrd="0" destOrd="0" presId="urn:microsoft.com/office/officeart/2016/7/layout/RepeatingBendingProcessNew"/>
    <dgm:cxn modelId="{9E4521C6-F1D7-4705-B4A6-00DC58E529EB}" type="presOf" srcId="{DF413306-91C5-4BD6-9C27-620569F0DF12}" destId="{EFAD4C0E-BAC0-4BA7-882D-4F1F5747174B}" srcOrd="0" destOrd="0" presId="urn:microsoft.com/office/officeart/2016/7/layout/RepeatingBendingProcessNew"/>
    <dgm:cxn modelId="{CD5F02C9-1789-425F-BDC4-A412FB9D025A}" type="presOf" srcId="{472D3673-662B-473B-9A18-E0CE5DF2404E}" destId="{90238C1F-872B-4E85-8BCA-4C4A326AD4BD}" srcOrd="0" destOrd="0" presId="urn:microsoft.com/office/officeart/2016/7/layout/RepeatingBendingProcessNew"/>
    <dgm:cxn modelId="{030F06D1-19E4-4757-93AD-4BB6A7827D33}" srcId="{E6BF0C6D-E092-4137-8174-B9E86C49E033}" destId="{30968F1C-0178-41D1-88A7-350BCEB1757D}" srcOrd="7" destOrd="0" parTransId="{E9372159-C91A-4CEE-AAC1-CE3A8E24266A}" sibTransId="{C8D95F4C-27AF-4577-BC75-09BB5BAA6863}"/>
    <dgm:cxn modelId="{B2DF10D3-B621-4EF1-A914-2F3E73B7932B}" srcId="{E6BF0C6D-E092-4137-8174-B9E86C49E033}" destId="{472D3673-662B-473B-9A18-E0CE5DF2404E}" srcOrd="2" destOrd="0" parTransId="{648F6A43-E37A-42A4-8E1C-12F905DE64F8}" sibTransId="{999844F5-A6FD-4A9E-8A4B-A239BC622C34}"/>
    <dgm:cxn modelId="{C98CC4D3-FD25-4080-B7D0-9600898BB24C}" srcId="{E6BF0C6D-E092-4137-8174-B9E86C49E033}" destId="{F12A5E29-2DB2-436A-B0F8-38A7FFF4758C}" srcOrd="3" destOrd="0" parTransId="{A3C18FB1-78CA-4D9E-83BD-CC44F273CBD8}" sibTransId="{049587DD-58DC-4131-AB68-673EA3976133}"/>
    <dgm:cxn modelId="{702CFED3-F0C2-4ADF-AC22-F3EF18FA19E2}" srcId="{E6BF0C6D-E092-4137-8174-B9E86C49E033}" destId="{8A80715B-CEAE-4D47-A8D1-38B973E15B1A}" srcOrd="4" destOrd="0" parTransId="{9F69ADD8-921C-4428-A8DB-8058FDD09D6D}" sibTransId="{9FBD04A3-D390-4C88-90B0-9A0188B8C13D}"/>
    <dgm:cxn modelId="{EC099DDD-C75B-4951-BA11-8AC24C036824}" srcId="{E6BF0C6D-E092-4137-8174-B9E86C49E033}" destId="{34A54767-AE01-4372-A50F-8D8B8E7A3B3F}" srcOrd="6" destOrd="0" parTransId="{DBFCD772-683F-449D-BB32-5927861A6B6A}" sibTransId="{6AA8A009-4221-437E-8AD5-3A380603354F}"/>
    <dgm:cxn modelId="{A005F7E9-3099-4381-98A8-1B769011644D}" type="presOf" srcId="{6AA8A009-4221-437E-8AD5-3A380603354F}" destId="{525DE4E7-F97A-41B0-BC23-6C66B1522AE1}" srcOrd="0" destOrd="0" presId="urn:microsoft.com/office/officeart/2016/7/layout/RepeatingBendingProcessNew"/>
    <dgm:cxn modelId="{416CD6EA-4A58-4C45-BF5A-BC0A47DDAF16}" type="presOf" srcId="{049587DD-58DC-4131-AB68-673EA3976133}" destId="{57C54C0D-9C21-4C02-BA4E-6D40E75704A8}" srcOrd="1" destOrd="0" presId="urn:microsoft.com/office/officeart/2016/7/layout/RepeatingBendingProcessNew"/>
    <dgm:cxn modelId="{F3A87BEE-FF38-4D5B-8715-499392D15784}" type="presOf" srcId="{1CFAD689-1BDF-462C-BB51-A712477A11B5}" destId="{5D3078F1-CEBF-4858-9386-8B1100DC6133}" srcOrd="0" destOrd="0" presId="urn:microsoft.com/office/officeart/2016/7/layout/RepeatingBendingProcessNew"/>
    <dgm:cxn modelId="{4D3CC7FB-968B-4C52-A9DD-F96F9E586381}" type="presOf" srcId="{999844F5-A6FD-4A9E-8A4B-A239BC622C34}" destId="{56A434D8-24ED-4256-89F7-46F344A4A495}" srcOrd="1" destOrd="0" presId="urn:microsoft.com/office/officeart/2016/7/layout/RepeatingBendingProcessNew"/>
    <dgm:cxn modelId="{0E975EFF-3978-4846-B992-08BF813D3642}" type="presOf" srcId="{9FBD04A3-D390-4C88-90B0-9A0188B8C13D}" destId="{6D2F26EA-E645-4545-9076-F8961CAF8BF9}" srcOrd="1" destOrd="0" presId="urn:microsoft.com/office/officeart/2016/7/layout/RepeatingBendingProcessNew"/>
    <dgm:cxn modelId="{5AA6D9AD-0513-4C49-9B8C-2E87D0EB7371}" type="presParOf" srcId="{6E2956A4-6421-42EF-95BC-3A5D9342E39C}" destId="{EFAD4C0E-BAC0-4BA7-882D-4F1F5747174B}" srcOrd="0" destOrd="0" presId="urn:microsoft.com/office/officeart/2016/7/layout/RepeatingBendingProcessNew"/>
    <dgm:cxn modelId="{07324A85-4FCA-4312-AFF6-0BA4D99E7CC9}" type="presParOf" srcId="{6E2956A4-6421-42EF-95BC-3A5D9342E39C}" destId="{22AF5BBF-1D1F-4F7A-80F1-85E064276310}" srcOrd="1" destOrd="0" presId="urn:microsoft.com/office/officeart/2016/7/layout/RepeatingBendingProcessNew"/>
    <dgm:cxn modelId="{4F658DCD-3655-4CBF-8EE4-627ADAF79B9A}" type="presParOf" srcId="{22AF5BBF-1D1F-4F7A-80F1-85E064276310}" destId="{5209F007-4A6D-49A2-8EBF-2FFEA55DE519}" srcOrd="0" destOrd="0" presId="urn:microsoft.com/office/officeart/2016/7/layout/RepeatingBendingProcessNew"/>
    <dgm:cxn modelId="{90B09CD7-F3CE-4B5A-9FAE-A55EE5342253}" type="presParOf" srcId="{6E2956A4-6421-42EF-95BC-3A5D9342E39C}" destId="{5D3078F1-CEBF-4858-9386-8B1100DC6133}" srcOrd="2" destOrd="0" presId="urn:microsoft.com/office/officeart/2016/7/layout/RepeatingBendingProcessNew"/>
    <dgm:cxn modelId="{4A8D3C96-68F8-4E28-A973-B619B1F7DE16}" type="presParOf" srcId="{6E2956A4-6421-42EF-95BC-3A5D9342E39C}" destId="{677B1539-F5DA-4C5F-A9F5-B99FFC146CC8}" srcOrd="3" destOrd="0" presId="urn:microsoft.com/office/officeart/2016/7/layout/RepeatingBendingProcessNew"/>
    <dgm:cxn modelId="{DDDEF297-F39A-4BDB-8754-8C1F59513978}" type="presParOf" srcId="{677B1539-F5DA-4C5F-A9F5-B99FFC146CC8}" destId="{8683D73E-D420-4075-BACB-9581902F93C2}" srcOrd="0" destOrd="0" presId="urn:microsoft.com/office/officeart/2016/7/layout/RepeatingBendingProcessNew"/>
    <dgm:cxn modelId="{6A8E81C1-2B73-4A17-B747-21AE2A16EA96}" type="presParOf" srcId="{6E2956A4-6421-42EF-95BC-3A5D9342E39C}" destId="{90238C1F-872B-4E85-8BCA-4C4A326AD4BD}" srcOrd="4" destOrd="0" presId="urn:microsoft.com/office/officeart/2016/7/layout/RepeatingBendingProcessNew"/>
    <dgm:cxn modelId="{AB58E86B-2DB1-41E7-B82A-D91C8EE3B14D}" type="presParOf" srcId="{6E2956A4-6421-42EF-95BC-3A5D9342E39C}" destId="{E3301B8D-B2A4-4A34-8B48-2F6E493B776B}" srcOrd="5" destOrd="0" presId="urn:microsoft.com/office/officeart/2016/7/layout/RepeatingBendingProcessNew"/>
    <dgm:cxn modelId="{BC5D6876-6107-45D4-91A2-2C076E67639F}" type="presParOf" srcId="{E3301B8D-B2A4-4A34-8B48-2F6E493B776B}" destId="{56A434D8-24ED-4256-89F7-46F344A4A495}" srcOrd="0" destOrd="0" presId="urn:microsoft.com/office/officeart/2016/7/layout/RepeatingBendingProcessNew"/>
    <dgm:cxn modelId="{02AF9462-2B42-4E56-85BF-5000CB1D0A16}" type="presParOf" srcId="{6E2956A4-6421-42EF-95BC-3A5D9342E39C}" destId="{0572D2BB-36BA-4931-A149-862CE11A1C8B}" srcOrd="6" destOrd="0" presId="urn:microsoft.com/office/officeart/2016/7/layout/RepeatingBendingProcessNew"/>
    <dgm:cxn modelId="{3F3B49B5-F1DF-4502-BC70-5A86AD5E2B92}" type="presParOf" srcId="{6E2956A4-6421-42EF-95BC-3A5D9342E39C}" destId="{D44C526B-AFB4-4147-B010-E304AAE02796}" srcOrd="7" destOrd="0" presId="urn:microsoft.com/office/officeart/2016/7/layout/RepeatingBendingProcessNew"/>
    <dgm:cxn modelId="{B9697E78-C743-4DA8-A876-39AA8A8E9ADC}" type="presParOf" srcId="{D44C526B-AFB4-4147-B010-E304AAE02796}" destId="{57C54C0D-9C21-4C02-BA4E-6D40E75704A8}" srcOrd="0" destOrd="0" presId="urn:microsoft.com/office/officeart/2016/7/layout/RepeatingBendingProcessNew"/>
    <dgm:cxn modelId="{51E88826-944C-4A7F-83EC-C9FC51E89F59}" type="presParOf" srcId="{6E2956A4-6421-42EF-95BC-3A5D9342E39C}" destId="{CA598313-FE89-47BC-9EEB-C19934A37E87}" srcOrd="8" destOrd="0" presId="urn:microsoft.com/office/officeart/2016/7/layout/RepeatingBendingProcessNew"/>
    <dgm:cxn modelId="{60CBE8EA-5859-4D93-8197-C1A90F24FF37}" type="presParOf" srcId="{6E2956A4-6421-42EF-95BC-3A5D9342E39C}" destId="{78F9FB9E-9CBD-4C34-B110-F752C234D72E}" srcOrd="9" destOrd="0" presId="urn:microsoft.com/office/officeart/2016/7/layout/RepeatingBendingProcessNew"/>
    <dgm:cxn modelId="{C739E2F0-E5C7-45B8-ACDC-11753B18CAE0}" type="presParOf" srcId="{78F9FB9E-9CBD-4C34-B110-F752C234D72E}" destId="{6D2F26EA-E645-4545-9076-F8961CAF8BF9}" srcOrd="0" destOrd="0" presId="urn:microsoft.com/office/officeart/2016/7/layout/RepeatingBendingProcessNew"/>
    <dgm:cxn modelId="{E57B38BA-AADD-4A42-8688-F0BC4E42351B}" type="presParOf" srcId="{6E2956A4-6421-42EF-95BC-3A5D9342E39C}" destId="{AF8D8CF8-7B77-4C14-8218-8EE6B0871691}" srcOrd="10" destOrd="0" presId="urn:microsoft.com/office/officeart/2016/7/layout/RepeatingBendingProcessNew"/>
    <dgm:cxn modelId="{78582224-433B-4001-BD82-77E88C37BC3E}" type="presParOf" srcId="{6E2956A4-6421-42EF-95BC-3A5D9342E39C}" destId="{9A7318E9-E423-4A8A-A68B-CED00B649F52}" srcOrd="11" destOrd="0" presId="urn:microsoft.com/office/officeart/2016/7/layout/RepeatingBendingProcessNew"/>
    <dgm:cxn modelId="{144BED67-973E-4124-8348-EA14088ECC1E}" type="presParOf" srcId="{9A7318E9-E423-4A8A-A68B-CED00B649F52}" destId="{494BC318-775C-42DD-BB32-51FC416EDC28}" srcOrd="0" destOrd="0" presId="urn:microsoft.com/office/officeart/2016/7/layout/RepeatingBendingProcessNew"/>
    <dgm:cxn modelId="{3F4FC12B-3E27-45F6-8368-9AEAAE88D5B6}" type="presParOf" srcId="{6E2956A4-6421-42EF-95BC-3A5D9342E39C}" destId="{17531F27-6CDE-44C2-88C8-3E4C78447433}" srcOrd="12" destOrd="0" presId="urn:microsoft.com/office/officeart/2016/7/layout/RepeatingBendingProcessNew"/>
    <dgm:cxn modelId="{3C7F49E0-F9FE-4322-B0D2-59E4820F63A7}" type="presParOf" srcId="{6E2956A4-6421-42EF-95BC-3A5D9342E39C}" destId="{525DE4E7-F97A-41B0-BC23-6C66B1522AE1}" srcOrd="13" destOrd="0" presId="urn:microsoft.com/office/officeart/2016/7/layout/RepeatingBendingProcessNew"/>
    <dgm:cxn modelId="{5F2A94C2-9AF4-418D-B6AB-F2394B61548D}" type="presParOf" srcId="{525DE4E7-F97A-41B0-BC23-6C66B1522AE1}" destId="{87463623-A3C9-4A08-97EF-D465BD6058FE}" srcOrd="0" destOrd="0" presId="urn:microsoft.com/office/officeart/2016/7/layout/RepeatingBendingProcessNew"/>
    <dgm:cxn modelId="{0EAC2E0B-91CE-4CF1-933B-9608A6245684}" type="presParOf" srcId="{6E2956A4-6421-42EF-95BC-3A5D9342E39C}" destId="{E797B3AD-9A53-4E0A-98C5-F37D6805B945}" srcOrd="14"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61F4BA2-97AC-4CB8-945E-33033294B257}"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53EC8351-C1BA-4FB4-A213-87BFB76C2DD8}">
      <dgm:prSet/>
      <dgm:spPr/>
      <dgm:t>
        <a:bodyPr/>
        <a:lstStyle/>
        <a:p>
          <a:pPr>
            <a:defRPr cap="all"/>
          </a:pPr>
          <a:r>
            <a:rPr lang="en-US"/>
            <a:t>Take the time to know your team.</a:t>
          </a:r>
        </a:p>
      </dgm:t>
    </dgm:pt>
    <dgm:pt modelId="{D66C86CC-DBAB-42B6-B54F-275506E7679F}" type="parTrans" cxnId="{62C782FC-5857-41E3-8D29-119B26EDA62F}">
      <dgm:prSet/>
      <dgm:spPr/>
      <dgm:t>
        <a:bodyPr/>
        <a:lstStyle/>
        <a:p>
          <a:endParaRPr lang="en-US"/>
        </a:p>
      </dgm:t>
    </dgm:pt>
    <dgm:pt modelId="{D9B41608-9C93-458C-9573-02F54A410183}" type="sibTrans" cxnId="{62C782FC-5857-41E3-8D29-119B26EDA62F}">
      <dgm:prSet phldrT="1" phldr="0"/>
      <dgm:spPr/>
    </dgm:pt>
    <dgm:pt modelId="{C5866492-E58D-4BCB-B33E-FC0575B7AD4F}">
      <dgm:prSet/>
      <dgm:spPr/>
      <dgm:t>
        <a:bodyPr/>
        <a:lstStyle/>
        <a:p>
          <a:pPr>
            <a:defRPr cap="all"/>
          </a:pPr>
          <a:r>
            <a:rPr lang="en-US"/>
            <a:t>Be aware ongoing tasks and their deadlines.</a:t>
          </a:r>
        </a:p>
      </dgm:t>
    </dgm:pt>
    <dgm:pt modelId="{5177E09B-4659-4C49-955E-06C05B84D156}" type="parTrans" cxnId="{E691338B-C19C-4C14-A324-16ACB47E17C1}">
      <dgm:prSet/>
      <dgm:spPr/>
      <dgm:t>
        <a:bodyPr/>
        <a:lstStyle/>
        <a:p>
          <a:endParaRPr lang="en-US"/>
        </a:p>
      </dgm:t>
    </dgm:pt>
    <dgm:pt modelId="{BF21AF08-DFA9-4A07-BF7A-93222F785C8B}" type="sibTrans" cxnId="{E691338B-C19C-4C14-A324-16ACB47E17C1}">
      <dgm:prSet phldrT="2" phldr="0"/>
      <dgm:spPr/>
    </dgm:pt>
    <dgm:pt modelId="{4F4D4EF6-020D-44C9-A1BA-F363C6E88F0A}">
      <dgm:prSet/>
      <dgm:spPr/>
      <dgm:t>
        <a:bodyPr/>
        <a:lstStyle/>
        <a:p>
          <a:pPr>
            <a:defRPr cap="all"/>
          </a:pPr>
          <a:r>
            <a:rPr lang="en-US"/>
            <a:t>Pay special attention to dependency linkages.</a:t>
          </a:r>
        </a:p>
      </dgm:t>
    </dgm:pt>
    <dgm:pt modelId="{71C9129E-D59C-481C-A95F-95381A500264}" type="parTrans" cxnId="{1D9509D9-3825-4337-982D-49663581F397}">
      <dgm:prSet/>
      <dgm:spPr/>
      <dgm:t>
        <a:bodyPr/>
        <a:lstStyle/>
        <a:p>
          <a:endParaRPr lang="en-US"/>
        </a:p>
      </dgm:t>
    </dgm:pt>
    <dgm:pt modelId="{4E92A838-0BAF-4515-84CF-E5698CB52048}" type="sibTrans" cxnId="{1D9509D9-3825-4337-982D-49663581F397}">
      <dgm:prSet phldrT="3" phldr="0"/>
      <dgm:spPr/>
    </dgm:pt>
    <dgm:pt modelId="{4B0076C4-DFDA-4E25-9C49-AB26747E2D86}">
      <dgm:prSet/>
      <dgm:spPr/>
      <dgm:t>
        <a:bodyPr/>
        <a:lstStyle/>
        <a:p>
          <a:pPr>
            <a:defRPr cap="all"/>
          </a:pPr>
          <a:r>
            <a:rPr lang="en-US"/>
            <a:t>Reward your team</a:t>
          </a:r>
        </a:p>
      </dgm:t>
    </dgm:pt>
    <dgm:pt modelId="{F01E805B-BDB3-4085-9967-B0874295AEAD}" type="parTrans" cxnId="{50456C4B-6B02-4402-8752-0DE26312182D}">
      <dgm:prSet/>
      <dgm:spPr/>
      <dgm:t>
        <a:bodyPr/>
        <a:lstStyle/>
        <a:p>
          <a:endParaRPr lang="en-US"/>
        </a:p>
      </dgm:t>
    </dgm:pt>
    <dgm:pt modelId="{FA2F9EAB-558F-468C-9BD4-E32878439418}" type="sibTrans" cxnId="{50456C4B-6B02-4402-8752-0DE26312182D}">
      <dgm:prSet phldrT="4" phldr="0"/>
      <dgm:spPr/>
    </dgm:pt>
    <dgm:pt modelId="{8FAE5F86-AC67-4026-AB44-9862D9F96DB2}" type="pres">
      <dgm:prSet presAssocID="{961F4BA2-97AC-4CB8-945E-33033294B257}" presName="root" presStyleCnt="0">
        <dgm:presLayoutVars>
          <dgm:dir/>
          <dgm:resizeHandles val="exact"/>
        </dgm:presLayoutVars>
      </dgm:prSet>
      <dgm:spPr/>
    </dgm:pt>
    <dgm:pt modelId="{3ED6D8CC-AB61-4D37-B650-9A43FED54748}" type="pres">
      <dgm:prSet presAssocID="{53EC8351-C1BA-4FB4-A213-87BFB76C2DD8}" presName="compNode" presStyleCnt="0"/>
      <dgm:spPr/>
    </dgm:pt>
    <dgm:pt modelId="{638838E3-3779-4937-A4C1-BD30CCD751D6}" type="pres">
      <dgm:prSet presAssocID="{53EC8351-C1BA-4FB4-A213-87BFB76C2DD8}" presName="iconBgRect" presStyleLbl="bgShp" presStyleIdx="0" presStyleCnt="4"/>
      <dgm:spPr/>
    </dgm:pt>
    <dgm:pt modelId="{D93E4E30-40E4-43E6-A105-B897BCCAFE3F}" type="pres">
      <dgm:prSet presAssocID="{53EC8351-C1BA-4FB4-A213-87BFB76C2DD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Joker Hat"/>
        </a:ext>
      </dgm:extLst>
    </dgm:pt>
    <dgm:pt modelId="{56F6FE05-9C79-434F-AE4D-CE07251FF1EA}" type="pres">
      <dgm:prSet presAssocID="{53EC8351-C1BA-4FB4-A213-87BFB76C2DD8}" presName="spaceRect" presStyleCnt="0"/>
      <dgm:spPr/>
    </dgm:pt>
    <dgm:pt modelId="{E609865D-2248-4784-9A7F-E92854496027}" type="pres">
      <dgm:prSet presAssocID="{53EC8351-C1BA-4FB4-A213-87BFB76C2DD8}" presName="textRect" presStyleLbl="revTx" presStyleIdx="0" presStyleCnt="4">
        <dgm:presLayoutVars>
          <dgm:chMax val="1"/>
          <dgm:chPref val="1"/>
        </dgm:presLayoutVars>
      </dgm:prSet>
      <dgm:spPr/>
    </dgm:pt>
    <dgm:pt modelId="{D9DD4554-EA43-484D-8B3E-2AFBB2EAE6FA}" type="pres">
      <dgm:prSet presAssocID="{D9B41608-9C93-458C-9573-02F54A410183}" presName="sibTrans" presStyleCnt="0"/>
      <dgm:spPr/>
    </dgm:pt>
    <dgm:pt modelId="{2230D4EB-569B-4CA2-82D9-8CD1DBE5754A}" type="pres">
      <dgm:prSet presAssocID="{C5866492-E58D-4BCB-B33E-FC0575B7AD4F}" presName="compNode" presStyleCnt="0"/>
      <dgm:spPr/>
    </dgm:pt>
    <dgm:pt modelId="{D5997D7D-1B08-4E63-B466-B0535F2FCE98}" type="pres">
      <dgm:prSet presAssocID="{C5866492-E58D-4BCB-B33E-FC0575B7AD4F}" presName="iconBgRect" presStyleLbl="bgShp" presStyleIdx="1" presStyleCnt="4"/>
      <dgm:spPr/>
    </dgm:pt>
    <dgm:pt modelId="{A38E1C09-67AD-4CA3-88FF-B8CC7379087D}" type="pres">
      <dgm:prSet presAssocID="{C5866492-E58D-4BCB-B33E-FC0575B7AD4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8DC3462F-8444-431C-9C4F-49902B2B8195}" type="pres">
      <dgm:prSet presAssocID="{C5866492-E58D-4BCB-B33E-FC0575B7AD4F}" presName="spaceRect" presStyleCnt="0"/>
      <dgm:spPr/>
    </dgm:pt>
    <dgm:pt modelId="{2961E6AD-2834-486E-B768-9FAC8BEA6FF4}" type="pres">
      <dgm:prSet presAssocID="{C5866492-E58D-4BCB-B33E-FC0575B7AD4F}" presName="textRect" presStyleLbl="revTx" presStyleIdx="1" presStyleCnt="4">
        <dgm:presLayoutVars>
          <dgm:chMax val="1"/>
          <dgm:chPref val="1"/>
        </dgm:presLayoutVars>
      </dgm:prSet>
      <dgm:spPr/>
    </dgm:pt>
    <dgm:pt modelId="{1FA29FBF-6A20-4A5D-B3B7-471C70F0BEF9}" type="pres">
      <dgm:prSet presAssocID="{BF21AF08-DFA9-4A07-BF7A-93222F785C8B}" presName="sibTrans" presStyleCnt="0"/>
      <dgm:spPr/>
    </dgm:pt>
    <dgm:pt modelId="{007D7B8B-A2A6-45D6-BE29-A1DFFF7F3383}" type="pres">
      <dgm:prSet presAssocID="{4F4D4EF6-020D-44C9-A1BA-F363C6E88F0A}" presName="compNode" presStyleCnt="0"/>
      <dgm:spPr/>
    </dgm:pt>
    <dgm:pt modelId="{19A0D8FB-1716-4E9E-873A-7BA90AAF3404}" type="pres">
      <dgm:prSet presAssocID="{4F4D4EF6-020D-44C9-A1BA-F363C6E88F0A}" presName="iconBgRect" presStyleLbl="bgShp" presStyleIdx="2" presStyleCnt="4"/>
      <dgm:spPr/>
    </dgm:pt>
    <dgm:pt modelId="{5B9DFC06-95E4-4F41-AC82-12469DA05CAF}" type="pres">
      <dgm:prSet presAssocID="{4F4D4EF6-020D-44C9-A1BA-F363C6E88F0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arning"/>
        </a:ext>
      </dgm:extLst>
    </dgm:pt>
    <dgm:pt modelId="{657C7B7B-CB5A-45D9-A2DA-43E5A2936153}" type="pres">
      <dgm:prSet presAssocID="{4F4D4EF6-020D-44C9-A1BA-F363C6E88F0A}" presName="spaceRect" presStyleCnt="0"/>
      <dgm:spPr/>
    </dgm:pt>
    <dgm:pt modelId="{2BB69F3D-55CF-4304-8622-D3806806E584}" type="pres">
      <dgm:prSet presAssocID="{4F4D4EF6-020D-44C9-A1BA-F363C6E88F0A}" presName="textRect" presStyleLbl="revTx" presStyleIdx="2" presStyleCnt="4">
        <dgm:presLayoutVars>
          <dgm:chMax val="1"/>
          <dgm:chPref val="1"/>
        </dgm:presLayoutVars>
      </dgm:prSet>
      <dgm:spPr/>
    </dgm:pt>
    <dgm:pt modelId="{0926C1FB-AABC-42CB-B017-6C4C3755B343}" type="pres">
      <dgm:prSet presAssocID="{4E92A838-0BAF-4515-84CF-E5698CB52048}" presName="sibTrans" presStyleCnt="0"/>
      <dgm:spPr/>
    </dgm:pt>
    <dgm:pt modelId="{027DFBEE-07A9-4568-B0DD-E53A1DEBC043}" type="pres">
      <dgm:prSet presAssocID="{4B0076C4-DFDA-4E25-9C49-AB26747E2D86}" presName="compNode" presStyleCnt="0"/>
      <dgm:spPr/>
    </dgm:pt>
    <dgm:pt modelId="{5F0491E3-9639-4B10-ABA6-9AC4BFC18C3A}" type="pres">
      <dgm:prSet presAssocID="{4B0076C4-DFDA-4E25-9C49-AB26747E2D86}" presName="iconBgRect" presStyleLbl="bgShp" presStyleIdx="3" presStyleCnt="4"/>
      <dgm:spPr/>
    </dgm:pt>
    <dgm:pt modelId="{994AFDDD-9B7C-48AD-A3DC-2A4681579678}" type="pres">
      <dgm:prSet presAssocID="{4B0076C4-DFDA-4E25-9C49-AB26747E2D8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edal"/>
        </a:ext>
      </dgm:extLst>
    </dgm:pt>
    <dgm:pt modelId="{EFAB33A0-D77C-4F47-B554-41B69BB00455}" type="pres">
      <dgm:prSet presAssocID="{4B0076C4-DFDA-4E25-9C49-AB26747E2D86}" presName="spaceRect" presStyleCnt="0"/>
      <dgm:spPr/>
    </dgm:pt>
    <dgm:pt modelId="{2A37FD9D-F7BB-4705-A764-82A8DB5A94FD}" type="pres">
      <dgm:prSet presAssocID="{4B0076C4-DFDA-4E25-9C49-AB26747E2D86}" presName="textRect" presStyleLbl="revTx" presStyleIdx="3" presStyleCnt="4">
        <dgm:presLayoutVars>
          <dgm:chMax val="1"/>
          <dgm:chPref val="1"/>
        </dgm:presLayoutVars>
      </dgm:prSet>
      <dgm:spPr/>
    </dgm:pt>
  </dgm:ptLst>
  <dgm:cxnLst>
    <dgm:cxn modelId="{5F5F033F-1AF1-4796-8338-5F2E2302FBCB}" type="presOf" srcId="{C5866492-E58D-4BCB-B33E-FC0575B7AD4F}" destId="{2961E6AD-2834-486E-B768-9FAC8BEA6FF4}" srcOrd="0" destOrd="0" presId="urn:microsoft.com/office/officeart/2018/5/layout/IconCircleLabelList"/>
    <dgm:cxn modelId="{1F5BCA67-EC6C-4752-A4EF-B865541899E1}" type="presOf" srcId="{4B0076C4-DFDA-4E25-9C49-AB26747E2D86}" destId="{2A37FD9D-F7BB-4705-A764-82A8DB5A94FD}" srcOrd="0" destOrd="0" presId="urn:microsoft.com/office/officeart/2018/5/layout/IconCircleLabelList"/>
    <dgm:cxn modelId="{50456C4B-6B02-4402-8752-0DE26312182D}" srcId="{961F4BA2-97AC-4CB8-945E-33033294B257}" destId="{4B0076C4-DFDA-4E25-9C49-AB26747E2D86}" srcOrd="3" destOrd="0" parTransId="{F01E805B-BDB3-4085-9967-B0874295AEAD}" sibTransId="{FA2F9EAB-558F-468C-9BD4-E32878439418}"/>
    <dgm:cxn modelId="{30C7F789-AD06-4E4A-A409-CB2C4FA213E7}" type="presOf" srcId="{53EC8351-C1BA-4FB4-A213-87BFB76C2DD8}" destId="{E609865D-2248-4784-9A7F-E92854496027}" srcOrd="0" destOrd="0" presId="urn:microsoft.com/office/officeart/2018/5/layout/IconCircleLabelList"/>
    <dgm:cxn modelId="{E691338B-C19C-4C14-A324-16ACB47E17C1}" srcId="{961F4BA2-97AC-4CB8-945E-33033294B257}" destId="{C5866492-E58D-4BCB-B33E-FC0575B7AD4F}" srcOrd="1" destOrd="0" parTransId="{5177E09B-4659-4C49-955E-06C05B84D156}" sibTransId="{BF21AF08-DFA9-4A07-BF7A-93222F785C8B}"/>
    <dgm:cxn modelId="{948F72A2-9A67-4E19-957B-B2F6E1652E8A}" type="presOf" srcId="{961F4BA2-97AC-4CB8-945E-33033294B257}" destId="{8FAE5F86-AC67-4026-AB44-9862D9F96DB2}" srcOrd="0" destOrd="0" presId="urn:microsoft.com/office/officeart/2018/5/layout/IconCircleLabelList"/>
    <dgm:cxn modelId="{3CEDCACD-EAF7-482D-AC9F-69EC1EF22132}" type="presOf" srcId="{4F4D4EF6-020D-44C9-A1BA-F363C6E88F0A}" destId="{2BB69F3D-55CF-4304-8622-D3806806E584}" srcOrd="0" destOrd="0" presId="urn:microsoft.com/office/officeart/2018/5/layout/IconCircleLabelList"/>
    <dgm:cxn modelId="{1D9509D9-3825-4337-982D-49663581F397}" srcId="{961F4BA2-97AC-4CB8-945E-33033294B257}" destId="{4F4D4EF6-020D-44C9-A1BA-F363C6E88F0A}" srcOrd="2" destOrd="0" parTransId="{71C9129E-D59C-481C-A95F-95381A500264}" sibTransId="{4E92A838-0BAF-4515-84CF-E5698CB52048}"/>
    <dgm:cxn modelId="{62C782FC-5857-41E3-8D29-119B26EDA62F}" srcId="{961F4BA2-97AC-4CB8-945E-33033294B257}" destId="{53EC8351-C1BA-4FB4-A213-87BFB76C2DD8}" srcOrd="0" destOrd="0" parTransId="{D66C86CC-DBAB-42B6-B54F-275506E7679F}" sibTransId="{D9B41608-9C93-458C-9573-02F54A410183}"/>
    <dgm:cxn modelId="{57B108AB-1338-4C47-A081-F5806D67AE3A}" type="presParOf" srcId="{8FAE5F86-AC67-4026-AB44-9862D9F96DB2}" destId="{3ED6D8CC-AB61-4D37-B650-9A43FED54748}" srcOrd="0" destOrd="0" presId="urn:microsoft.com/office/officeart/2018/5/layout/IconCircleLabelList"/>
    <dgm:cxn modelId="{2F4C82EA-22A6-4083-BD1E-9E3C741496C8}" type="presParOf" srcId="{3ED6D8CC-AB61-4D37-B650-9A43FED54748}" destId="{638838E3-3779-4937-A4C1-BD30CCD751D6}" srcOrd="0" destOrd="0" presId="urn:microsoft.com/office/officeart/2018/5/layout/IconCircleLabelList"/>
    <dgm:cxn modelId="{CB124EC9-AFD1-4018-A7E0-56A06D6A2544}" type="presParOf" srcId="{3ED6D8CC-AB61-4D37-B650-9A43FED54748}" destId="{D93E4E30-40E4-43E6-A105-B897BCCAFE3F}" srcOrd="1" destOrd="0" presId="urn:microsoft.com/office/officeart/2018/5/layout/IconCircleLabelList"/>
    <dgm:cxn modelId="{0C478DE9-5597-4307-B660-7692D30DAAD9}" type="presParOf" srcId="{3ED6D8CC-AB61-4D37-B650-9A43FED54748}" destId="{56F6FE05-9C79-434F-AE4D-CE07251FF1EA}" srcOrd="2" destOrd="0" presId="urn:microsoft.com/office/officeart/2018/5/layout/IconCircleLabelList"/>
    <dgm:cxn modelId="{7652EAFE-E6E4-4D90-9C04-E4A712E35373}" type="presParOf" srcId="{3ED6D8CC-AB61-4D37-B650-9A43FED54748}" destId="{E609865D-2248-4784-9A7F-E92854496027}" srcOrd="3" destOrd="0" presId="urn:microsoft.com/office/officeart/2018/5/layout/IconCircleLabelList"/>
    <dgm:cxn modelId="{34803FC5-3177-4D2C-A680-E8C6FE59F3E7}" type="presParOf" srcId="{8FAE5F86-AC67-4026-AB44-9862D9F96DB2}" destId="{D9DD4554-EA43-484D-8B3E-2AFBB2EAE6FA}" srcOrd="1" destOrd="0" presId="urn:microsoft.com/office/officeart/2018/5/layout/IconCircleLabelList"/>
    <dgm:cxn modelId="{D855383A-E931-44E9-814F-F0B4A2236F94}" type="presParOf" srcId="{8FAE5F86-AC67-4026-AB44-9862D9F96DB2}" destId="{2230D4EB-569B-4CA2-82D9-8CD1DBE5754A}" srcOrd="2" destOrd="0" presId="urn:microsoft.com/office/officeart/2018/5/layout/IconCircleLabelList"/>
    <dgm:cxn modelId="{2C56B7F9-1E06-42E0-B162-12AE5550B3D4}" type="presParOf" srcId="{2230D4EB-569B-4CA2-82D9-8CD1DBE5754A}" destId="{D5997D7D-1B08-4E63-B466-B0535F2FCE98}" srcOrd="0" destOrd="0" presId="urn:microsoft.com/office/officeart/2018/5/layout/IconCircleLabelList"/>
    <dgm:cxn modelId="{CA9F61AC-2723-4E06-ADEF-3B3850D6F014}" type="presParOf" srcId="{2230D4EB-569B-4CA2-82D9-8CD1DBE5754A}" destId="{A38E1C09-67AD-4CA3-88FF-B8CC7379087D}" srcOrd="1" destOrd="0" presId="urn:microsoft.com/office/officeart/2018/5/layout/IconCircleLabelList"/>
    <dgm:cxn modelId="{320FDD78-06F8-4F80-9E93-1CFB02966A31}" type="presParOf" srcId="{2230D4EB-569B-4CA2-82D9-8CD1DBE5754A}" destId="{8DC3462F-8444-431C-9C4F-49902B2B8195}" srcOrd="2" destOrd="0" presId="urn:microsoft.com/office/officeart/2018/5/layout/IconCircleLabelList"/>
    <dgm:cxn modelId="{86E7D457-3310-4C32-BE83-13C107B8EF59}" type="presParOf" srcId="{2230D4EB-569B-4CA2-82D9-8CD1DBE5754A}" destId="{2961E6AD-2834-486E-B768-9FAC8BEA6FF4}" srcOrd="3" destOrd="0" presId="urn:microsoft.com/office/officeart/2018/5/layout/IconCircleLabelList"/>
    <dgm:cxn modelId="{56CA2A66-82B9-45C8-A0A1-0577E1DDAFA1}" type="presParOf" srcId="{8FAE5F86-AC67-4026-AB44-9862D9F96DB2}" destId="{1FA29FBF-6A20-4A5D-B3B7-471C70F0BEF9}" srcOrd="3" destOrd="0" presId="urn:microsoft.com/office/officeart/2018/5/layout/IconCircleLabelList"/>
    <dgm:cxn modelId="{0DF0A862-7509-4F0E-913D-24486D28D01C}" type="presParOf" srcId="{8FAE5F86-AC67-4026-AB44-9862D9F96DB2}" destId="{007D7B8B-A2A6-45D6-BE29-A1DFFF7F3383}" srcOrd="4" destOrd="0" presId="urn:microsoft.com/office/officeart/2018/5/layout/IconCircleLabelList"/>
    <dgm:cxn modelId="{40F1C530-6161-45A4-87F9-C031B49E3101}" type="presParOf" srcId="{007D7B8B-A2A6-45D6-BE29-A1DFFF7F3383}" destId="{19A0D8FB-1716-4E9E-873A-7BA90AAF3404}" srcOrd="0" destOrd="0" presId="urn:microsoft.com/office/officeart/2018/5/layout/IconCircleLabelList"/>
    <dgm:cxn modelId="{5F4A35D8-185F-4AF5-B7B8-F68A50077E69}" type="presParOf" srcId="{007D7B8B-A2A6-45D6-BE29-A1DFFF7F3383}" destId="{5B9DFC06-95E4-4F41-AC82-12469DA05CAF}" srcOrd="1" destOrd="0" presId="urn:microsoft.com/office/officeart/2018/5/layout/IconCircleLabelList"/>
    <dgm:cxn modelId="{4E4A7638-F5C3-4425-8F51-F91BBC4ED4D7}" type="presParOf" srcId="{007D7B8B-A2A6-45D6-BE29-A1DFFF7F3383}" destId="{657C7B7B-CB5A-45D9-A2DA-43E5A2936153}" srcOrd="2" destOrd="0" presId="urn:microsoft.com/office/officeart/2018/5/layout/IconCircleLabelList"/>
    <dgm:cxn modelId="{3EB438F5-EEE3-4EF8-A5D7-77B21C5BA1FD}" type="presParOf" srcId="{007D7B8B-A2A6-45D6-BE29-A1DFFF7F3383}" destId="{2BB69F3D-55CF-4304-8622-D3806806E584}" srcOrd="3" destOrd="0" presId="urn:microsoft.com/office/officeart/2018/5/layout/IconCircleLabelList"/>
    <dgm:cxn modelId="{AF75B91A-7DD0-429E-A5B5-B3A021268CA6}" type="presParOf" srcId="{8FAE5F86-AC67-4026-AB44-9862D9F96DB2}" destId="{0926C1FB-AABC-42CB-B017-6C4C3755B343}" srcOrd="5" destOrd="0" presId="urn:microsoft.com/office/officeart/2018/5/layout/IconCircleLabelList"/>
    <dgm:cxn modelId="{6E2D1766-97E7-4FC9-A48B-F28047AFADF4}" type="presParOf" srcId="{8FAE5F86-AC67-4026-AB44-9862D9F96DB2}" destId="{027DFBEE-07A9-4568-B0DD-E53A1DEBC043}" srcOrd="6" destOrd="0" presId="urn:microsoft.com/office/officeart/2018/5/layout/IconCircleLabelList"/>
    <dgm:cxn modelId="{ECB19933-A8F6-449A-AB11-AB06B9CA9BE8}" type="presParOf" srcId="{027DFBEE-07A9-4568-B0DD-E53A1DEBC043}" destId="{5F0491E3-9639-4B10-ABA6-9AC4BFC18C3A}" srcOrd="0" destOrd="0" presId="urn:microsoft.com/office/officeart/2018/5/layout/IconCircleLabelList"/>
    <dgm:cxn modelId="{C4783594-5C56-4C3B-B4C7-3258DE26F7B5}" type="presParOf" srcId="{027DFBEE-07A9-4568-B0DD-E53A1DEBC043}" destId="{994AFDDD-9B7C-48AD-A3DC-2A4681579678}" srcOrd="1" destOrd="0" presId="urn:microsoft.com/office/officeart/2018/5/layout/IconCircleLabelList"/>
    <dgm:cxn modelId="{E59E92A4-5AA7-4EC3-B6CF-95B01601CF6B}" type="presParOf" srcId="{027DFBEE-07A9-4568-B0DD-E53A1DEBC043}" destId="{EFAB33A0-D77C-4F47-B554-41B69BB00455}" srcOrd="2" destOrd="0" presId="urn:microsoft.com/office/officeart/2018/5/layout/IconCircleLabelList"/>
    <dgm:cxn modelId="{2D5607D5-86C0-4670-B514-4AF93EACED1E}" type="presParOf" srcId="{027DFBEE-07A9-4568-B0DD-E53A1DEBC043}" destId="{2A37FD9D-F7BB-4705-A764-82A8DB5A94FD}"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DBB237-08CB-4CC3-984E-59602BA8FBCB}"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35559FA4-1F62-43D4-A5BF-F8883A3162F1}">
      <dgm:prSet/>
      <dgm:spPr/>
      <dgm:t>
        <a:bodyPr/>
        <a:lstStyle/>
        <a:p>
          <a:r>
            <a:rPr lang="en-US" dirty="0"/>
            <a:t>Specific (reduce call-back time to customers)</a:t>
          </a:r>
        </a:p>
      </dgm:t>
    </dgm:pt>
    <dgm:pt modelId="{E1A2586A-D495-475B-8F79-D0FAD5570691}" type="parTrans" cxnId="{F730D86D-959B-4A6A-AF66-56128E66271C}">
      <dgm:prSet/>
      <dgm:spPr/>
      <dgm:t>
        <a:bodyPr/>
        <a:lstStyle/>
        <a:p>
          <a:endParaRPr lang="en-US"/>
        </a:p>
      </dgm:t>
    </dgm:pt>
    <dgm:pt modelId="{9A507CA7-851D-472E-9F2A-0FC6A449D012}" type="sibTrans" cxnId="{F730D86D-959B-4A6A-AF66-56128E66271C}">
      <dgm:prSet/>
      <dgm:spPr/>
      <dgm:t>
        <a:bodyPr/>
        <a:lstStyle/>
        <a:p>
          <a:endParaRPr lang="en-US"/>
        </a:p>
      </dgm:t>
    </dgm:pt>
    <dgm:pt modelId="{987E9EC1-C254-47A5-AE24-3D0BC23D954E}">
      <dgm:prSet/>
      <dgm:spPr/>
      <dgm:t>
        <a:bodyPr/>
        <a:lstStyle/>
        <a:p>
          <a:r>
            <a:rPr lang="en-US"/>
            <a:t>Measurable (to two hours or less)</a:t>
          </a:r>
        </a:p>
      </dgm:t>
    </dgm:pt>
    <dgm:pt modelId="{C4C33CDB-5EEA-4B32-B23F-2249BC19E7FE}" type="parTrans" cxnId="{0ACDB68F-F29E-403C-90E4-6C40387E7345}">
      <dgm:prSet/>
      <dgm:spPr/>
      <dgm:t>
        <a:bodyPr/>
        <a:lstStyle/>
        <a:p>
          <a:endParaRPr lang="en-US"/>
        </a:p>
      </dgm:t>
    </dgm:pt>
    <dgm:pt modelId="{502BD206-19E0-4D5C-B77E-9F0A632EC8D9}" type="sibTrans" cxnId="{0ACDB68F-F29E-403C-90E4-6C40387E7345}">
      <dgm:prSet/>
      <dgm:spPr/>
      <dgm:t>
        <a:bodyPr/>
        <a:lstStyle/>
        <a:p>
          <a:endParaRPr lang="en-US"/>
        </a:p>
      </dgm:t>
    </dgm:pt>
    <dgm:pt modelId="{32F9401E-8B68-4192-9026-382A20DE750B}">
      <dgm:prSet/>
      <dgm:spPr/>
      <dgm:t>
        <a:bodyPr/>
        <a:lstStyle/>
        <a:p>
          <a:r>
            <a:rPr lang="en-US"/>
            <a:t>Achievable (The team would need to decide this. Maybe call-backs need four hours, or maybe the time can be reduced to 30 minutes.)</a:t>
          </a:r>
        </a:p>
      </dgm:t>
    </dgm:pt>
    <dgm:pt modelId="{D506E495-154A-48BB-B0B4-239C1FCCDBFF}" type="parTrans" cxnId="{95995E21-9F76-46C2-9D58-55C428EDD070}">
      <dgm:prSet/>
      <dgm:spPr/>
      <dgm:t>
        <a:bodyPr/>
        <a:lstStyle/>
        <a:p>
          <a:endParaRPr lang="en-US"/>
        </a:p>
      </dgm:t>
    </dgm:pt>
    <dgm:pt modelId="{C5029C83-2708-4273-993E-240BA242AD55}" type="sibTrans" cxnId="{95995E21-9F76-46C2-9D58-55C428EDD070}">
      <dgm:prSet/>
      <dgm:spPr/>
      <dgm:t>
        <a:bodyPr/>
        <a:lstStyle/>
        <a:p>
          <a:endParaRPr lang="en-US"/>
        </a:p>
      </dgm:t>
    </dgm:pt>
    <dgm:pt modelId="{F3680176-7441-4045-AC67-E1B6B3DFC89C}">
      <dgm:prSet/>
      <dgm:spPr/>
      <dgm:t>
        <a:bodyPr/>
        <a:lstStyle/>
        <a:p>
          <a:r>
            <a:rPr lang="en-US"/>
            <a:t>Relevant (Again, the team will know - is slow call-back time an issue for the customers? For the team's manager? Is reducing call-back time important enough to merit team effort?)</a:t>
          </a:r>
        </a:p>
      </dgm:t>
    </dgm:pt>
    <dgm:pt modelId="{F4755485-E8B4-45C3-B790-2623CE290C5B}" type="parTrans" cxnId="{32D563C8-F0D9-4A91-842B-9395636E4057}">
      <dgm:prSet/>
      <dgm:spPr/>
      <dgm:t>
        <a:bodyPr/>
        <a:lstStyle/>
        <a:p>
          <a:endParaRPr lang="en-US"/>
        </a:p>
      </dgm:t>
    </dgm:pt>
    <dgm:pt modelId="{CC9A9340-EFB9-4234-BA5F-A135E18F9CB5}" type="sibTrans" cxnId="{32D563C8-F0D9-4A91-842B-9395636E4057}">
      <dgm:prSet/>
      <dgm:spPr/>
      <dgm:t>
        <a:bodyPr/>
        <a:lstStyle/>
        <a:p>
          <a:endParaRPr lang="en-US"/>
        </a:p>
      </dgm:t>
    </dgm:pt>
    <dgm:pt modelId="{8041E306-3207-4FB3-9952-78FBF8E3C360}">
      <dgm:prSet/>
      <dgm:spPr/>
      <dgm:t>
        <a:bodyPr/>
        <a:lstStyle/>
        <a:p>
          <a:r>
            <a:rPr lang="en-US"/>
            <a:t>Time bound (within six months)</a:t>
          </a:r>
        </a:p>
      </dgm:t>
    </dgm:pt>
    <dgm:pt modelId="{B7486456-CD52-49E4-AC9D-EFBB23175871}" type="parTrans" cxnId="{00F9A1AF-1914-4145-87D5-B18A657D0E47}">
      <dgm:prSet/>
      <dgm:spPr/>
      <dgm:t>
        <a:bodyPr/>
        <a:lstStyle/>
        <a:p>
          <a:endParaRPr lang="en-US"/>
        </a:p>
      </dgm:t>
    </dgm:pt>
    <dgm:pt modelId="{4AAAD455-791A-429C-BD1F-C5A3E844BC93}" type="sibTrans" cxnId="{00F9A1AF-1914-4145-87D5-B18A657D0E47}">
      <dgm:prSet/>
      <dgm:spPr/>
      <dgm:t>
        <a:bodyPr/>
        <a:lstStyle/>
        <a:p>
          <a:endParaRPr lang="en-US"/>
        </a:p>
      </dgm:t>
    </dgm:pt>
    <dgm:pt modelId="{61389990-F901-4BC8-81A4-F16E02FF343B}" type="pres">
      <dgm:prSet presAssocID="{4ADBB237-08CB-4CC3-984E-59602BA8FBCB}" presName="root" presStyleCnt="0">
        <dgm:presLayoutVars>
          <dgm:dir/>
          <dgm:resizeHandles val="exact"/>
        </dgm:presLayoutVars>
      </dgm:prSet>
      <dgm:spPr/>
    </dgm:pt>
    <dgm:pt modelId="{8903A1BD-FEEF-4C27-BC9F-066289BC8CD9}" type="pres">
      <dgm:prSet presAssocID="{35559FA4-1F62-43D4-A5BF-F8883A3162F1}" presName="compNode" presStyleCnt="0"/>
      <dgm:spPr/>
    </dgm:pt>
    <dgm:pt modelId="{BD71AD14-2C89-424B-81E8-DE889625A580}" type="pres">
      <dgm:prSet presAssocID="{35559FA4-1F62-43D4-A5BF-F8883A3162F1}" presName="bgRect" presStyleLbl="bgShp" presStyleIdx="0" presStyleCnt="5"/>
      <dgm:spPr/>
    </dgm:pt>
    <dgm:pt modelId="{16A7C771-A5FA-4922-B34A-9507EABA497C}" type="pres">
      <dgm:prSet presAssocID="{35559FA4-1F62-43D4-A5BF-F8883A3162F1}"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avicon"/>
        </a:ext>
      </dgm:extLst>
    </dgm:pt>
    <dgm:pt modelId="{D5F786EF-B886-4968-8039-ED40D2AAACF7}" type="pres">
      <dgm:prSet presAssocID="{35559FA4-1F62-43D4-A5BF-F8883A3162F1}" presName="spaceRect" presStyleCnt="0"/>
      <dgm:spPr/>
    </dgm:pt>
    <dgm:pt modelId="{5D6887D3-1185-4491-8361-F481B2B2FE29}" type="pres">
      <dgm:prSet presAssocID="{35559FA4-1F62-43D4-A5BF-F8883A3162F1}" presName="parTx" presStyleLbl="revTx" presStyleIdx="0" presStyleCnt="5">
        <dgm:presLayoutVars>
          <dgm:chMax val="0"/>
          <dgm:chPref val="0"/>
        </dgm:presLayoutVars>
      </dgm:prSet>
      <dgm:spPr/>
    </dgm:pt>
    <dgm:pt modelId="{18A1E962-6131-4550-88C2-B0DCEE81688D}" type="pres">
      <dgm:prSet presAssocID="{9A507CA7-851D-472E-9F2A-0FC6A449D012}" presName="sibTrans" presStyleCnt="0"/>
      <dgm:spPr/>
    </dgm:pt>
    <dgm:pt modelId="{A3A98107-623D-4861-A60F-A53086675F34}" type="pres">
      <dgm:prSet presAssocID="{987E9EC1-C254-47A5-AE24-3D0BC23D954E}" presName="compNode" presStyleCnt="0"/>
      <dgm:spPr/>
    </dgm:pt>
    <dgm:pt modelId="{54A9A3CF-C47C-4343-BA31-5CB0E298BD99}" type="pres">
      <dgm:prSet presAssocID="{987E9EC1-C254-47A5-AE24-3D0BC23D954E}" presName="bgRect" presStyleLbl="bgShp" presStyleIdx="1" presStyleCnt="5"/>
      <dgm:spPr/>
    </dgm:pt>
    <dgm:pt modelId="{8B122F4A-9A8A-4E65-8AA1-8E080C1BD5A1}" type="pres">
      <dgm:prSet presAssocID="{987E9EC1-C254-47A5-AE24-3D0BC23D954E}"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oll"/>
        </a:ext>
      </dgm:extLst>
    </dgm:pt>
    <dgm:pt modelId="{E603F55D-6145-4EDF-99D4-2E859CA23B85}" type="pres">
      <dgm:prSet presAssocID="{987E9EC1-C254-47A5-AE24-3D0BC23D954E}" presName="spaceRect" presStyleCnt="0"/>
      <dgm:spPr/>
    </dgm:pt>
    <dgm:pt modelId="{ADEB50CD-4909-4627-A33D-732E58444F79}" type="pres">
      <dgm:prSet presAssocID="{987E9EC1-C254-47A5-AE24-3D0BC23D954E}" presName="parTx" presStyleLbl="revTx" presStyleIdx="1" presStyleCnt="5">
        <dgm:presLayoutVars>
          <dgm:chMax val="0"/>
          <dgm:chPref val="0"/>
        </dgm:presLayoutVars>
      </dgm:prSet>
      <dgm:spPr/>
    </dgm:pt>
    <dgm:pt modelId="{5ACCB29C-9014-40E2-89D4-4FD981D240FB}" type="pres">
      <dgm:prSet presAssocID="{502BD206-19E0-4D5C-B77E-9F0A632EC8D9}" presName="sibTrans" presStyleCnt="0"/>
      <dgm:spPr/>
    </dgm:pt>
    <dgm:pt modelId="{584C9587-6ECD-410D-BBF0-8AE206F5B4D0}" type="pres">
      <dgm:prSet presAssocID="{32F9401E-8B68-4192-9026-382A20DE750B}" presName="compNode" presStyleCnt="0"/>
      <dgm:spPr/>
    </dgm:pt>
    <dgm:pt modelId="{DA8AE643-E84A-4F37-A101-B2CB28A09B31}" type="pres">
      <dgm:prSet presAssocID="{32F9401E-8B68-4192-9026-382A20DE750B}" presName="bgRect" presStyleLbl="bgShp" presStyleIdx="2" presStyleCnt="5"/>
      <dgm:spPr/>
    </dgm:pt>
    <dgm:pt modelId="{61900F0E-36E6-4915-8778-A909E0597A92}" type="pres">
      <dgm:prSet presAssocID="{32F9401E-8B68-4192-9026-382A20DE750B}"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mmand Prompt"/>
        </a:ext>
      </dgm:extLst>
    </dgm:pt>
    <dgm:pt modelId="{CA29F31B-7D34-47E8-A412-57B24883AE0F}" type="pres">
      <dgm:prSet presAssocID="{32F9401E-8B68-4192-9026-382A20DE750B}" presName="spaceRect" presStyleCnt="0"/>
      <dgm:spPr/>
    </dgm:pt>
    <dgm:pt modelId="{3A3061DC-360E-4E15-A5AF-D42BF539ECB1}" type="pres">
      <dgm:prSet presAssocID="{32F9401E-8B68-4192-9026-382A20DE750B}" presName="parTx" presStyleLbl="revTx" presStyleIdx="2" presStyleCnt="5">
        <dgm:presLayoutVars>
          <dgm:chMax val="0"/>
          <dgm:chPref val="0"/>
        </dgm:presLayoutVars>
      </dgm:prSet>
      <dgm:spPr/>
    </dgm:pt>
    <dgm:pt modelId="{7CEB0C93-3497-4140-9731-174551197A88}" type="pres">
      <dgm:prSet presAssocID="{C5029C83-2708-4273-993E-240BA242AD55}" presName="sibTrans" presStyleCnt="0"/>
      <dgm:spPr/>
    </dgm:pt>
    <dgm:pt modelId="{90DC21FA-999A-477C-B98C-77263F4273B4}" type="pres">
      <dgm:prSet presAssocID="{F3680176-7441-4045-AC67-E1B6B3DFC89C}" presName="compNode" presStyleCnt="0"/>
      <dgm:spPr/>
    </dgm:pt>
    <dgm:pt modelId="{D4C32DAB-265E-4D85-B6A2-8413E91EB6C7}" type="pres">
      <dgm:prSet presAssocID="{F3680176-7441-4045-AC67-E1B6B3DFC89C}" presName="bgRect" presStyleLbl="bgShp" presStyleIdx="3" presStyleCnt="5"/>
      <dgm:spPr/>
    </dgm:pt>
    <dgm:pt modelId="{09545DB1-2FBD-4267-88C8-C2731FC14902}" type="pres">
      <dgm:prSet presAssocID="{F3680176-7441-4045-AC67-E1B6B3DFC89C}"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iles"/>
        </a:ext>
      </dgm:extLst>
    </dgm:pt>
    <dgm:pt modelId="{F181A06B-F343-48A2-8CB7-735A7CF20B85}" type="pres">
      <dgm:prSet presAssocID="{F3680176-7441-4045-AC67-E1B6B3DFC89C}" presName="spaceRect" presStyleCnt="0"/>
      <dgm:spPr/>
    </dgm:pt>
    <dgm:pt modelId="{456AB204-DA79-4658-82FD-DA89556269DD}" type="pres">
      <dgm:prSet presAssocID="{F3680176-7441-4045-AC67-E1B6B3DFC89C}" presName="parTx" presStyleLbl="revTx" presStyleIdx="3" presStyleCnt="5">
        <dgm:presLayoutVars>
          <dgm:chMax val="0"/>
          <dgm:chPref val="0"/>
        </dgm:presLayoutVars>
      </dgm:prSet>
      <dgm:spPr/>
    </dgm:pt>
    <dgm:pt modelId="{988AAC86-F99D-4784-BCEA-113189019A72}" type="pres">
      <dgm:prSet presAssocID="{CC9A9340-EFB9-4234-BA5F-A135E18F9CB5}" presName="sibTrans" presStyleCnt="0"/>
      <dgm:spPr/>
    </dgm:pt>
    <dgm:pt modelId="{D65D663B-96E8-407B-BA39-173D036F1CAE}" type="pres">
      <dgm:prSet presAssocID="{8041E306-3207-4FB3-9952-78FBF8E3C360}" presName="compNode" presStyleCnt="0"/>
      <dgm:spPr/>
    </dgm:pt>
    <dgm:pt modelId="{0287E319-E7A8-4BC3-85AA-49FBC196DD57}" type="pres">
      <dgm:prSet presAssocID="{8041E306-3207-4FB3-9952-78FBF8E3C360}" presName="bgRect" presStyleLbl="bgShp" presStyleIdx="4" presStyleCnt="5"/>
      <dgm:spPr/>
    </dgm:pt>
    <dgm:pt modelId="{B377B9F9-E881-46DA-9704-3940CA6C190A}" type="pres">
      <dgm:prSet presAssocID="{8041E306-3207-4FB3-9952-78FBF8E3C360}"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Import"/>
        </a:ext>
      </dgm:extLst>
    </dgm:pt>
    <dgm:pt modelId="{151D4BFA-110F-46A5-8481-CCF8FC0B1954}" type="pres">
      <dgm:prSet presAssocID="{8041E306-3207-4FB3-9952-78FBF8E3C360}" presName="spaceRect" presStyleCnt="0"/>
      <dgm:spPr/>
    </dgm:pt>
    <dgm:pt modelId="{EDD93AE1-56A0-4661-84C9-294C237813EC}" type="pres">
      <dgm:prSet presAssocID="{8041E306-3207-4FB3-9952-78FBF8E3C360}" presName="parTx" presStyleLbl="revTx" presStyleIdx="4" presStyleCnt="5">
        <dgm:presLayoutVars>
          <dgm:chMax val="0"/>
          <dgm:chPref val="0"/>
        </dgm:presLayoutVars>
      </dgm:prSet>
      <dgm:spPr/>
    </dgm:pt>
  </dgm:ptLst>
  <dgm:cxnLst>
    <dgm:cxn modelId="{8FF57B04-24DD-4E25-B720-86E7F655749B}" type="presOf" srcId="{4ADBB237-08CB-4CC3-984E-59602BA8FBCB}" destId="{61389990-F901-4BC8-81A4-F16E02FF343B}" srcOrd="0" destOrd="0" presId="urn:microsoft.com/office/officeart/2018/2/layout/IconVerticalSolidList"/>
    <dgm:cxn modelId="{95995E21-9F76-46C2-9D58-55C428EDD070}" srcId="{4ADBB237-08CB-4CC3-984E-59602BA8FBCB}" destId="{32F9401E-8B68-4192-9026-382A20DE750B}" srcOrd="2" destOrd="0" parTransId="{D506E495-154A-48BB-B0B4-239C1FCCDBFF}" sibTransId="{C5029C83-2708-4273-993E-240BA242AD55}"/>
    <dgm:cxn modelId="{EE56865E-0B63-4579-A813-0B9B6402581E}" type="presOf" srcId="{F3680176-7441-4045-AC67-E1B6B3DFC89C}" destId="{456AB204-DA79-4658-82FD-DA89556269DD}" srcOrd="0" destOrd="0" presId="urn:microsoft.com/office/officeart/2018/2/layout/IconVerticalSolidList"/>
    <dgm:cxn modelId="{C223B765-AA53-4748-8A71-D31D10637D2C}" type="presOf" srcId="{32F9401E-8B68-4192-9026-382A20DE750B}" destId="{3A3061DC-360E-4E15-A5AF-D42BF539ECB1}" srcOrd="0" destOrd="0" presId="urn:microsoft.com/office/officeart/2018/2/layout/IconVerticalSolidList"/>
    <dgm:cxn modelId="{E1046766-9B8D-490C-8D5C-3F4E0C78BB6D}" type="presOf" srcId="{8041E306-3207-4FB3-9952-78FBF8E3C360}" destId="{EDD93AE1-56A0-4661-84C9-294C237813EC}" srcOrd="0" destOrd="0" presId="urn:microsoft.com/office/officeart/2018/2/layout/IconVerticalSolidList"/>
    <dgm:cxn modelId="{F730D86D-959B-4A6A-AF66-56128E66271C}" srcId="{4ADBB237-08CB-4CC3-984E-59602BA8FBCB}" destId="{35559FA4-1F62-43D4-A5BF-F8883A3162F1}" srcOrd="0" destOrd="0" parTransId="{E1A2586A-D495-475B-8F79-D0FAD5570691}" sibTransId="{9A507CA7-851D-472E-9F2A-0FC6A449D012}"/>
    <dgm:cxn modelId="{0ACDB68F-F29E-403C-90E4-6C40387E7345}" srcId="{4ADBB237-08CB-4CC3-984E-59602BA8FBCB}" destId="{987E9EC1-C254-47A5-AE24-3D0BC23D954E}" srcOrd="1" destOrd="0" parTransId="{C4C33CDB-5EEA-4B32-B23F-2249BC19E7FE}" sibTransId="{502BD206-19E0-4D5C-B77E-9F0A632EC8D9}"/>
    <dgm:cxn modelId="{00F9A1AF-1914-4145-87D5-B18A657D0E47}" srcId="{4ADBB237-08CB-4CC3-984E-59602BA8FBCB}" destId="{8041E306-3207-4FB3-9952-78FBF8E3C360}" srcOrd="4" destOrd="0" parTransId="{B7486456-CD52-49E4-AC9D-EFBB23175871}" sibTransId="{4AAAD455-791A-429C-BD1F-C5A3E844BC93}"/>
    <dgm:cxn modelId="{067E92C1-AF9E-415C-89AD-7F3F3055D234}" type="presOf" srcId="{35559FA4-1F62-43D4-A5BF-F8883A3162F1}" destId="{5D6887D3-1185-4491-8361-F481B2B2FE29}" srcOrd="0" destOrd="0" presId="urn:microsoft.com/office/officeart/2018/2/layout/IconVerticalSolidList"/>
    <dgm:cxn modelId="{32D563C8-F0D9-4A91-842B-9395636E4057}" srcId="{4ADBB237-08CB-4CC3-984E-59602BA8FBCB}" destId="{F3680176-7441-4045-AC67-E1B6B3DFC89C}" srcOrd="3" destOrd="0" parTransId="{F4755485-E8B4-45C3-B790-2623CE290C5B}" sibTransId="{CC9A9340-EFB9-4234-BA5F-A135E18F9CB5}"/>
    <dgm:cxn modelId="{C6F32EE5-4CC2-473C-BF06-FB9A6FAFD677}" type="presOf" srcId="{987E9EC1-C254-47A5-AE24-3D0BC23D954E}" destId="{ADEB50CD-4909-4627-A33D-732E58444F79}" srcOrd="0" destOrd="0" presId="urn:microsoft.com/office/officeart/2018/2/layout/IconVerticalSolidList"/>
    <dgm:cxn modelId="{388A1E60-29BA-4572-9F30-D838ADA10DAC}" type="presParOf" srcId="{61389990-F901-4BC8-81A4-F16E02FF343B}" destId="{8903A1BD-FEEF-4C27-BC9F-066289BC8CD9}" srcOrd="0" destOrd="0" presId="urn:microsoft.com/office/officeart/2018/2/layout/IconVerticalSolidList"/>
    <dgm:cxn modelId="{28EC29DC-A7E5-4343-A69B-798FB9D691B9}" type="presParOf" srcId="{8903A1BD-FEEF-4C27-BC9F-066289BC8CD9}" destId="{BD71AD14-2C89-424B-81E8-DE889625A580}" srcOrd="0" destOrd="0" presId="urn:microsoft.com/office/officeart/2018/2/layout/IconVerticalSolidList"/>
    <dgm:cxn modelId="{30F5D3A4-99DF-43F3-8AB4-0A3C4937EE1D}" type="presParOf" srcId="{8903A1BD-FEEF-4C27-BC9F-066289BC8CD9}" destId="{16A7C771-A5FA-4922-B34A-9507EABA497C}" srcOrd="1" destOrd="0" presId="urn:microsoft.com/office/officeart/2018/2/layout/IconVerticalSolidList"/>
    <dgm:cxn modelId="{3AB25BA1-4A04-4F61-82C2-5A6A44656515}" type="presParOf" srcId="{8903A1BD-FEEF-4C27-BC9F-066289BC8CD9}" destId="{D5F786EF-B886-4968-8039-ED40D2AAACF7}" srcOrd="2" destOrd="0" presId="urn:microsoft.com/office/officeart/2018/2/layout/IconVerticalSolidList"/>
    <dgm:cxn modelId="{18CB9031-D8ED-44DA-8279-C596985D352C}" type="presParOf" srcId="{8903A1BD-FEEF-4C27-BC9F-066289BC8CD9}" destId="{5D6887D3-1185-4491-8361-F481B2B2FE29}" srcOrd="3" destOrd="0" presId="urn:microsoft.com/office/officeart/2018/2/layout/IconVerticalSolidList"/>
    <dgm:cxn modelId="{AF18EA61-C2CA-4117-A9FF-288DE1828A3C}" type="presParOf" srcId="{61389990-F901-4BC8-81A4-F16E02FF343B}" destId="{18A1E962-6131-4550-88C2-B0DCEE81688D}" srcOrd="1" destOrd="0" presId="urn:microsoft.com/office/officeart/2018/2/layout/IconVerticalSolidList"/>
    <dgm:cxn modelId="{1F580245-670F-4AE7-8898-E75506B1E2D1}" type="presParOf" srcId="{61389990-F901-4BC8-81A4-F16E02FF343B}" destId="{A3A98107-623D-4861-A60F-A53086675F34}" srcOrd="2" destOrd="0" presId="urn:microsoft.com/office/officeart/2018/2/layout/IconVerticalSolidList"/>
    <dgm:cxn modelId="{971FADCA-E44C-4826-A66C-A47226AEF6E9}" type="presParOf" srcId="{A3A98107-623D-4861-A60F-A53086675F34}" destId="{54A9A3CF-C47C-4343-BA31-5CB0E298BD99}" srcOrd="0" destOrd="0" presId="urn:microsoft.com/office/officeart/2018/2/layout/IconVerticalSolidList"/>
    <dgm:cxn modelId="{3D25BAE2-E955-4DE5-B0BE-E763FA11A261}" type="presParOf" srcId="{A3A98107-623D-4861-A60F-A53086675F34}" destId="{8B122F4A-9A8A-4E65-8AA1-8E080C1BD5A1}" srcOrd="1" destOrd="0" presId="urn:microsoft.com/office/officeart/2018/2/layout/IconVerticalSolidList"/>
    <dgm:cxn modelId="{15172272-DD3F-4726-BCC0-A238FCE59862}" type="presParOf" srcId="{A3A98107-623D-4861-A60F-A53086675F34}" destId="{E603F55D-6145-4EDF-99D4-2E859CA23B85}" srcOrd="2" destOrd="0" presId="urn:microsoft.com/office/officeart/2018/2/layout/IconVerticalSolidList"/>
    <dgm:cxn modelId="{6C6DA13F-3A05-4A15-9236-BCBFFDE7AF3D}" type="presParOf" srcId="{A3A98107-623D-4861-A60F-A53086675F34}" destId="{ADEB50CD-4909-4627-A33D-732E58444F79}" srcOrd="3" destOrd="0" presId="urn:microsoft.com/office/officeart/2018/2/layout/IconVerticalSolidList"/>
    <dgm:cxn modelId="{4F269020-E930-4A5E-8D9F-3048BE773867}" type="presParOf" srcId="{61389990-F901-4BC8-81A4-F16E02FF343B}" destId="{5ACCB29C-9014-40E2-89D4-4FD981D240FB}" srcOrd="3" destOrd="0" presId="urn:microsoft.com/office/officeart/2018/2/layout/IconVerticalSolidList"/>
    <dgm:cxn modelId="{FA77BBF5-1A61-4147-BE59-8A3EF7DDAE19}" type="presParOf" srcId="{61389990-F901-4BC8-81A4-F16E02FF343B}" destId="{584C9587-6ECD-410D-BBF0-8AE206F5B4D0}" srcOrd="4" destOrd="0" presId="urn:microsoft.com/office/officeart/2018/2/layout/IconVerticalSolidList"/>
    <dgm:cxn modelId="{C03B719B-6C10-4B91-80AC-EB31DF61A7B7}" type="presParOf" srcId="{584C9587-6ECD-410D-BBF0-8AE206F5B4D0}" destId="{DA8AE643-E84A-4F37-A101-B2CB28A09B31}" srcOrd="0" destOrd="0" presId="urn:microsoft.com/office/officeart/2018/2/layout/IconVerticalSolidList"/>
    <dgm:cxn modelId="{D4B491A2-96DF-4885-A4E4-B453F3C0DD56}" type="presParOf" srcId="{584C9587-6ECD-410D-BBF0-8AE206F5B4D0}" destId="{61900F0E-36E6-4915-8778-A909E0597A92}" srcOrd="1" destOrd="0" presId="urn:microsoft.com/office/officeart/2018/2/layout/IconVerticalSolidList"/>
    <dgm:cxn modelId="{6E5C4952-2C16-4AC9-9A95-A9609309D893}" type="presParOf" srcId="{584C9587-6ECD-410D-BBF0-8AE206F5B4D0}" destId="{CA29F31B-7D34-47E8-A412-57B24883AE0F}" srcOrd="2" destOrd="0" presId="urn:microsoft.com/office/officeart/2018/2/layout/IconVerticalSolidList"/>
    <dgm:cxn modelId="{97C3A30D-0702-4320-85EA-CC86879AEC23}" type="presParOf" srcId="{584C9587-6ECD-410D-BBF0-8AE206F5B4D0}" destId="{3A3061DC-360E-4E15-A5AF-D42BF539ECB1}" srcOrd="3" destOrd="0" presId="urn:microsoft.com/office/officeart/2018/2/layout/IconVerticalSolidList"/>
    <dgm:cxn modelId="{07DD596E-C79D-4F22-B9A0-625F14723354}" type="presParOf" srcId="{61389990-F901-4BC8-81A4-F16E02FF343B}" destId="{7CEB0C93-3497-4140-9731-174551197A88}" srcOrd="5" destOrd="0" presId="urn:microsoft.com/office/officeart/2018/2/layout/IconVerticalSolidList"/>
    <dgm:cxn modelId="{11EEEA48-25A5-474A-ACDB-4CBDDE2BBB67}" type="presParOf" srcId="{61389990-F901-4BC8-81A4-F16E02FF343B}" destId="{90DC21FA-999A-477C-B98C-77263F4273B4}" srcOrd="6" destOrd="0" presId="urn:microsoft.com/office/officeart/2018/2/layout/IconVerticalSolidList"/>
    <dgm:cxn modelId="{3E447898-D643-443B-9079-5787A43BA85D}" type="presParOf" srcId="{90DC21FA-999A-477C-B98C-77263F4273B4}" destId="{D4C32DAB-265E-4D85-B6A2-8413E91EB6C7}" srcOrd="0" destOrd="0" presId="urn:microsoft.com/office/officeart/2018/2/layout/IconVerticalSolidList"/>
    <dgm:cxn modelId="{D1B5BC9C-3653-41DC-A45D-BE9B09D997CD}" type="presParOf" srcId="{90DC21FA-999A-477C-B98C-77263F4273B4}" destId="{09545DB1-2FBD-4267-88C8-C2731FC14902}" srcOrd="1" destOrd="0" presId="urn:microsoft.com/office/officeart/2018/2/layout/IconVerticalSolidList"/>
    <dgm:cxn modelId="{E98C3AF5-96DB-464B-8EC0-A77BE251F135}" type="presParOf" srcId="{90DC21FA-999A-477C-B98C-77263F4273B4}" destId="{F181A06B-F343-48A2-8CB7-735A7CF20B85}" srcOrd="2" destOrd="0" presId="urn:microsoft.com/office/officeart/2018/2/layout/IconVerticalSolidList"/>
    <dgm:cxn modelId="{E2F8D783-2D18-4EE0-898C-810BED7335C9}" type="presParOf" srcId="{90DC21FA-999A-477C-B98C-77263F4273B4}" destId="{456AB204-DA79-4658-82FD-DA89556269DD}" srcOrd="3" destOrd="0" presId="urn:microsoft.com/office/officeart/2018/2/layout/IconVerticalSolidList"/>
    <dgm:cxn modelId="{0467A3D3-78E5-45E5-9CAE-E139AA116E51}" type="presParOf" srcId="{61389990-F901-4BC8-81A4-F16E02FF343B}" destId="{988AAC86-F99D-4784-BCEA-113189019A72}" srcOrd="7" destOrd="0" presId="urn:microsoft.com/office/officeart/2018/2/layout/IconVerticalSolidList"/>
    <dgm:cxn modelId="{5C8A7049-A817-43DC-80F1-053E24087BDC}" type="presParOf" srcId="{61389990-F901-4BC8-81A4-F16E02FF343B}" destId="{D65D663B-96E8-407B-BA39-173D036F1CAE}" srcOrd="8" destOrd="0" presId="urn:microsoft.com/office/officeart/2018/2/layout/IconVerticalSolidList"/>
    <dgm:cxn modelId="{1F804F80-9ED7-41F7-8E7D-DE72C4DEF02E}" type="presParOf" srcId="{D65D663B-96E8-407B-BA39-173D036F1CAE}" destId="{0287E319-E7A8-4BC3-85AA-49FBC196DD57}" srcOrd="0" destOrd="0" presId="urn:microsoft.com/office/officeart/2018/2/layout/IconVerticalSolidList"/>
    <dgm:cxn modelId="{001E8924-DAEE-4C42-8D72-023C682AA6CD}" type="presParOf" srcId="{D65D663B-96E8-407B-BA39-173D036F1CAE}" destId="{B377B9F9-E881-46DA-9704-3940CA6C190A}" srcOrd="1" destOrd="0" presId="urn:microsoft.com/office/officeart/2018/2/layout/IconVerticalSolidList"/>
    <dgm:cxn modelId="{806FF8D8-FC2A-4770-BC10-EB70D066BB9C}" type="presParOf" srcId="{D65D663B-96E8-407B-BA39-173D036F1CAE}" destId="{151D4BFA-110F-46A5-8481-CCF8FC0B1954}" srcOrd="2" destOrd="0" presId="urn:microsoft.com/office/officeart/2018/2/layout/IconVerticalSolidList"/>
    <dgm:cxn modelId="{9C297C14-0F46-4B47-B8A1-0168E6E11AB1}" type="presParOf" srcId="{D65D663B-96E8-407B-BA39-173D036F1CAE}" destId="{EDD93AE1-56A0-4661-84C9-294C237813E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355647-A7DF-458D-81BB-EE3AC0219C8D}" type="doc">
      <dgm:prSet loTypeId="urn:microsoft.com/office/officeart/2018/5/layout/IconLeaf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CFC68F2A-07AA-4314-959B-F8612B541291}">
      <dgm:prSet/>
      <dgm:spPr/>
      <dgm:t>
        <a:bodyPr/>
        <a:lstStyle/>
        <a:p>
          <a:pPr>
            <a:lnSpc>
              <a:spcPct val="100000"/>
            </a:lnSpc>
            <a:defRPr cap="all"/>
          </a:pPr>
          <a:r>
            <a:rPr lang="en-US"/>
            <a:t>Job description</a:t>
          </a:r>
        </a:p>
      </dgm:t>
    </dgm:pt>
    <dgm:pt modelId="{46187A9C-70CB-4C0A-ADC8-14E75716DD02}" type="parTrans" cxnId="{B35B6623-5546-4B15-9E22-904A78546526}">
      <dgm:prSet/>
      <dgm:spPr/>
      <dgm:t>
        <a:bodyPr/>
        <a:lstStyle/>
        <a:p>
          <a:endParaRPr lang="en-US"/>
        </a:p>
      </dgm:t>
    </dgm:pt>
    <dgm:pt modelId="{28AF2343-FF00-4507-951F-D2F6907524D2}" type="sibTrans" cxnId="{B35B6623-5546-4B15-9E22-904A78546526}">
      <dgm:prSet/>
      <dgm:spPr/>
      <dgm:t>
        <a:bodyPr/>
        <a:lstStyle/>
        <a:p>
          <a:endParaRPr lang="en-US"/>
        </a:p>
      </dgm:t>
    </dgm:pt>
    <dgm:pt modelId="{CF712368-42E2-45ED-908F-8E59C85436BF}">
      <dgm:prSet/>
      <dgm:spPr/>
      <dgm:t>
        <a:bodyPr/>
        <a:lstStyle/>
        <a:p>
          <a:pPr>
            <a:lnSpc>
              <a:spcPct val="100000"/>
            </a:lnSpc>
            <a:defRPr cap="all"/>
          </a:pPr>
          <a:r>
            <a:rPr lang="en-US"/>
            <a:t>Milestones</a:t>
          </a:r>
        </a:p>
      </dgm:t>
    </dgm:pt>
    <dgm:pt modelId="{C0803099-C6E7-47E6-955E-8373FC32C778}" type="parTrans" cxnId="{08C2951C-CCED-4492-9466-AC50654D0543}">
      <dgm:prSet/>
      <dgm:spPr/>
      <dgm:t>
        <a:bodyPr/>
        <a:lstStyle/>
        <a:p>
          <a:endParaRPr lang="en-US"/>
        </a:p>
      </dgm:t>
    </dgm:pt>
    <dgm:pt modelId="{8723EF53-A835-48AB-B59B-58535EFFB9FA}" type="sibTrans" cxnId="{08C2951C-CCED-4492-9466-AC50654D0543}">
      <dgm:prSet/>
      <dgm:spPr/>
      <dgm:t>
        <a:bodyPr/>
        <a:lstStyle/>
        <a:p>
          <a:endParaRPr lang="en-US"/>
        </a:p>
      </dgm:t>
    </dgm:pt>
    <dgm:pt modelId="{7EBD22C0-3F30-4F1F-8298-F332DE087A8A}">
      <dgm:prSet/>
      <dgm:spPr/>
      <dgm:t>
        <a:bodyPr/>
        <a:lstStyle/>
        <a:p>
          <a:pPr>
            <a:lnSpc>
              <a:spcPct val="100000"/>
            </a:lnSpc>
            <a:defRPr cap="all"/>
          </a:pPr>
          <a:r>
            <a:rPr lang="en-US"/>
            <a:t>Timelines</a:t>
          </a:r>
        </a:p>
      </dgm:t>
    </dgm:pt>
    <dgm:pt modelId="{2415C27F-ADCD-4BB5-8558-3698B649B345}" type="parTrans" cxnId="{6124EB28-EB86-478A-AC2F-D2E369310E33}">
      <dgm:prSet/>
      <dgm:spPr/>
      <dgm:t>
        <a:bodyPr/>
        <a:lstStyle/>
        <a:p>
          <a:endParaRPr lang="en-US"/>
        </a:p>
      </dgm:t>
    </dgm:pt>
    <dgm:pt modelId="{3EA9F616-202B-42D1-ACA0-24942DDD3B2E}" type="sibTrans" cxnId="{6124EB28-EB86-478A-AC2F-D2E369310E33}">
      <dgm:prSet/>
      <dgm:spPr/>
      <dgm:t>
        <a:bodyPr/>
        <a:lstStyle/>
        <a:p>
          <a:endParaRPr lang="en-US"/>
        </a:p>
      </dgm:t>
    </dgm:pt>
    <dgm:pt modelId="{9DD8DCEB-E3FC-4CD7-A6AE-1B1162E9D372}">
      <dgm:prSet/>
      <dgm:spPr/>
      <dgm:t>
        <a:bodyPr/>
        <a:lstStyle/>
        <a:p>
          <a:pPr>
            <a:lnSpc>
              <a:spcPct val="100000"/>
            </a:lnSpc>
            <a:defRPr cap="all"/>
          </a:pPr>
          <a:r>
            <a:rPr lang="en-US"/>
            <a:t>Deadlines</a:t>
          </a:r>
        </a:p>
      </dgm:t>
    </dgm:pt>
    <dgm:pt modelId="{A3F97F9A-FF10-447B-B986-F3CEEB1031D8}" type="parTrans" cxnId="{61212F2C-91B5-4AC4-9B52-E962B56CB4F0}">
      <dgm:prSet/>
      <dgm:spPr/>
      <dgm:t>
        <a:bodyPr/>
        <a:lstStyle/>
        <a:p>
          <a:endParaRPr lang="en-US"/>
        </a:p>
      </dgm:t>
    </dgm:pt>
    <dgm:pt modelId="{111B20C4-184B-4C4C-9C2E-A668B262418E}" type="sibTrans" cxnId="{61212F2C-91B5-4AC4-9B52-E962B56CB4F0}">
      <dgm:prSet/>
      <dgm:spPr/>
      <dgm:t>
        <a:bodyPr/>
        <a:lstStyle/>
        <a:p>
          <a:endParaRPr lang="en-US"/>
        </a:p>
      </dgm:t>
    </dgm:pt>
    <dgm:pt modelId="{08461634-1D15-44D0-A415-2FC3A12D92D6}" type="pres">
      <dgm:prSet presAssocID="{98355647-A7DF-458D-81BB-EE3AC0219C8D}" presName="root" presStyleCnt="0">
        <dgm:presLayoutVars>
          <dgm:dir/>
          <dgm:resizeHandles val="exact"/>
        </dgm:presLayoutVars>
      </dgm:prSet>
      <dgm:spPr/>
    </dgm:pt>
    <dgm:pt modelId="{61266FE9-21FE-43F4-8568-90C5E118B89E}" type="pres">
      <dgm:prSet presAssocID="{CFC68F2A-07AA-4314-959B-F8612B541291}" presName="compNode" presStyleCnt="0"/>
      <dgm:spPr/>
    </dgm:pt>
    <dgm:pt modelId="{58216E72-52DC-403D-8087-63BF9CD34047}" type="pres">
      <dgm:prSet presAssocID="{CFC68F2A-07AA-4314-959B-F8612B541291}" presName="iconBgRect" presStyleLbl="bgShp" presStyleIdx="0" presStyleCnt="4"/>
      <dgm:spPr>
        <a:prstGeom prst="round2DiagRect">
          <a:avLst>
            <a:gd name="adj1" fmla="val 29727"/>
            <a:gd name="adj2" fmla="val 0"/>
          </a:avLst>
        </a:prstGeom>
      </dgm:spPr>
    </dgm:pt>
    <dgm:pt modelId="{0BA25427-714F-46E3-AA96-83E6763393C3}" type="pres">
      <dgm:prSet presAssocID="{CFC68F2A-07AA-4314-959B-F8612B54129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iefcase"/>
        </a:ext>
      </dgm:extLst>
    </dgm:pt>
    <dgm:pt modelId="{93705C42-3F23-4C31-A4A0-75F763870A00}" type="pres">
      <dgm:prSet presAssocID="{CFC68F2A-07AA-4314-959B-F8612B541291}" presName="spaceRect" presStyleCnt="0"/>
      <dgm:spPr/>
    </dgm:pt>
    <dgm:pt modelId="{D9F9180E-6D1D-4BAA-99A6-2CB9E997BB83}" type="pres">
      <dgm:prSet presAssocID="{CFC68F2A-07AA-4314-959B-F8612B541291}" presName="textRect" presStyleLbl="revTx" presStyleIdx="0" presStyleCnt="4">
        <dgm:presLayoutVars>
          <dgm:chMax val="1"/>
          <dgm:chPref val="1"/>
        </dgm:presLayoutVars>
      </dgm:prSet>
      <dgm:spPr/>
    </dgm:pt>
    <dgm:pt modelId="{B8849EB1-1C82-4A33-AB00-7BCD87B5E953}" type="pres">
      <dgm:prSet presAssocID="{28AF2343-FF00-4507-951F-D2F6907524D2}" presName="sibTrans" presStyleCnt="0"/>
      <dgm:spPr/>
    </dgm:pt>
    <dgm:pt modelId="{F7403189-7D33-4ED7-831A-8F400A463260}" type="pres">
      <dgm:prSet presAssocID="{CF712368-42E2-45ED-908F-8E59C85436BF}" presName="compNode" presStyleCnt="0"/>
      <dgm:spPr/>
    </dgm:pt>
    <dgm:pt modelId="{40CB2088-C495-4233-9992-7DFFCA99D825}" type="pres">
      <dgm:prSet presAssocID="{CF712368-42E2-45ED-908F-8E59C85436BF}" presName="iconBgRect" presStyleLbl="bgShp" presStyleIdx="1" presStyleCnt="4"/>
      <dgm:spPr>
        <a:prstGeom prst="round2DiagRect">
          <a:avLst>
            <a:gd name="adj1" fmla="val 29727"/>
            <a:gd name="adj2" fmla="val 0"/>
          </a:avLst>
        </a:prstGeom>
      </dgm:spPr>
    </dgm:pt>
    <dgm:pt modelId="{B2B4D4C9-6D06-4580-A171-8ED72B769497}" type="pres">
      <dgm:prSet presAssocID="{CF712368-42E2-45ED-908F-8E59C85436B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CC59BA60-0966-49CA-98C9-9B0FFFE6C3CD}" type="pres">
      <dgm:prSet presAssocID="{CF712368-42E2-45ED-908F-8E59C85436BF}" presName="spaceRect" presStyleCnt="0"/>
      <dgm:spPr/>
    </dgm:pt>
    <dgm:pt modelId="{2CF559CB-292B-4F64-A338-C6CB6C8972BE}" type="pres">
      <dgm:prSet presAssocID="{CF712368-42E2-45ED-908F-8E59C85436BF}" presName="textRect" presStyleLbl="revTx" presStyleIdx="1" presStyleCnt="4">
        <dgm:presLayoutVars>
          <dgm:chMax val="1"/>
          <dgm:chPref val="1"/>
        </dgm:presLayoutVars>
      </dgm:prSet>
      <dgm:spPr/>
    </dgm:pt>
    <dgm:pt modelId="{A355B82E-7622-421B-9711-3E1EED37A3E5}" type="pres">
      <dgm:prSet presAssocID="{8723EF53-A835-48AB-B59B-58535EFFB9FA}" presName="sibTrans" presStyleCnt="0"/>
      <dgm:spPr/>
    </dgm:pt>
    <dgm:pt modelId="{E049C9B1-1859-4307-A563-CF9AB93A3241}" type="pres">
      <dgm:prSet presAssocID="{7EBD22C0-3F30-4F1F-8298-F332DE087A8A}" presName="compNode" presStyleCnt="0"/>
      <dgm:spPr/>
    </dgm:pt>
    <dgm:pt modelId="{EF85A4FC-DE25-4AA4-9770-1C41E9204079}" type="pres">
      <dgm:prSet presAssocID="{7EBD22C0-3F30-4F1F-8298-F332DE087A8A}" presName="iconBgRect" presStyleLbl="bgShp" presStyleIdx="2" presStyleCnt="4"/>
      <dgm:spPr>
        <a:prstGeom prst="round2DiagRect">
          <a:avLst>
            <a:gd name="adj1" fmla="val 29727"/>
            <a:gd name="adj2" fmla="val 0"/>
          </a:avLst>
        </a:prstGeom>
      </dgm:spPr>
    </dgm:pt>
    <dgm:pt modelId="{7511EB51-100F-4C77-920A-E709C7F75F65}" type="pres">
      <dgm:prSet presAssocID="{7EBD22C0-3F30-4F1F-8298-F332DE087A8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opwatch"/>
        </a:ext>
      </dgm:extLst>
    </dgm:pt>
    <dgm:pt modelId="{049B49F1-EB0F-431F-87F4-48AB74555D69}" type="pres">
      <dgm:prSet presAssocID="{7EBD22C0-3F30-4F1F-8298-F332DE087A8A}" presName="spaceRect" presStyleCnt="0"/>
      <dgm:spPr/>
    </dgm:pt>
    <dgm:pt modelId="{CD45B8D2-A1F7-490F-8F86-9F35F0952945}" type="pres">
      <dgm:prSet presAssocID="{7EBD22C0-3F30-4F1F-8298-F332DE087A8A}" presName="textRect" presStyleLbl="revTx" presStyleIdx="2" presStyleCnt="4">
        <dgm:presLayoutVars>
          <dgm:chMax val="1"/>
          <dgm:chPref val="1"/>
        </dgm:presLayoutVars>
      </dgm:prSet>
      <dgm:spPr/>
    </dgm:pt>
    <dgm:pt modelId="{206666FD-8CEA-42ED-B481-45B5B92610C6}" type="pres">
      <dgm:prSet presAssocID="{3EA9F616-202B-42D1-ACA0-24942DDD3B2E}" presName="sibTrans" presStyleCnt="0"/>
      <dgm:spPr/>
    </dgm:pt>
    <dgm:pt modelId="{E0EBF7F7-DD8A-4124-8F30-C9C6FD9B5F0D}" type="pres">
      <dgm:prSet presAssocID="{9DD8DCEB-E3FC-4CD7-A6AE-1B1162E9D372}" presName="compNode" presStyleCnt="0"/>
      <dgm:spPr/>
    </dgm:pt>
    <dgm:pt modelId="{D58753DA-D5F6-41B9-87B8-F486512E27A7}" type="pres">
      <dgm:prSet presAssocID="{9DD8DCEB-E3FC-4CD7-A6AE-1B1162E9D372}" presName="iconBgRect" presStyleLbl="bgShp" presStyleIdx="3" presStyleCnt="4"/>
      <dgm:spPr>
        <a:prstGeom prst="round2DiagRect">
          <a:avLst>
            <a:gd name="adj1" fmla="val 29727"/>
            <a:gd name="adj2" fmla="val 0"/>
          </a:avLst>
        </a:prstGeom>
      </dgm:spPr>
    </dgm:pt>
    <dgm:pt modelId="{F5576C5E-C9E8-46FD-8403-B776C9A0162E}" type="pres">
      <dgm:prSet presAssocID="{9DD8DCEB-E3FC-4CD7-A6AE-1B1162E9D37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 List"/>
        </a:ext>
      </dgm:extLst>
    </dgm:pt>
    <dgm:pt modelId="{30F0BD30-5051-4BDE-A7C5-6E1A9772575F}" type="pres">
      <dgm:prSet presAssocID="{9DD8DCEB-E3FC-4CD7-A6AE-1B1162E9D372}" presName="spaceRect" presStyleCnt="0"/>
      <dgm:spPr/>
    </dgm:pt>
    <dgm:pt modelId="{F8D49D53-7D0F-4067-88A2-A68369E155BD}" type="pres">
      <dgm:prSet presAssocID="{9DD8DCEB-E3FC-4CD7-A6AE-1B1162E9D372}" presName="textRect" presStyleLbl="revTx" presStyleIdx="3" presStyleCnt="4">
        <dgm:presLayoutVars>
          <dgm:chMax val="1"/>
          <dgm:chPref val="1"/>
        </dgm:presLayoutVars>
      </dgm:prSet>
      <dgm:spPr/>
    </dgm:pt>
  </dgm:ptLst>
  <dgm:cxnLst>
    <dgm:cxn modelId="{08C2951C-CCED-4492-9466-AC50654D0543}" srcId="{98355647-A7DF-458D-81BB-EE3AC0219C8D}" destId="{CF712368-42E2-45ED-908F-8E59C85436BF}" srcOrd="1" destOrd="0" parTransId="{C0803099-C6E7-47E6-955E-8373FC32C778}" sibTransId="{8723EF53-A835-48AB-B59B-58535EFFB9FA}"/>
    <dgm:cxn modelId="{B35B6623-5546-4B15-9E22-904A78546526}" srcId="{98355647-A7DF-458D-81BB-EE3AC0219C8D}" destId="{CFC68F2A-07AA-4314-959B-F8612B541291}" srcOrd="0" destOrd="0" parTransId="{46187A9C-70CB-4C0A-ADC8-14E75716DD02}" sibTransId="{28AF2343-FF00-4507-951F-D2F6907524D2}"/>
    <dgm:cxn modelId="{6124EB28-EB86-478A-AC2F-D2E369310E33}" srcId="{98355647-A7DF-458D-81BB-EE3AC0219C8D}" destId="{7EBD22C0-3F30-4F1F-8298-F332DE087A8A}" srcOrd="2" destOrd="0" parTransId="{2415C27F-ADCD-4BB5-8558-3698B649B345}" sibTransId="{3EA9F616-202B-42D1-ACA0-24942DDD3B2E}"/>
    <dgm:cxn modelId="{61212F2C-91B5-4AC4-9B52-E962B56CB4F0}" srcId="{98355647-A7DF-458D-81BB-EE3AC0219C8D}" destId="{9DD8DCEB-E3FC-4CD7-A6AE-1B1162E9D372}" srcOrd="3" destOrd="0" parTransId="{A3F97F9A-FF10-447B-B986-F3CEEB1031D8}" sibTransId="{111B20C4-184B-4C4C-9C2E-A668B262418E}"/>
    <dgm:cxn modelId="{4C10D236-5176-47DE-A8BF-B1ACFD28FF92}" type="presOf" srcId="{7EBD22C0-3F30-4F1F-8298-F332DE087A8A}" destId="{CD45B8D2-A1F7-490F-8F86-9F35F0952945}" srcOrd="0" destOrd="0" presId="urn:microsoft.com/office/officeart/2018/5/layout/IconLeafLabelList"/>
    <dgm:cxn modelId="{82901E67-6A92-4EE4-834F-7E8FEFC9E7E5}" type="presOf" srcId="{98355647-A7DF-458D-81BB-EE3AC0219C8D}" destId="{08461634-1D15-44D0-A415-2FC3A12D92D6}" srcOrd="0" destOrd="0" presId="urn:microsoft.com/office/officeart/2018/5/layout/IconLeafLabelList"/>
    <dgm:cxn modelId="{2977E068-3DF4-428D-A588-76E937DA64A7}" type="presOf" srcId="{9DD8DCEB-E3FC-4CD7-A6AE-1B1162E9D372}" destId="{F8D49D53-7D0F-4067-88A2-A68369E155BD}" srcOrd="0" destOrd="0" presId="urn:microsoft.com/office/officeart/2018/5/layout/IconLeafLabelList"/>
    <dgm:cxn modelId="{F23D58CD-18B0-4EDD-95F5-BC2E07F0AA36}" type="presOf" srcId="{CF712368-42E2-45ED-908F-8E59C85436BF}" destId="{2CF559CB-292B-4F64-A338-C6CB6C8972BE}" srcOrd="0" destOrd="0" presId="urn:microsoft.com/office/officeart/2018/5/layout/IconLeafLabelList"/>
    <dgm:cxn modelId="{C646DAE5-4241-4E4A-B44D-8A0A389C92A5}" type="presOf" srcId="{CFC68F2A-07AA-4314-959B-F8612B541291}" destId="{D9F9180E-6D1D-4BAA-99A6-2CB9E997BB83}" srcOrd="0" destOrd="0" presId="urn:microsoft.com/office/officeart/2018/5/layout/IconLeafLabelList"/>
    <dgm:cxn modelId="{0B6D4F84-6968-43F5-9F2D-1B30DB63089F}" type="presParOf" srcId="{08461634-1D15-44D0-A415-2FC3A12D92D6}" destId="{61266FE9-21FE-43F4-8568-90C5E118B89E}" srcOrd="0" destOrd="0" presId="urn:microsoft.com/office/officeart/2018/5/layout/IconLeafLabelList"/>
    <dgm:cxn modelId="{EF853716-6070-4E47-BB3C-1FCFF4A1207B}" type="presParOf" srcId="{61266FE9-21FE-43F4-8568-90C5E118B89E}" destId="{58216E72-52DC-403D-8087-63BF9CD34047}" srcOrd="0" destOrd="0" presId="urn:microsoft.com/office/officeart/2018/5/layout/IconLeafLabelList"/>
    <dgm:cxn modelId="{4D013801-2EBF-419A-BC41-48596DB926EC}" type="presParOf" srcId="{61266FE9-21FE-43F4-8568-90C5E118B89E}" destId="{0BA25427-714F-46E3-AA96-83E6763393C3}" srcOrd="1" destOrd="0" presId="urn:microsoft.com/office/officeart/2018/5/layout/IconLeafLabelList"/>
    <dgm:cxn modelId="{2BF3D0BE-ECCB-48F6-845A-AACF97501E94}" type="presParOf" srcId="{61266FE9-21FE-43F4-8568-90C5E118B89E}" destId="{93705C42-3F23-4C31-A4A0-75F763870A00}" srcOrd="2" destOrd="0" presId="urn:microsoft.com/office/officeart/2018/5/layout/IconLeafLabelList"/>
    <dgm:cxn modelId="{E65DCF76-7F55-4092-8A8B-79B0AAB6109B}" type="presParOf" srcId="{61266FE9-21FE-43F4-8568-90C5E118B89E}" destId="{D9F9180E-6D1D-4BAA-99A6-2CB9E997BB83}" srcOrd="3" destOrd="0" presId="urn:microsoft.com/office/officeart/2018/5/layout/IconLeafLabelList"/>
    <dgm:cxn modelId="{B8E4B4E2-334D-4EE5-9AF8-A0E07321A010}" type="presParOf" srcId="{08461634-1D15-44D0-A415-2FC3A12D92D6}" destId="{B8849EB1-1C82-4A33-AB00-7BCD87B5E953}" srcOrd="1" destOrd="0" presId="urn:microsoft.com/office/officeart/2018/5/layout/IconLeafLabelList"/>
    <dgm:cxn modelId="{69C7AD78-5AC2-49CD-BE16-780DB0DD2467}" type="presParOf" srcId="{08461634-1D15-44D0-A415-2FC3A12D92D6}" destId="{F7403189-7D33-4ED7-831A-8F400A463260}" srcOrd="2" destOrd="0" presId="urn:microsoft.com/office/officeart/2018/5/layout/IconLeafLabelList"/>
    <dgm:cxn modelId="{D5F72FC8-2F9E-4804-A446-22CE8F4D90BC}" type="presParOf" srcId="{F7403189-7D33-4ED7-831A-8F400A463260}" destId="{40CB2088-C495-4233-9992-7DFFCA99D825}" srcOrd="0" destOrd="0" presId="urn:microsoft.com/office/officeart/2018/5/layout/IconLeafLabelList"/>
    <dgm:cxn modelId="{6F094490-9E19-4DD4-92BE-578DC018A54C}" type="presParOf" srcId="{F7403189-7D33-4ED7-831A-8F400A463260}" destId="{B2B4D4C9-6D06-4580-A171-8ED72B769497}" srcOrd="1" destOrd="0" presId="urn:microsoft.com/office/officeart/2018/5/layout/IconLeafLabelList"/>
    <dgm:cxn modelId="{8BAD6005-A0F7-4471-8BD9-7EB2C599B8EB}" type="presParOf" srcId="{F7403189-7D33-4ED7-831A-8F400A463260}" destId="{CC59BA60-0966-49CA-98C9-9B0FFFE6C3CD}" srcOrd="2" destOrd="0" presId="urn:microsoft.com/office/officeart/2018/5/layout/IconLeafLabelList"/>
    <dgm:cxn modelId="{AE312691-C095-48C8-84F2-9E3FA4D0D75C}" type="presParOf" srcId="{F7403189-7D33-4ED7-831A-8F400A463260}" destId="{2CF559CB-292B-4F64-A338-C6CB6C8972BE}" srcOrd="3" destOrd="0" presId="urn:microsoft.com/office/officeart/2018/5/layout/IconLeafLabelList"/>
    <dgm:cxn modelId="{68D90BB0-1A2F-4B65-9255-AD46DB3F5083}" type="presParOf" srcId="{08461634-1D15-44D0-A415-2FC3A12D92D6}" destId="{A355B82E-7622-421B-9711-3E1EED37A3E5}" srcOrd="3" destOrd="0" presId="urn:microsoft.com/office/officeart/2018/5/layout/IconLeafLabelList"/>
    <dgm:cxn modelId="{55EADA9B-89D1-4B12-B245-D958DD7E7080}" type="presParOf" srcId="{08461634-1D15-44D0-A415-2FC3A12D92D6}" destId="{E049C9B1-1859-4307-A563-CF9AB93A3241}" srcOrd="4" destOrd="0" presId="urn:microsoft.com/office/officeart/2018/5/layout/IconLeafLabelList"/>
    <dgm:cxn modelId="{F9AE0412-11EF-4CF3-8A58-65ECE03852AB}" type="presParOf" srcId="{E049C9B1-1859-4307-A563-CF9AB93A3241}" destId="{EF85A4FC-DE25-4AA4-9770-1C41E9204079}" srcOrd="0" destOrd="0" presId="urn:microsoft.com/office/officeart/2018/5/layout/IconLeafLabelList"/>
    <dgm:cxn modelId="{C2F5C613-7671-42C8-966C-1DD55976DA70}" type="presParOf" srcId="{E049C9B1-1859-4307-A563-CF9AB93A3241}" destId="{7511EB51-100F-4C77-920A-E709C7F75F65}" srcOrd="1" destOrd="0" presId="urn:microsoft.com/office/officeart/2018/5/layout/IconLeafLabelList"/>
    <dgm:cxn modelId="{6D175CAE-4F0A-4613-B287-EA95C0F805AB}" type="presParOf" srcId="{E049C9B1-1859-4307-A563-CF9AB93A3241}" destId="{049B49F1-EB0F-431F-87F4-48AB74555D69}" srcOrd="2" destOrd="0" presId="urn:microsoft.com/office/officeart/2018/5/layout/IconLeafLabelList"/>
    <dgm:cxn modelId="{6ABEE5EF-1FCC-4218-AAC6-8205D4ECA626}" type="presParOf" srcId="{E049C9B1-1859-4307-A563-CF9AB93A3241}" destId="{CD45B8D2-A1F7-490F-8F86-9F35F0952945}" srcOrd="3" destOrd="0" presId="urn:microsoft.com/office/officeart/2018/5/layout/IconLeafLabelList"/>
    <dgm:cxn modelId="{1DA86225-CB66-4780-8B07-9DF5A8C15FFE}" type="presParOf" srcId="{08461634-1D15-44D0-A415-2FC3A12D92D6}" destId="{206666FD-8CEA-42ED-B481-45B5B92610C6}" srcOrd="5" destOrd="0" presId="urn:microsoft.com/office/officeart/2018/5/layout/IconLeafLabelList"/>
    <dgm:cxn modelId="{A5F541B7-E4F2-484C-99A5-5C7E93E78701}" type="presParOf" srcId="{08461634-1D15-44D0-A415-2FC3A12D92D6}" destId="{E0EBF7F7-DD8A-4124-8F30-C9C6FD9B5F0D}" srcOrd="6" destOrd="0" presId="urn:microsoft.com/office/officeart/2018/5/layout/IconLeafLabelList"/>
    <dgm:cxn modelId="{3AD278B4-F270-4B67-AA6F-EDC5CD5A0250}" type="presParOf" srcId="{E0EBF7F7-DD8A-4124-8F30-C9C6FD9B5F0D}" destId="{D58753DA-D5F6-41B9-87B8-F486512E27A7}" srcOrd="0" destOrd="0" presId="urn:microsoft.com/office/officeart/2018/5/layout/IconLeafLabelList"/>
    <dgm:cxn modelId="{F11C25EC-F2EE-44A5-A1C0-C8AADB834E8D}" type="presParOf" srcId="{E0EBF7F7-DD8A-4124-8F30-C9C6FD9B5F0D}" destId="{F5576C5E-C9E8-46FD-8403-B776C9A0162E}" srcOrd="1" destOrd="0" presId="urn:microsoft.com/office/officeart/2018/5/layout/IconLeafLabelList"/>
    <dgm:cxn modelId="{00A82FCA-C8A2-4CE7-9FA8-5D6E5DC07DC1}" type="presParOf" srcId="{E0EBF7F7-DD8A-4124-8F30-C9C6FD9B5F0D}" destId="{30F0BD30-5051-4BDE-A7C5-6E1A9772575F}" srcOrd="2" destOrd="0" presId="urn:microsoft.com/office/officeart/2018/5/layout/IconLeafLabelList"/>
    <dgm:cxn modelId="{9187591B-93C2-408E-85B2-A0CB7CFE4B33}" type="presParOf" srcId="{E0EBF7F7-DD8A-4124-8F30-C9C6FD9B5F0D}" destId="{F8D49D53-7D0F-4067-88A2-A68369E155BD}"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B4F486C-CBA6-473A-85AC-C5F2D17620FE}"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3BE5660B-8968-4C59-8AF8-9DA308F6F35C}">
      <dgm:prSet/>
      <dgm:spPr/>
      <dgm:t>
        <a:bodyPr/>
        <a:lstStyle/>
        <a:p>
          <a:r>
            <a:rPr lang="en-US" i="1" dirty="0"/>
            <a:t>Communication:</a:t>
          </a:r>
          <a:br>
            <a:rPr lang="en-US" dirty="0"/>
          </a:br>
          <a:r>
            <a:rPr lang="en-US" dirty="0"/>
            <a:t>Listen respectfully and respond with positive interest to ideas from team members.</a:t>
          </a:r>
          <a:br>
            <a:rPr lang="en-US" dirty="0"/>
          </a:br>
          <a:r>
            <a:rPr lang="en-US" dirty="0"/>
            <a:t>If an idea is confusing or seems unconventional or odd to you, ask for more information to understand the idea better. (Saying, </a:t>
          </a:r>
          <a:r>
            <a:rPr lang="en-US" i="1" dirty="0"/>
            <a:t>"Can you tell me more?"</a:t>
          </a:r>
          <a:r>
            <a:rPr lang="en-US" dirty="0"/>
            <a:t> is a great way to continue a conversation.)</a:t>
          </a:r>
        </a:p>
      </dgm:t>
    </dgm:pt>
    <dgm:pt modelId="{6A921BB4-1438-4659-8655-FBAC221004C5}" type="parTrans" cxnId="{A6B2EDF6-F762-4B6E-BA36-83489630E25A}">
      <dgm:prSet/>
      <dgm:spPr/>
      <dgm:t>
        <a:bodyPr/>
        <a:lstStyle/>
        <a:p>
          <a:endParaRPr lang="en-US"/>
        </a:p>
      </dgm:t>
    </dgm:pt>
    <dgm:pt modelId="{27539F26-58B6-4D31-88C2-2B11DB564747}" type="sibTrans" cxnId="{A6B2EDF6-F762-4B6E-BA36-83489630E25A}">
      <dgm:prSet/>
      <dgm:spPr/>
      <dgm:t>
        <a:bodyPr/>
        <a:lstStyle/>
        <a:p>
          <a:endParaRPr lang="en-US"/>
        </a:p>
      </dgm:t>
    </dgm:pt>
    <dgm:pt modelId="{B8D23C6F-DE03-441D-8104-A9BC541635D9}">
      <dgm:prSet/>
      <dgm:spPr/>
      <dgm:t>
        <a:bodyPr/>
        <a:lstStyle/>
        <a:p>
          <a:r>
            <a:rPr lang="en-US" dirty="0"/>
            <a:t>Help create an environment that encourages team members to share all ideas - even the "half-baked" ones.</a:t>
          </a:r>
          <a:br>
            <a:rPr lang="en-US" dirty="0"/>
          </a:br>
          <a:r>
            <a:rPr lang="en-US" dirty="0"/>
            <a:t>Most great ideas are built by teams building on an initial thought. Sometimes it's the "crazy" ideas that really spark the team's creativity. Treating every idea as important keeps team members from holding back some "half-baked" thought that could be just what the team needed.</a:t>
          </a:r>
        </a:p>
      </dgm:t>
    </dgm:pt>
    <dgm:pt modelId="{0EE096DE-9793-4A19-8738-FDCADB8EDB92}" type="parTrans" cxnId="{BA7EF66E-E072-469D-839D-7EA0020C99A6}">
      <dgm:prSet/>
      <dgm:spPr/>
      <dgm:t>
        <a:bodyPr/>
        <a:lstStyle/>
        <a:p>
          <a:endParaRPr lang="en-US"/>
        </a:p>
      </dgm:t>
    </dgm:pt>
    <dgm:pt modelId="{601A59F5-8BE1-4B4A-B62A-B58075EE9B68}" type="sibTrans" cxnId="{BA7EF66E-E072-469D-839D-7EA0020C99A6}">
      <dgm:prSet/>
      <dgm:spPr/>
      <dgm:t>
        <a:bodyPr/>
        <a:lstStyle/>
        <a:p>
          <a:endParaRPr lang="en-US"/>
        </a:p>
      </dgm:t>
    </dgm:pt>
    <dgm:pt modelId="{B44AC222-0F4E-4EEE-803A-8D60B4097DCE}">
      <dgm:prSet/>
      <dgm:spPr/>
      <dgm:t>
        <a:bodyPr/>
        <a:lstStyle/>
        <a:p>
          <a:r>
            <a:rPr lang="en-US" dirty="0"/>
            <a:t>Don't hide conflicts; try to surface differences and use them to create better results that all team members can support.</a:t>
          </a:r>
        </a:p>
      </dgm:t>
    </dgm:pt>
    <dgm:pt modelId="{0B55A061-3A38-4FE9-9CF1-043DB31D4CFD}" type="parTrans" cxnId="{83950057-0FD1-4547-A4CE-3552ACD8A4F3}">
      <dgm:prSet/>
      <dgm:spPr/>
      <dgm:t>
        <a:bodyPr/>
        <a:lstStyle/>
        <a:p>
          <a:endParaRPr lang="en-US"/>
        </a:p>
      </dgm:t>
    </dgm:pt>
    <dgm:pt modelId="{D6B53475-9759-4E77-A765-CDEC0D2F1A39}" type="sibTrans" cxnId="{83950057-0FD1-4547-A4CE-3552ACD8A4F3}">
      <dgm:prSet/>
      <dgm:spPr/>
      <dgm:t>
        <a:bodyPr/>
        <a:lstStyle/>
        <a:p>
          <a:endParaRPr lang="en-US"/>
        </a:p>
      </dgm:t>
    </dgm:pt>
    <dgm:pt modelId="{9D6447C1-E60B-4074-9C77-3582B4A411C3}" type="pres">
      <dgm:prSet presAssocID="{CB4F486C-CBA6-473A-85AC-C5F2D17620FE}" presName="root" presStyleCnt="0">
        <dgm:presLayoutVars>
          <dgm:dir/>
          <dgm:resizeHandles val="exact"/>
        </dgm:presLayoutVars>
      </dgm:prSet>
      <dgm:spPr/>
    </dgm:pt>
    <dgm:pt modelId="{993DAD9C-6B04-4635-8635-EF0E4C0229BE}" type="pres">
      <dgm:prSet presAssocID="{3BE5660B-8968-4C59-8AF8-9DA308F6F35C}" presName="compNode" presStyleCnt="0"/>
      <dgm:spPr/>
    </dgm:pt>
    <dgm:pt modelId="{8EBBCF02-1595-44DF-A1E4-A9A5EA68FC56}" type="pres">
      <dgm:prSet presAssocID="{3BE5660B-8968-4C59-8AF8-9DA308F6F35C}" presName="bgRect" presStyleLbl="bgShp" presStyleIdx="0" presStyleCnt="3"/>
      <dgm:spPr/>
    </dgm:pt>
    <dgm:pt modelId="{9B7FEF15-5BD9-40FC-85F7-538932B66F28}" type="pres">
      <dgm:prSet presAssocID="{3BE5660B-8968-4C59-8AF8-9DA308F6F35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ard Room"/>
        </a:ext>
      </dgm:extLst>
    </dgm:pt>
    <dgm:pt modelId="{E4E12BFC-5D2B-4B5A-837E-1F0C87E99374}" type="pres">
      <dgm:prSet presAssocID="{3BE5660B-8968-4C59-8AF8-9DA308F6F35C}" presName="spaceRect" presStyleCnt="0"/>
      <dgm:spPr/>
    </dgm:pt>
    <dgm:pt modelId="{BC75D2C1-A95B-409A-9BCD-E4F40346676D}" type="pres">
      <dgm:prSet presAssocID="{3BE5660B-8968-4C59-8AF8-9DA308F6F35C}" presName="parTx" presStyleLbl="revTx" presStyleIdx="0" presStyleCnt="3">
        <dgm:presLayoutVars>
          <dgm:chMax val="0"/>
          <dgm:chPref val="0"/>
        </dgm:presLayoutVars>
      </dgm:prSet>
      <dgm:spPr/>
    </dgm:pt>
    <dgm:pt modelId="{1DD89769-C971-4AA6-B7A8-07E742A914BF}" type="pres">
      <dgm:prSet presAssocID="{27539F26-58B6-4D31-88C2-2B11DB564747}" presName="sibTrans" presStyleCnt="0"/>
      <dgm:spPr/>
    </dgm:pt>
    <dgm:pt modelId="{7018CAF7-636D-4CFB-A151-820DA93E24FB}" type="pres">
      <dgm:prSet presAssocID="{B8D23C6F-DE03-441D-8104-A9BC541635D9}" presName="compNode" presStyleCnt="0"/>
      <dgm:spPr/>
    </dgm:pt>
    <dgm:pt modelId="{B94951A5-87C3-4844-A4F2-ECDA30373619}" type="pres">
      <dgm:prSet presAssocID="{B8D23C6F-DE03-441D-8104-A9BC541635D9}" presName="bgRect" presStyleLbl="bgShp" presStyleIdx="1" presStyleCnt="3"/>
      <dgm:spPr/>
    </dgm:pt>
    <dgm:pt modelId="{901F86AD-3CCB-4C83-A60F-8655CC0C19D2}" type="pres">
      <dgm:prSet presAssocID="{B8D23C6F-DE03-441D-8104-A9BC541635D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Brainstorm"/>
        </a:ext>
      </dgm:extLst>
    </dgm:pt>
    <dgm:pt modelId="{5E023783-3F56-4680-96AD-7EC7C1C88C64}" type="pres">
      <dgm:prSet presAssocID="{B8D23C6F-DE03-441D-8104-A9BC541635D9}" presName="spaceRect" presStyleCnt="0"/>
      <dgm:spPr/>
    </dgm:pt>
    <dgm:pt modelId="{60D28D42-6316-4E50-937E-F0FB440D2D1E}" type="pres">
      <dgm:prSet presAssocID="{B8D23C6F-DE03-441D-8104-A9BC541635D9}" presName="parTx" presStyleLbl="revTx" presStyleIdx="1" presStyleCnt="3">
        <dgm:presLayoutVars>
          <dgm:chMax val="0"/>
          <dgm:chPref val="0"/>
        </dgm:presLayoutVars>
      </dgm:prSet>
      <dgm:spPr/>
    </dgm:pt>
    <dgm:pt modelId="{0FA4E533-F76F-4229-87AC-160EF8DB2B04}" type="pres">
      <dgm:prSet presAssocID="{601A59F5-8BE1-4B4A-B62A-B58075EE9B68}" presName="sibTrans" presStyleCnt="0"/>
      <dgm:spPr/>
    </dgm:pt>
    <dgm:pt modelId="{4C6912BF-C8E6-4B7F-90C5-5006332D52D6}" type="pres">
      <dgm:prSet presAssocID="{B44AC222-0F4E-4EEE-803A-8D60B4097DCE}" presName="compNode" presStyleCnt="0"/>
      <dgm:spPr/>
    </dgm:pt>
    <dgm:pt modelId="{593B9D09-795F-414A-A278-AF02F23A88DC}" type="pres">
      <dgm:prSet presAssocID="{B44AC222-0F4E-4EEE-803A-8D60B4097DCE}" presName="bgRect" presStyleLbl="bgShp" presStyleIdx="2" presStyleCnt="3"/>
      <dgm:spPr/>
    </dgm:pt>
    <dgm:pt modelId="{C835CAAB-703D-4F4B-B43E-D571A54F54DA}" type="pres">
      <dgm:prSet presAssocID="{B44AC222-0F4E-4EEE-803A-8D60B4097DC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Venn Diagram"/>
        </a:ext>
      </dgm:extLst>
    </dgm:pt>
    <dgm:pt modelId="{67554367-8634-4B00-AF2F-454207BF8228}" type="pres">
      <dgm:prSet presAssocID="{B44AC222-0F4E-4EEE-803A-8D60B4097DCE}" presName="spaceRect" presStyleCnt="0"/>
      <dgm:spPr/>
    </dgm:pt>
    <dgm:pt modelId="{430608BB-89C0-4F9C-BF0B-0E2C566FCE26}" type="pres">
      <dgm:prSet presAssocID="{B44AC222-0F4E-4EEE-803A-8D60B4097DCE}" presName="parTx" presStyleLbl="revTx" presStyleIdx="2" presStyleCnt="3">
        <dgm:presLayoutVars>
          <dgm:chMax val="0"/>
          <dgm:chPref val="0"/>
        </dgm:presLayoutVars>
      </dgm:prSet>
      <dgm:spPr/>
    </dgm:pt>
  </dgm:ptLst>
  <dgm:cxnLst>
    <dgm:cxn modelId="{BA7EF66E-E072-469D-839D-7EA0020C99A6}" srcId="{CB4F486C-CBA6-473A-85AC-C5F2D17620FE}" destId="{B8D23C6F-DE03-441D-8104-A9BC541635D9}" srcOrd="1" destOrd="0" parTransId="{0EE096DE-9793-4A19-8738-FDCADB8EDB92}" sibTransId="{601A59F5-8BE1-4B4A-B62A-B58075EE9B68}"/>
    <dgm:cxn modelId="{83950057-0FD1-4547-A4CE-3552ACD8A4F3}" srcId="{CB4F486C-CBA6-473A-85AC-C5F2D17620FE}" destId="{B44AC222-0F4E-4EEE-803A-8D60B4097DCE}" srcOrd="2" destOrd="0" parTransId="{0B55A061-3A38-4FE9-9CF1-043DB31D4CFD}" sibTransId="{D6B53475-9759-4E77-A765-CDEC0D2F1A39}"/>
    <dgm:cxn modelId="{BA6864A8-7CE4-4EC8-AC10-571F15EE2F11}" type="presOf" srcId="{B44AC222-0F4E-4EEE-803A-8D60B4097DCE}" destId="{430608BB-89C0-4F9C-BF0B-0E2C566FCE26}" srcOrd="0" destOrd="0" presId="urn:microsoft.com/office/officeart/2018/2/layout/IconVerticalSolidList"/>
    <dgm:cxn modelId="{1634F0D1-4E44-453C-B792-8EDCEC11037E}" type="presOf" srcId="{3BE5660B-8968-4C59-8AF8-9DA308F6F35C}" destId="{BC75D2C1-A95B-409A-9BCD-E4F40346676D}" srcOrd="0" destOrd="0" presId="urn:microsoft.com/office/officeart/2018/2/layout/IconVerticalSolidList"/>
    <dgm:cxn modelId="{B97851D9-1800-405E-8CE3-5B1E854FEE7A}" type="presOf" srcId="{B8D23C6F-DE03-441D-8104-A9BC541635D9}" destId="{60D28D42-6316-4E50-937E-F0FB440D2D1E}" srcOrd="0" destOrd="0" presId="urn:microsoft.com/office/officeart/2018/2/layout/IconVerticalSolidList"/>
    <dgm:cxn modelId="{A6B2EDF6-F762-4B6E-BA36-83489630E25A}" srcId="{CB4F486C-CBA6-473A-85AC-C5F2D17620FE}" destId="{3BE5660B-8968-4C59-8AF8-9DA308F6F35C}" srcOrd="0" destOrd="0" parTransId="{6A921BB4-1438-4659-8655-FBAC221004C5}" sibTransId="{27539F26-58B6-4D31-88C2-2B11DB564747}"/>
    <dgm:cxn modelId="{780C7CFC-95E6-4622-9839-D6D0AC97133F}" type="presOf" srcId="{CB4F486C-CBA6-473A-85AC-C5F2D17620FE}" destId="{9D6447C1-E60B-4074-9C77-3582B4A411C3}" srcOrd="0" destOrd="0" presId="urn:microsoft.com/office/officeart/2018/2/layout/IconVerticalSolidList"/>
    <dgm:cxn modelId="{103E0962-DDC1-4DA2-8540-3C49DAF2EF09}" type="presParOf" srcId="{9D6447C1-E60B-4074-9C77-3582B4A411C3}" destId="{993DAD9C-6B04-4635-8635-EF0E4C0229BE}" srcOrd="0" destOrd="0" presId="urn:microsoft.com/office/officeart/2018/2/layout/IconVerticalSolidList"/>
    <dgm:cxn modelId="{BDC5DD13-A9BF-45A3-B1B5-51ED2CD1264D}" type="presParOf" srcId="{993DAD9C-6B04-4635-8635-EF0E4C0229BE}" destId="{8EBBCF02-1595-44DF-A1E4-A9A5EA68FC56}" srcOrd="0" destOrd="0" presId="urn:microsoft.com/office/officeart/2018/2/layout/IconVerticalSolidList"/>
    <dgm:cxn modelId="{80D0F05A-35F1-49D5-9B19-D5C1B1707EE7}" type="presParOf" srcId="{993DAD9C-6B04-4635-8635-EF0E4C0229BE}" destId="{9B7FEF15-5BD9-40FC-85F7-538932B66F28}" srcOrd="1" destOrd="0" presId="urn:microsoft.com/office/officeart/2018/2/layout/IconVerticalSolidList"/>
    <dgm:cxn modelId="{E5F6A54E-AE8A-4198-A771-E0A02E17A0BF}" type="presParOf" srcId="{993DAD9C-6B04-4635-8635-EF0E4C0229BE}" destId="{E4E12BFC-5D2B-4B5A-837E-1F0C87E99374}" srcOrd="2" destOrd="0" presId="urn:microsoft.com/office/officeart/2018/2/layout/IconVerticalSolidList"/>
    <dgm:cxn modelId="{11842EC3-1E7F-41BF-B2F8-0608C23D1CA1}" type="presParOf" srcId="{993DAD9C-6B04-4635-8635-EF0E4C0229BE}" destId="{BC75D2C1-A95B-409A-9BCD-E4F40346676D}" srcOrd="3" destOrd="0" presId="urn:microsoft.com/office/officeart/2018/2/layout/IconVerticalSolidList"/>
    <dgm:cxn modelId="{A63DFBD9-1831-482A-AE7A-1EEF165F9D35}" type="presParOf" srcId="{9D6447C1-E60B-4074-9C77-3582B4A411C3}" destId="{1DD89769-C971-4AA6-B7A8-07E742A914BF}" srcOrd="1" destOrd="0" presId="urn:microsoft.com/office/officeart/2018/2/layout/IconVerticalSolidList"/>
    <dgm:cxn modelId="{92B8CBF1-E348-40B1-AD78-7D557215A19C}" type="presParOf" srcId="{9D6447C1-E60B-4074-9C77-3582B4A411C3}" destId="{7018CAF7-636D-4CFB-A151-820DA93E24FB}" srcOrd="2" destOrd="0" presId="urn:microsoft.com/office/officeart/2018/2/layout/IconVerticalSolidList"/>
    <dgm:cxn modelId="{3AA85330-73E8-471B-8283-4BDD06E24826}" type="presParOf" srcId="{7018CAF7-636D-4CFB-A151-820DA93E24FB}" destId="{B94951A5-87C3-4844-A4F2-ECDA30373619}" srcOrd="0" destOrd="0" presId="urn:microsoft.com/office/officeart/2018/2/layout/IconVerticalSolidList"/>
    <dgm:cxn modelId="{DF75B65B-8E1F-4126-8378-D9FBF4B05545}" type="presParOf" srcId="{7018CAF7-636D-4CFB-A151-820DA93E24FB}" destId="{901F86AD-3CCB-4C83-A60F-8655CC0C19D2}" srcOrd="1" destOrd="0" presId="urn:microsoft.com/office/officeart/2018/2/layout/IconVerticalSolidList"/>
    <dgm:cxn modelId="{7BB1C757-8110-4965-95EB-8AE8D4649375}" type="presParOf" srcId="{7018CAF7-636D-4CFB-A151-820DA93E24FB}" destId="{5E023783-3F56-4680-96AD-7EC7C1C88C64}" srcOrd="2" destOrd="0" presId="urn:microsoft.com/office/officeart/2018/2/layout/IconVerticalSolidList"/>
    <dgm:cxn modelId="{9089D602-F433-4613-BCD2-6378A6144F8B}" type="presParOf" srcId="{7018CAF7-636D-4CFB-A151-820DA93E24FB}" destId="{60D28D42-6316-4E50-937E-F0FB440D2D1E}" srcOrd="3" destOrd="0" presId="urn:microsoft.com/office/officeart/2018/2/layout/IconVerticalSolidList"/>
    <dgm:cxn modelId="{F95A2389-08A7-4A85-9AF4-D9755BB38A97}" type="presParOf" srcId="{9D6447C1-E60B-4074-9C77-3582B4A411C3}" destId="{0FA4E533-F76F-4229-87AC-160EF8DB2B04}" srcOrd="3" destOrd="0" presId="urn:microsoft.com/office/officeart/2018/2/layout/IconVerticalSolidList"/>
    <dgm:cxn modelId="{F7CA51A2-50E4-434A-8BF7-6DAFD75DCB70}" type="presParOf" srcId="{9D6447C1-E60B-4074-9C77-3582B4A411C3}" destId="{4C6912BF-C8E6-4B7F-90C5-5006332D52D6}" srcOrd="4" destOrd="0" presId="urn:microsoft.com/office/officeart/2018/2/layout/IconVerticalSolidList"/>
    <dgm:cxn modelId="{C2BD96BA-7B61-474C-9E16-BDD3A5464D97}" type="presParOf" srcId="{4C6912BF-C8E6-4B7F-90C5-5006332D52D6}" destId="{593B9D09-795F-414A-A278-AF02F23A88DC}" srcOrd="0" destOrd="0" presId="urn:microsoft.com/office/officeart/2018/2/layout/IconVerticalSolidList"/>
    <dgm:cxn modelId="{E5E8C26A-F682-4B30-B7CE-4F63A11D724E}" type="presParOf" srcId="{4C6912BF-C8E6-4B7F-90C5-5006332D52D6}" destId="{C835CAAB-703D-4F4B-B43E-D571A54F54DA}" srcOrd="1" destOrd="0" presId="urn:microsoft.com/office/officeart/2018/2/layout/IconVerticalSolidList"/>
    <dgm:cxn modelId="{DC6DF7F5-527B-4DA3-A3CF-5D7F78CED45C}" type="presParOf" srcId="{4C6912BF-C8E6-4B7F-90C5-5006332D52D6}" destId="{67554367-8634-4B00-AF2F-454207BF8228}" srcOrd="2" destOrd="0" presId="urn:microsoft.com/office/officeart/2018/2/layout/IconVerticalSolidList"/>
    <dgm:cxn modelId="{E718C3F9-FF18-4264-BA34-19D808AAA2E8}" type="presParOf" srcId="{4C6912BF-C8E6-4B7F-90C5-5006332D52D6}" destId="{430608BB-89C0-4F9C-BF0B-0E2C566FCE2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A484D68-0FF3-4D83-A035-8CDF13FB6EB6}" type="doc">
      <dgm:prSet loTypeId="urn:microsoft.com/office/officeart/2005/8/layout/chart3" loCatId="cycle" qsTypeId="urn:microsoft.com/office/officeart/2005/8/quickstyle/simple1" qsCatId="simple" csTypeId="urn:microsoft.com/office/officeart/2005/8/colors/colorful5" csCatId="colorful"/>
      <dgm:spPr/>
      <dgm:t>
        <a:bodyPr/>
        <a:lstStyle/>
        <a:p>
          <a:endParaRPr lang="en-US"/>
        </a:p>
      </dgm:t>
    </dgm:pt>
    <dgm:pt modelId="{C592CBBE-DCEA-4908-A291-F0A149A912B6}">
      <dgm:prSet/>
      <dgm:spPr/>
      <dgm:t>
        <a:bodyPr/>
        <a:lstStyle/>
        <a:p>
          <a:r>
            <a:rPr lang="en-US"/>
            <a:t>Interdependence</a:t>
          </a:r>
        </a:p>
      </dgm:t>
    </dgm:pt>
    <dgm:pt modelId="{87041D94-83E5-4C1C-AA73-9B68044693A8}" type="parTrans" cxnId="{D290A6DE-166D-4AF8-A014-5BE09AE679BF}">
      <dgm:prSet/>
      <dgm:spPr/>
      <dgm:t>
        <a:bodyPr/>
        <a:lstStyle/>
        <a:p>
          <a:endParaRPr lang="en-US"/>
        </a:p>
      </dgm:t>
    </dgm:pt>
    <dgm:pt modelId="{A644D385-A571-4D1A-8AEB-9107D1F66D50}" type="sibTrans" cxnId="{D290A6DE-166D-4AF8-A014-5BE09AE679BF}">
      <dgm:prSet/>
      <dgm:spPr/>
      <dgm:t>
        <a:bodyPr/>
        <a:lstStyle/>
        <a:p>
          <a:endParaRPr lang="en-US"/>
        </a:p>
      </dgm:t>
    </dgm:pt>
    <dgm:pt modelId="{62F20DB2-28C6-42AA-9428-8F0F2846DA28}">
      <dgm:prSet/>
      <dgm:spPr/>
      <dgm:t>
        <a:bodyPr/>
        <a:lstStyle/>
        <a:p>
          <a:r>
            <a:rPr lang="en-US"/>
            <a:t>Responsibility</a:t>
          </a:r>
        </a:p>
      </dgm:t>
    </dgm:pt>
    <dgm:pt modelId="{6BE9CABD-E916-48CD-B353-A36766A940F2}" type="parTrans" cxnId="{48ED0E44-66AB-4BB0-AFE6-E3E2B2C4FC60}">
      <dgm:prSet/>
      <dgm:spPr/>
      <dgm:t>
        <a:bodyPr/>
        <a:lstStyle/>
        <a:p>
          <a:endParaRPr lang="en-US"/>
        </a:p>
      </dgm:t>
    </dgm:pt>
    <dgm:pt modelId="{69C5CFCF-F2D0-49A1-B7B4-852093AFA153}" type="sibTrans" cxnId="{48ED0E44-66AB-4BB0-AFE6-E3E2B2C4FC60}">
      <dgm:prSet/>
      <dgm:spPr/>
      <dgm:t>
        <a:bodyPr/>
        <a:lstStyle/>
        <a:p>
          <a:endParaRPr lang="en-US"/>
        </a:p>
      </dgm:t>
    </dgm:pt>
    <dgm:pt modelId="{32F794DE-C909-4468-A8F6-C4EBF99B3E82}">
      <dgm:prSet/>
      <dgm:spPr/>
      <dgm:t>
        <a:bodyPr/>
        <a:lstStyle/>
        <a:p>
          <a:r>
            <a:rPr lang="en-US" dirty="0"/>
            <a:t>Recognize and celebrate small accomplishments and successes of individuals and milestones (large and small) for the team as a whole.</a:t>
          </a:r>
        </a:p>
      </dgm:t>
    </dgm:pt>
    <dgm:pt modelId="{1F936A14-B15C-4A96-B67D-A38A70344543}" type="parTrans" cxnId="{3F0AA296-C839-42C1-B7E3-D6725F34D273}">
      <dgm:prSet/>
      <dgm:spPr/>
      <dgm:t>
        <a:bodyPr/>
        <a:lstStyle/>
        <a:p>
          <a:endParaRPr lang="en-US"/>
        </a:p>
      </dgm:t>
    </dgm:pt>
    <dgm:pt modelId="{FFD73760-1207-483F-AC1B-F53B730B5200}" type="sibTrans" cxnId="{3F0AA296-C839-42C1-B7E3-D6725F34D273}">
      <dgm:prSet/>
      <dgm:spPr/>
      <dgm:t>
        <a:bodyPr/>
        <a:lstStyle/>
        <a:p>
          <a:endParaRPr lang="en-US"/>
        </a:p>
      </dgm:t>
    </dgm:pt>
    <dgm:pt modelId="{F163CF81-5B43-4C34-B961-687F63ECDE92}" type="pres">
      <dgm:prSet presAssocID="{5A484D68-0FF3-4D83-A035-8CDF13FB6EB6}" presName="compositeShape" presStyleCnt="0">
        <dgm:presLayoutVars>
          <dgm:chMax val="7"/>
          <dgm:dir/>
          <dgm:resizeHandles val="exact"/>
        </dgm:presLayoutVars>
      </dgm:prSet>
      <dgm:spPr/>
    </dgm:pt>
    <dgm:pt modelId="{6A408F60-D824-4BA6-A442-C6C37FA8F24C}" type="pres">
      <dgm:prSet presAssocID="{5A484D68-0FF3-4D83-A035-8CDF13FB6EB6}" presName="wedge1" presStyleLbl="node1" presStyleIdx="0" presStyleCnt="3"/>
      <dgm:spPr/>
    </dgm:pt>
    <dgm:pt modelId="{F3EE1B7D-B64A-458F-917B-C32D6803A665}" type="pres">
      <dgm:prSet presAssocID="{5A484D68-0FF3-4D83-A035-8CDF13FB6EB6}" presName="wedge1Tx" presStyleLbl="node1" presStyleIdx="0" presStyleCnt="3">
        <dgm:presLayoutVars>
          <dgm:chMax val="0"/>
          <dgm:chPref val="0"/>
          <dgm:bulletEnabled val="1"/>
        </dgm:presLayoutVars>
      </dgm:prSet>
      <dgm:spPr/>
    </dgm:pt>
    <dgm:pt modelId="{B1480CC1-EFA1-47C7-9D70-06C35D3F9AB5}" type="pres">
      <dgm:prSet presAssocID="{5A484D68-0FF3-4D83-A035-8CDF13FB6EB6}" presName="wedge2" presStyleLbl="node1" presStyleIdx="1" presStyleCnt="3"/>
      <dgm:spPr/>
    </dgm:pt>
    <dgm:pt modelId="{1307CDFE-E140-45EB-A167-DB65276A2B47}" type="pres">
      <dgm:prSet presAssocID="{5A484D68-0FF3-4D83-A035-8CDF13FB6EB6}" presName="wedge2Tx" presStyleLbl="node1" presStyleIdx="1" presStyleCnt="3">
        <dgm:presLayoutVars>
          <dgm:chMax val="0"/>
          <dgm:chPref val="0"/>
          <dgm:bulletEnabled val="1"/>
        </dgm:presLayoutVars>
      </dgm:prSet>
      <dgm:spPr/>
    </dgm:pt>
    <dgm:pt modelId="{82403A11-0CDD-445A-98D7-9925134EBBD6}" type="pres">
      <dgm:prSet presAssocID="{5A484D68-0FF3-4D83-A035-8CDF13FB6EB6}" presName="wedge3" presStyleLbl="node1" presStyleIdx="2" presStyleCnt="3"/>
      <dgm:spPr/>
    </dgm:pt>
    <dgm:pt modelId="{BE15C846-A839-43E2-9D03-E7612957A0D0}" type="pres">
      <dgm:prSet presAssocID="{5A484D68-0FF3-4D83-A035-8CDF13FB6EB6}" presName="wedge3Tx" presStyleLbl="node1" presStyleIdx="2" presStyleCnt="3">
        <dgm:presLayoutVars>
          <dgm:chMax val="0"/>
          <dgm:chPref val="0"/>
          <dgm:bulletEnabled val="1"/>
        </dgm:presLayoutVars>
      </dgm:prSet>
      <dgm:spPr/>
    </dgm:pt>
  </dgm:ptLst>
  <dgm:cxnLst>
    <dgm:cxn modelId="{922D970E-57AF-4E2A-B6AD-2B22188C2272}" type="presOf" srcId="{C592CBBE-DCEA-4908-A291-F0A149A912B6}" destId="{6A408F60-D824-4BA6-A442-C6C37FA8F24C}" srcOrd="0" destOrd="0" presId="urn:microsoft.com/office/officeart/2005/8/layout/chart3"/>
    <dgm:cxn modelId="{88DFAE17-9F54-44F3-BBA8-B35E0DA4B3D1}" type="presOf" srcId="{5A484D68-0FF3-4D83-A035-8CDF13FB6EB6}" destId="{F163CF81-5B43-4C34-B961-687F63ECDE92}" srcOrd="0" destOrd="0" presId="urn:microsoft.com/office/officeart/2005/8/layout/chart3"/>
    <dgm:cxn modelId="{35D3CE2C-129F-49DD-A9F0-183CAD1918FF}" type="presOf" srcId="{62F20DB2-28C6-42AA-9428-8F0F2846DA28}" destId="{1307CDFE-E140-45EB-A167-DB65276A2B47}" srcOrd="1" destOrd="0" presId="urn:microsoft.com/office/officeart/2005/8/layout/chart3"/>
    <dgm:cxn modelId="{48ED0E44-66AB-4BB0-AFE6-E3E2B2C4FC60}" srcId="{5A484D68-0FF3-4D83-A035-8CDF13FB6EB6}" destId="{62F20DB2-28C6-42AA-9428-8F0F2846DA28}" srcOrd="1" destOrd="0" parTransId="{6BE9CABD-E916-48CD-B353-A36766A940F2}" sibTransId="{69C5CFCF-F2D0-49A1-B7B4-852093AFA153}"/>
    <dgm:cxn modelId="{265F7E44-4BD9-4C4E-B01A-6953CEFABA18}" type="presOf" srcId="{62F20DB2-28C6-42AA-9428-8F0F2846DA28}" destId="{B1480CC1-EFA1-47C7-9D70-06C35D3F9AB5}" srcOrd="0" destOrd="0" presId="urn:microsoft.com/office/officeart/2005/8/layout/chart3"/>
    <dgm:cxn modelId="{D4814093-4672-47A6-8D00-0445D0DEDFD6}" type="presOf" srcId="{32F794DE-C909-4468-A8F6-C4EBF99B3E82}" destId="{BE15C846-A839-43E2-9D03-E7612957A0D0}" srcOrd="1" destOrd="0" presId="urn:microsoft.com/office/officeart/2005/8/layout/chart3"/>
    <dgm:cxn modelId="{3F0AA296-C839-42C1-B7E3-D6725F34D273}" srcId="{5A484D68-0FF3-4D83-A035-8CDF13FB6EB6}" destId="{32F794DE-C909-4468-A8F6-C4EBF99B3E82}" srcOrd="2" destOrd="0" parTransId="{1F936A14-B15C-4A96-B67D-A38A70344543}" sibTransId="{FFD73760-1207-483F-AC1B-F53B730B5200}"/>
    <dgm:cxn modelId="{D290A6DE-166D-4AF8-A014-5BE09AE679BF}" srcId="{5A484D68-0FF3-4D83-A035-8CDF13FB6EB6}" destId="{C592CBBE-DCEA-4908-A291-F0A149A912B6}" srcOrd="0" destOrd="0" parTransId="{87041D94-83E5-4C1C-AA73-9B68044693A8}" sibTransId="{A644D385-A571-4D1A-8AEB-9107D1F66D50}"/>
    <dgm:cxn modelId="{A1048AE0-ED95-442A-BEB5-B9094D989D34}" type="presOf" srcId="{C592CBBE-DCEA-4908-A291-F0A149A912B6}" destId="{F3EE1B7D-B64A-458F-917B-C32D6803A665}" srcOrd="1" destOrd="0" presId="urn:microsoft.com/office/officeart/2005/8/layout/chart3"/>
    <dgm:cxn modelId="{016F7CF0-367A-48A7-A926-889F2F7C18B7}" type="presOf" srcId="{32F794DE-C909-4468-A8F6-C4EBF99B3E82}" destId="{82403A11-0CDD-445A-98D7-9925134EBBD6}" srcOrd="0" destOrd="0" presId="urn:microsoft.com/office/officeart/2005/8/layout/chart3"/>
    <dgm:cxn modelId="{E0F00819-70B0-4D5E-996B-A1FDEFCD4E11}" type="presParOf" srcId="{F163CF81-5B43-4C34-B961-687F63ECDE92}" destId="{6A408F60-D824-4BA6-A442-C6C37FA8F24C}" srcOrd="0" destOrd="0" presId="urn:microsoft.com/office/officeart/2005/8/layout/chart3"/>
    <dgm:cxn modelId="{B7F90FC5-7AFE-4DE7-A4AD-6D59B7029B8C}" type="presParOf" srcId="{F163CF81-5B43-4C34-B961-687F63ECDE92}" destId="{F3EE1B7D-B64A-458F-917B-C32D6803A665}" srcOrd="1" destOrd="0" presId="urn:microsoft.com/office/officeart/2005/8/layout/chart3"/>
    <dgm:cxn modelId="{BBC437CF-5F7E-4A8E-98CF-73B31CE8E3F0}" type="presParOf" srcId="{F163CF81-5B43-4C34-B961-687F63ECDE92}" destId="{B1480CC1-EFA1-47C7-9D70-06C35D3F9AB5}" srcOrd="2" destOrd="0" presId="urn:microsoft.com/office/officeart/2005/8/layout/chart3"/>
    <dgm:cxn modelId="{B9138CEF-C50B-466B-9ED1-F66ECC2DA688}" type="presParOf" srcId="{F163CF81-5B43-4C34-B961-687F63ECDE92}" destId="{1307CDFE-E140-45EB-A167-DB65276A2B47}" srcOrd="3" destOrd="0" presId="urn:microsoft.com/office/officeart/2005/8/layout/chart3"/>
    <dgm:cxn modelId="{A34AFD8F-6635-4E44-A1EB-AF9E1580F954}" type="presParOf" srcId="{F163CF81-5B43-4C34-B961-687F63ECDE92}" destId="{82403A11-0CDD-445A-98D7-9925134EBBD6}" srcOrd="4" destOrd="0" presId="urn:microsoft.com/office/officeart/2005/8/layout/chart3"/>
    <dgm:cxn modelId="{38B150B4-91CC-49EA-AE84-F5E1DBE288C7}" type="presParOf" srcId="{F163CF81-5B43-4C34-B961-687F63ECDE92}" destId="{BE15C846-A839-43E2-9D03-E7612957A0D0}" srcOrd="5"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90FBD68-EA50-45FE-AB77-7AEF28271297}"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6BF7E68-167F-43F9-BF52-98109DFD8F69}">
      <dgm:prSet/>
      <dgm:spPr/>
      <dgm:t>
        <a:bodyPr/>
        <a:lstStyle/>
        <a:p>
          <a:r>
            <a:rPr lang="en-US" i="1" dirty="0"/>
            <a:t>Appropriate self-evaluation</a:t>
          </a:r>
          <a:br>
            <a:rPr lang="en-US" dirty="0"/>
          </a:br>
          <a:endParaRPr lang="en-US" dirty="0"/>
        </a:p>
      </dgm:t>
    </dgm:pt>
    <dgm:pt modelId="{B01D3641-68FB-4311-9636-490EA336653A}" type="parTrans" cxnId="{E3F6602D-B768-44AA-A525-9FAA8E2AEB23}">
      <dgm:prSet/>
      <dgm:spPr/>
      <dgm:t>
        <a:bodyPr/>
        <a:lstStyle/>
        <a:p>
          <a:endParaRPr lang="en-US"/>
        </a:p>
      </dgm:t>
    </dgm:pt>
    <dgm:pt modelId="{23688B21-C4E1-439B-BF68-34913F3D2BC0}" type="sibTrans" cxnId="{E3F6602D-B768-44AA-A525-9FAA8E2AEB23}">
      <dgm:prSet/>
      <dgm:spPr/>
      <dgm:t>
        <a:bodyPr/>
        <a:lstStyle/>
        <a:p>
          <a:endParaRPr lang="en-US"/>
        </a:p>
      </dgm:t>
    </dgm:pt>
    <dgm:pt modelId="{333B5E26-7A69-4BF5-A13B-8F0EAA49FECE}">
      <dgm:prSet/>
      <dgm:spPr/>
      <dgm:t>
        <a:bodyPr/>
        <a:lstStyle/>
        <a:p>
          <a:r>
            <a:rPr lang="en-US" dirty="0"/>
            <a:t>It is be helpful for team members to "stop action" at regular intervals and check out how the team is working.</a:t>
          </a:r>
        </a:p>
      </dgm:t>
    </dgm:pt>
    <dgm:pt modelId="{04A0C072-E4A8-4DAA-A25E-31512DF00F0B}" type="parTrans" cxnId="{5B8A4672-A279-4A02-B44B-84492FF49C7B}">
      <dgm:prSet/>
      <dgm:spPr/>
      <dgm:t>
        <a:bodyPr/>
        <a:lstStyle/>
        <a:p>
          <a:endParaRPr lang="en-US"/>
        </a:p>
      </dgm:t>
    </dgm:pt>
    <dgm:pt modelId="{01B59379-D3B7-4781-9BA4-4B62A4842743}" type="sibTrans" cxnId="{5B8A4672-A279-4A02-B44B-84492FF49C7B}">
      <dgm:prSet/>
      <dgm:spPr/>
      <dgm:t>
        <a:bodyPr/>
        <a:lstStyle/>
        <a:p>
          <a:endParaRPr lang="en-US"/>
        </a:p>
      </dgm:t>
    </dgm:pt>
    <dgm:pt modelId="{C1230A6D-D59C-4876-9D15-23302D69ED3A}">
      <dgm:prSet/>
      <dgm:spPr/>
      <dgm:t>
        <a:bodyPr/>
        <a:lstStyle/>
        <a:p>
          <a:r>
            <a:rPr lang="en-US"/>
            <a:t>Be Proactive with Feedback</a:t>
          </a:r>
        </a:p>
      </dgm:t>
    </dgm:pt>
    <dgm:pt modelId="{E12360FF-75BD-44C1-85D9-8B049B04774C}" type="parTrans" cxnId="{69635464-1922-412C-8919-57084111B425}">
      <dgm:prSet/>
      <dgm:spPr/>
      <dgm:t>
        <a:bodyPr/>
        <a:lstStyle/>
        <a:p>
          <a:endParaRPr lang="en-US"/>
        </a:p>
      </dgm:t>
    </dgm:pt>
    <dgm:pt modelId="{6C1D1381-0E0A-4509-A8C1-C4E03B1CE057}" type="sibTrans" cxnId="{69635464-1922-412C-8919-57084111B425}">
      <dgm:prSet/>
      <dgm:spPr/>
      <dgm:t>
        <a:bodyPr/>
        <a:lstStyle/>
        <a:p>
          <a:endParaRPr lang="en-US"/>
        </a:p>
      </dgm:t>
    </dgm:pt>
    <dgm:pt modelId="{84FFBD26-FD36-45B0-9108-D81544544575}" type="pres">
      <dgm:prSet presAssocID="{590FBD68-EA50-45FE-AB77-7AEF28271297}" presName="root" presStyleCnt="0">
        <dgm:presLayoutVars>
          <dgm:dir/>
          <dgm:resizeHandles val="exact"/>
        </dgm:presLayoutVars>
      </dgm:prSet>
      <dgm:spPr/>
    </dgm:pt>
    <dgm:pt modelId="{78F01DC0-F524-47DF-ACFE-8715037E9AE0}" type="pres">
      <dgm:prSet presAssocID="{A6BF7E68-167F-43F9-BF52-98109DFD8F69}" presName="compNode" presStyleCnt="0"/>
      <dgm:spPr/>
    </dgm:pt>
    <dgm:pt modelId="{2450484F-E063-493B-BC2B-003D82AE5A8E}" type="pres">
      <dgm:prSet presAssocID="{A6BF7E68-167F-43F9-BF52-98109DFD8F69}" presName="bgRect" presStyleLbl="bgShp" presStyleIdx="0" presStyleCnt="3"/>
      <dgm:spPr/>
    </dgm:pt>
    <dgm:pt modelId="{F20DA03B-5D2B-4FF5-9E89-C7EC87449706}" type="pres">
      <dgm:prSet presAssocID="{A6BF7E68-167F-43F9-BF52-98109DFD8F6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2808327E-E896-4537-A855-899C59667872}" type="pres">
      <dgm:prSet presAssocID="{A6BF7E68-167F-43F9-BF52-98109DFD8F69}" presName="spaceRect" presStyleCnt="0"/>
      <dgm:spPr/>
    </dgm:pt>
    <dgm:pt modelId="{44367EA4-F6FA-4352-9B13-7AE9D33202BF}" type="pres">
      <dgm:prSet presAssocID="{A6BF7E68-167F-43F9-BF52-98109DFD8F69}" presName="parTx" presStyleLbl="revTx" presStyleIdx="0" presStyleCnt="3">
        <dgm:presLayoutVars>
          <dgm:chMax val="0"/>
          <dgm:chPref val="0"/>
        </dgm:presLayoutVars>
      </dgm:prSet>
      <dgm:spPr/>
    </dgm:pt>
    <dgm:pt modelId="{4D4CAA46-A7DC-4FCD-AEE1-CED405B468FA}" type="pres">
      <dgm:prSet presAssocID="{23688B21-C4E1-439B-BF68-34913F3D2BC0}" presName="sibTrans" presStyleCnt="0"/>
      <dgm:spPr/>
    </dgm:pt>
    <dgm:pt modelId="{34C202D8-B51E-4547-A3B0-546A0E6A3F91}" type="pres">
      <dgm:prSet presAssocID="{333B5E26-7A69-4BF5-A13B-8F0EAA49FECE}" presName="compNode" presStyleCnt="0"/>
      <dgm:spPr/>
    </dgm:pt>
    <dgm:pt modelId="{1008935B-6F41-4A6A-A3E5-F7D0D0CEDAE1}" type="pres">
      <dgm:prSet presAssocID="{333B5E26-7A69-4BF5-A13B-8F0EAA49FECE}" presName="bgRect" presStyleLbl="bgShp" presStyleIdx="1" presStyleCnt="3"/>
      <dgm:spPr/>
    </dgm:pt>
    <dgm:pt modelId="{E0CC2279-B09F-40C2-BD58-92534FA2B54D}" type="pres">
      <dgm:prSet presAssocID="{333B5E26-7A69-4BF5-A13B-8F0EAA49FEC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elder"/>
        </a:ext>
      </dgm:extLst>
    </dgm:pt>
    <dgm:pt modelId="{C40E2C94-FD6E-44FC-866C-342ED50DB582}" type="pres">
      <dgm:prSet presAssocID="{333B5E26-7A69-4BF5-A13B-8F0EAA49FECE}" presName="spaceRect" presStyleCnt="0"/>
      <dgm:spPr/>
    </dgm:pt>
    <dgm:pt modelId="{EF9FB018-E3ED-4BE5-9D0A-69169FD5D953}" type="pres">
      <dgm:prSet presAssocID="{333B5E26-7A69-4BF5-A13B-8F0EAA49FECE}" presName="parTx" presStyleLbl="revTx" presStyleIdx="1" presStyleCnt="3">
        <dgm:presLayoutVars>
          <dgm:chMax val="0"/>
          <dgm:chPref val="0"/>
        </dgm:presLayoutVars>
      </dgm:prSet>
      <dgm:spPr/>
    </dgm:pt>
    <dgm:pt modelId="{AE547156-C8F6-41B1-876B-344D7AA2855D}" type="pres">
      <dgm:prSet presAssocID="{01B59379-D3B7-4781-9BA4-4B62A4842743}" presName="sibTrans" presStyleCnt="0"/>
      <dgm:spPr/>
    </dgm:pt>
    <dgm:pt modelId="{FAB184C5-76D9-4984-8B38-DD0072AE5FFE}" type="pres">
      <dgm:prSet presAssocID="{C1230A6D-D59C-4876-9D15-23302D69ED3A}" presName="compNode" presStyleCnt="0"/>
      <dgm:spPr/>
    </dgm:pt>
    <dgm:pt modelId="{E7C21564-0127-448E-8356-5C892EF60490}" type="pres">
      <dgm:prSet presAssocID="{C1230A6D-D59C-4876-9D15-23302D69ED3A}" presName="bgRect" presStyleLbl="bgShp" presStyleIdx="2" presStyleCnt="3"/>
      <dgm:spPr/>
    </dgm:pt>
    <dgm:pt modelId="{AD75776D-56FD-4228-A805-68CA5BECEB0C}" type="pres">
      <dgm:prSet presAssocID="{C1230A6D-D59C-4876-9D15-23302D69ED3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at"/>
        </a:ext>
      </dgm:extLst>
    </dgm:pt>
    <dgm:pt modelId="{C3E1A60F-FE04-49F2-A8A3-329F56773C9C}" type="pres">
      <dgm:prSet presAssocID="{C1230A6D-D59C-4876-9D15-23302D69ED3A}" presName="spaceRect" presStyleCnt="0"/>
      <dgm:spPr/>
    </dgm:pt>
    <dgm:pt modelId="{A99E545B-62B4-4BD1-828C-F8655DCA8151}" type="pres">
      <dgm:prSet presAssocID="{C1230A6D-D59C-4876-9D15-23302D69ED3A}" presName="parTx" presStyleLbl="revTx" presStyleIdx="2" presStyleCnt="3">
        <dgm:presLayoutVars>
          <dgm:chMax val="0"/>
          <dgm:chPref val="0"/>
        </dgm:presLayoutVars>
      </dgm:prSet>
      <dgm:spPr/>
    </dgm:pt>
  </dgm:ptLst>
  <dgm:cxnLst>
    <dgm:cxn modelId="{D1D6390C-C66A-4E6D-AD50-934D156D984E}" type="presOf" srcId="{A6BF7E68-167F-43F9-BF52-98109DFD8F69}" destId="{44367EA4-F6FA-4352-9B13-7AE9D33202BF}" srcOrd="0" destOrd="0" presId="urn:microsoft.com/office/officeart/2018/2/layout/IconVerticalSolidList"/>
    <dgm:cxn modelId="{E3F6602D-B768-44AA-A525-9FAA8E2AEB23}" srcId="{590FBD68-EA50-45FE-AB77-7AEF28271297}" destId="{A6BF7E68-167F-43F9-BF52-98109DFD8F69}" srcOrd="0" destOrd="0" parTransId="{B01D3641-68FB-4311-9636-490EA336653A}" sibTransId="{23688B21-C4E1-439B-BF68-34913F3D2BC0}"/>
    <dgm:cxn modelId="{69635464-1922-412C-8919-57084111B425}" srcId="{590FBD68-EA50-45FE-AB77-7AEF28271297}" destId="{C1230A6D-D59C-4876-9D15-23302D69ED3A}" srcOrd="2" destOrd="0" parTransId="{E12360FF-75BD-44C1-85D9-8B049B04774C}" sibTransId="{6C1D1381-0E0A-4509-A8C1-C4E03B1CE057}"/>
    <dgm:cxn modelId="{5B8A4672-A279-4A02-B44B-84492FF49C7B}" srcId="{590FBD68-EA50-45FE-AB77-7AEF28271297}" destId="{333B5E26-7A69-4BF5-A13B-8F0EAA49FECE}" srcOrd="1" destOrd="0" parTransId="{04A0C072-E4A8-4DAA-A25E-31512DF00F0B}" sibTransId="{01B59379-D3B7-4781-9BA4-4B62A4842743}"/>
    <dgm:cxn modelId="{FCB92290-9C13-432E-9F66-C9EFDE4D8246}" type="presOf" srcId="{333B5E26-7A69-4BF5-A13B-8F0EAA49FECE}" destId="{EF9FB018-E3ED-4BE5-9D0A-69169FD5D953}" srcOrd="0" destOrd="0" presId="urn:microsoft.com/office/officeart/2018/2/layout/IconVerticalSolidList"/>
    <dgm:cxn modelId="{F3D5FEA8-2093-4E5B-AAA8-8C9A947C847C}" type="presOf" srcId="{590FBD68-EA50-45FE-AB77-7AEF28271297}" destId="{84FFBD26-FD36-45B0-9108-D81544544575}" srcOrd="0" destOrd="0" presId="urn:microsoft.com/office/officeart/2018/2/layout/IconVerticalSolidList"/>
    <dgm:cxn modelId="{A12249F0-ED07-4DE5-A318-6E14069CC8A9}" type="presOf" srcId="{C1230A6D-D59C-4876-9D15-23302D69ED3A}" destId="{A99E545B-62B4-4BD1-828C-F8655DCA8151}" srcOrd="0" destOrd="0" presId="urn:microsoft.com/office/officeart/2018/2/layout/IconVerticalSolidList"/>
    <dgm:cxn modelId="{84A231F4-E082-4B25-BDA5-A38AB67A4374}" type="presParOf" srcId="{84FFBD26-FD36-45B0-9108-D81544544575}" destId="{78F01DC0-F524-47DF-ACFE-8715037E9AE0}" srcOrd="0" destOrd="0" presId="urn:microsoft.com/office/officeart/2018/2/layout/IconVerticalSolidList"/>
    <dgm:cxn modelId="{E7548FEF-42DA-4CB3-8A0B-B78403ADC253}" type="presParOf" srcId="{78F01DC0-F524-47DF-ACFE-8715037E9AE0}" destId="{2450484F-E063-493B-BC2B-003D82AE5A8E}" srcOrd="0" destOrd="0" presId="urn:microsoft.com/office/officeart/2018/2/layout/IconVerticalSolidList"/>
    <dgm:cxn modelId="{CEC26691-ED46-4715-A2A3-45A6C0C47F01}" type="presParOf" srcId="{78F01DC0-F524-47DF-ACFE-8715037E9AE0}" destId="{F20DA03B-5D2B-4FF5-9E89-C7EC87449706}" srcOrd="1" destOrd="0" presId="urn:microsoft.com/office/officeart/2018/2/layout/IconVerticalSolidList"/>
    <dgm:cxn modelId="{B39E3F21-F771-4819-9AD7-CBBD50A1CE9C}" type="presParOf" srcId="{78F01DC0-F524-47DF-ACFE-8715037E9AE0}" destId="{2808327E-E896-4537-A855-899C59667872}" srcOrd="2" destOrd="0" presId="urn:microsoft.com/office/officeart/2018/2/layout/IconVerticalSolidList"/>
    <dgm:cxn modelId="{59978699-9543-4BEB-B109-870A6449829F}" type="presParOf" srcId="{78F01DC0-F524-47DF-ACFE-8715037E9AE0}" destId="{44367EA4-F6FA-4352-9B13-7AE9D33202BF}" srcOrd="3" destOrd="0" presId="urn:microsoft.com/office/officeart/2018/2/layout/IconVerticalSolidList"/>
    <dgm:cxn modelId="{0CC6E2C1-2764-434C-B8FE-E57DAE9D2E46}" type="presParOf" srcId="{84FFBD26-FD36-45B0-9108-D81544544575}" destId="{4D4CAA46-A7DC-4FCD-AEE1-CED405B468FA}" srcOrd="1" destOrd="0" presId="urn:microsoft.com/office/officeart/2018/2/layout/IconVerticalSolidList"/>
    <dgm:cxn modelId="{52FD862B-DE7E-4718-A804-7E036C81A036}" type="presParOf" srcId="{84FFBD26-FD36-45B0-9108-D81544544575}" destId="{34C202D8-B51E-4547-A3B0-546A0E6A3F91}" srcOrd="2" destOrd="0" presId="urn:microsoft.com/office/officeart/2018/2/layout/IconVerticalSolidList"/>
    <dgm:cxn modelId="{54D7728A-93C6-4E27-AF84-D38DC2EF4C5D}" type="presParOf" srcId="{34C202D8-B51E-4547-A3B0-546A0E6A3F91}" destId="{1008935B-6F41-4A6A-A3E5-F7D0D0CEDAE1}" srcOrd="0" destOrd="0" presId="urn:microsoft.com/office/officeart/2018/2/layout/IconVerticalSolidList"/>
    <dgm:cxn modelId="{EA8E034E-A0E1-4376-9E1F-44BA0243FEDC}" type="presParOf" srcId="{34C202D8-B51E-4547-A3B0-546A0E6A3F91}" destId="{E0CC2279-B09F-40C2-BD58-92534FA2B54D}" srcOrd="1" destOrd="0" presId="urn:microsoft.com/office/officeart/2018/2/layout/IconVerticalSolidList"/>
    <dgm:cxn modelId="{86B3475C-E06C-405C-A4E2-0357BD4B75A2}" type="presParOf" srcId="{34C202D8-B51E-4547-A3B0-546A0E6A3F91}" destId="{C40E2C94-FD6E-44FC-866C-342ED50DB582}" srcOrd="2" destOrd="0" presId="urn:microsoft.com/office/officeart/2018/2/layout/IconVerticalSolidList"/>
    <dgm:cxn modelId="{14121DFA-BA7D-4CF3-9EBE-98F6FC2FD97D}" type="presParOf" srcId="{34C202D8-B51E-4547-A3B0-546A0E6A3F91}" destId="{EF9FB018-E3ED-4BE5-9D0A-69169FD5D953}" srcOrd="3" destOrd="0" presId="urn:microsoft.com/office/officeart/2018/2/layout/IconVerticalSolidList"/>
    <dgm:cxn modelId="{9D84974D-9C1E-4636-A23A-77F893FD345D}" type="presParOf" srcId="{84FFBD26-FD36-45B0-9108-D81544544575}" destId="{AE547156-C8F6-41B1-876B-344D7AA2855D}" srcOrd="3" destOrd="0" presId="urn:microsoft.com/office/officeart/2018/2/layout/IconVerticalSolidList"/>
    <dgm:cxn modelId="{36C54DD6-EA82-4A2F-99AF-B152C6DD5A49}" type="presParOf" srcId="{84FFBD26-FD36-45B0-9108-D81544544575}" destId="{FAB184C5-76D9-4984-8B38-DD0072AE5FFE}" srcOrd="4" destOrd="0" presId="urn:microsoft.com/office/officeart/2018/2/layout/IconVerticalSolidList"/>
    <dgm:cxn modelId="{F1DB2EE9-E598-4371-BD1D-187BEE501DB5}" type="presParOf" srcId="{FAB184C5-76D9-4984-8B38-DD0072AE5FFE}" destId="{E7C21564-0127-448E-8356-5C892EF60490}" srcOrd="0" destOrd="0" presId="urn:microsoft.com/office/officeart/2018/2/layout/IconVerticalSolidList"/>
    <dgm:cxn modelId="{41406F18-A065-4E7B-BB5C-282F89BD9D5E}" type="presParOf" srcId="{FAB184C5-76D9-4984-8B38-DD0072AE5FFE}" destId="{AD75776D-56FD-4228-A805-68CA5BECEB0C}" srcOrd="1" destOrd="0" presId="urn:microsoft.com/office/officeart/2018/2/layout/IconVerticalSolidList"/>
    <dgm:cxn modelId="{9732D804-6889-4FDD-8F3D-362DDD32B04B}" type="presParOf" srcId="{FAB184C5-76D9-4984-8B38-DD0072AE5FFE}" destId="{C3E1A60F-FE04-49F2-A8A3-329F56773C9C}" srcOrd="2" destOrd="0" presId="urn:microsoft.com/office/officeart/2018/2/layout/IconVerticalSolidList"/>
    <dgm:cxn modelId="{B7B29F6C-F26A-4892-82B0-ED9F9ABA01B6}" type="presParOf" srcId="{FAB184C5-76D9-4984-8B38-DD0072AE5FFE}" destId="{A99E545B-62B4-4BD1-828C-F8655DCA815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AB24178-2669-4ED8-B1B5-F0DF7EAEB954}" type="doc">
      <dgm:prSet loTypeId="urn:microsoft.com/office/officeart/2018/2/layout/IconLabelList" loCatId="icon" qsTypeId="urn:microsoft.com/office/officeart/2005/8/quickstyle/simple1" qsCatId="simple" csTypeId="urn:microsoft.com/office/officeart/2018/5/colors/Iconchunking_neutralbg_accent5_2" csCatId="accent5" phldr="1"/>
      <dgm:spPr/>
      <dgm:t>
        <a:bodyPr/>
        <a:lstStyle/>
        <a:p>
          <a:endParaRPr lang="en-US"/>
        </a:p>
      </dgm:t>
    </dgm:pt>
    <dgm:pt modelId="{F1EE1D99-3AED-4BB6-A448-A94AB3984059}">
      <dgm:prSet/>
      <dgm:spPr/>
      <dgm:t>
        <a:bodyPr/>
        <a:lstStyle/>
        <a:p>
          <a:pPr>
            <a:lnSpc>
              <a:spcPct val="100000"/>
            </a:lnSpc>
          </a:pPr>
          <a:r>
            <a:rPr lang="en-US"/>
            <a:t>Be aware of </a:t>
          </a:r>
          <a:r>
            <a:rPr lang="en-US" b="1"/>
            <a:t>external factors, the environment</a:t>
          </a:r>
          <a:r>
            <a:rPr lang="en-US"/>
            <a:t>  </a:t>
          </a:r>
        </a:p>
      </dgm:t>
    </dgm:pt>
    <dgm:pt modelId="{4F4E1A9E-1EA5-43DA-8F47-1B7B03194FEF}" type="parTrans" cxnId="{8F974899-F485-4601-A8D5-0550C594D91E}">
      <dgm:prSet/>
      <dgm:spPr/>
      <dgm:t>
        <a:bodyPr/>
        <a:lstStyle/>
        <a:p>
          <a:endParaRPr lang="en-US"/>
        </a:p>
      </dgm:t>
    </dgm:pt>
    <dgm:pt modelId="{E5C5C29E-9E42-44EA-AF45-28DD97A5D2BB}" type="sibTrans" cxnId="{8F974899-F485-4601-A8D5-0550C594D91E}">
      <dgm:prSet/>
      <dgm:spPr/>
      <dgm:t>
        <a:bodyPr/>
        <a:lstStyle/>
        <a:p>
          <a:endParaRPr lang="en-US"/>
        </a:p>
      </dgm:t>
    </dgm:pt>
    <dgm:pt modelId="{9D0FD2F4-DB47-4668-AEEE-53C2B2DAF112}">
      <dgm:prSet/>
      <dgm:spPr/>
      <dgm:t>
        <a:bodyPr/>
        <a:lstStyle/>
        <a:p>
          <a:pPr>
            <a:lnSpc>
              <a:spcPct val="100000"/>
            </a:lnSpc>
          </a:pPr>
          <a:r>
            <a:rPr lang="en-US"/>
            <a:t>• Select an appropriate location (neutral, private, etc.) </a:t>
          </a:r>
        </a:p>
      </dgm:t>
    </dgm:pt>
    <dgm:pt modelId="{2DC6404E-0ECF-466B-88D9-173C9F732384}" type="parTrans" cxnId="{1E4769E4-52AF-4436-B2BE-4971183E17EA}">
      <dgm:prSet/>
      <dgm:spPr/>
      <dgm:t>
        <a:bodyPr/>
        <a:lstStyle/>
        <a:p>
          <a:endParaRPr lang="en-US"/>
        </a:p>
      </dgm:t>
    </dgm:pt>
    <dgm:pt modelId="{30CA93A4-4F45-4805-B1D0-F7BCCC2FE2C5}" type="sibTrans" cxnId="{1E4769E4-52AF-4436-B2BE-4971183E17EA}">
      <dgm:prSet/>
      <dgm:spPr/>
      <dgm:t>
        <a:bodyPr/>
        <a:lstStyle/>
        <a:p>
          <a:endParaRPr lang="en-US"/>
        </a:p>
      </dgm:t>
    </dgm:pt>
    <dgm:pt modelId="{06ECF2B6-84B6-418E-8DAD-A703A57C288A}">
      <dgm:prSet/>
      <dgm:spPr/>
      <dgm:t>
        <a:bodyPr/>
        <a:lstStyle/>
        <a:p>
          <a:pPr>
            <a:lnSpc>
              <a:spcPct val="100000"/>
            </a:lnSpc>
          </a:pPr>
          <a:r>
            <a:rPr lang="en-US"/>
            <a:t>• Use non-defensive body language –place yourself at the employee’s level </a:t>
          </a:r>
        </a:p>
      </dgm:t>
    </dgm:pt>
    <dgm:pt modelId="{39DF7FEC-449D-457A-B6B1-ECCF3690EA0A}" type="parTrans" cxnId="{1FE6DCAE-7AE5-4CC3-A6EB-8B2058181B15}">
      <dgm:prSet/>
      <dgm:spPr/>
      <dgm:t>
        <a:bodyPr/>
        <a:lstStyle/>
        <a:p>
          <a:endParaRPr lang="en-US"/>
        </a:p>
      </dgm:t>
    </dgm:pt>
    <dgm:pt modelId="{A4AF0A17-E4E4-4641-BD10-352176224D25}" type="sibTrans" cxnId="{1FE6DCAE-7AE5-4CC3-A6EB-8B2058181B15}">
      <dgm:prSet/>
      <dgm:spPr/>
      <dgm:t>
        <a:bodyPr/>
        <a:lstStyle/>
        <a:p>
          <a:endParaRPr lang="en-US"/>
        </a:p>
      </dgm:t>
    </dgm:pt>
    <dgm:pt modelId="{5C21E62D-064C-444A-A769-735750C2B6C5}">
      <dgm:prSet/>
      <dgm:spPr/>
      <dgm:t>
        <a:bodyPr/>
        <a:lstStyle/>
        <a:p>
          <a:pPr>
            <a:lnSpc>
              <a:spcPct val="100000"/>
            </a:lnSpc>
          </a:pPr>
          <a:r>
            <a:rPr lang="en-US"/>
            <a:t>• Use appropriate eye contact </a:t>
          </a:r>
        </a:p>
      </dgm:t>
    </dgm:pt>
    <dgm:pt modelId="{AF85706F-DF11-41F2-A126-8A10B2934B03}" type="parTrans" cxnId="{226E297D-986D-4691-958B-5131A00E0B82}">
      <dgm:prSet/>
      <dgm:spPr/>
      <dgm:t>
        <a:bodyPr/>
        <a:lstStyle/>
        <a:p>
          <a:endParaRPr lang="en-US"/>
        </a:p>
      </dgm:t>
    </dgm:pt>
    <dgm:pt modelId="{ECA006F2-F808-408E-A12B-03FC9FE89ED3}" type="sibTrans" cxnId="{226E297D-986D-4691-958B-5131A00E0B82}">
      <dgm:prSet/>
      <dgm:spPr/>
      <dgm:t>
        <a:bodyPr/>
        <a:lstStyle/>
        <a:p>
          <a:endParaRPr lang="en-US"/>
        </a:p>
      </dgm:t>
    </dgm:pt>
    <dgm:pt modelId="{3A9FCB97-EA5A-4858-A129-97FBCBF64914}" type="pres">
      <dgm:prSet presAssocID="{5AB24178-2669-4ED8-B1B5-F0DF7EAEB954}" presName="root" presStyleCnt="0">
        <dgm:presLayoutVars>
          <dgm:dir/>
          <dgm:resizeHandles val="exact"/>
        </dgm:presLayoutVars>
      </dgm:prSet>
      <dgm:spPr/>
    </dgm:pt>
    <dgm:pt modelId="{AF9FDB26-DA96-4E1C-922D-579C58727E95}" type="pres">
      <dgm:prSet presAssocID="{F1EE1D99-3AED-4BB6-A448-A94AB3984059}" presName="compNode" presStyleCnt="0"/>
      <dgm:spPr/>
    </dgm:pt>
    <dgm:pt modelId="{2D1A752D-FFE1-49DE-95BA-C746CCFD3025}" type="pres">
      <dgm:prSet presAssocID="{F1EE1D99-3AED-4BB6-A448-A94AB398405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eciduous tree"/>
        </a:ext>
      </dgm:extLst>
    </dgm:pt>
    <dgm:pt modelId="{B4FD4EDC-DCF2-4BCE-BD6B-BAB710E9E718}" type="pres">
      <dgm:prSet presAssocID="{F1EE1D99-3AED-4BB6-A448-A94AB3984059}" presName="spaceRect" presStyleCnt="0"/>
      <dgm:spPr/>
    </dgm:pt>
    <dgm:pt modelId="{E8489195-0884-4024-A196-87FA4422DDB0}" type="pres">
      <dgm:prSet presAssocID="{F1EE1D99-3AED-4BB6-A448-A94AB3984059}" presName="textRect" presStyleLbl="revTx" presStyleIdx="0" presStyleCnt="4">
        <dgm:presLayoutVars>
          <dgm:chMax val="1"/>
          <dgm:chPref val="1"/>
        </dgm:presLayoutVars>
      </dgm:prSet>
      <dgm:spPr/>
    </dgm:pt>
    <dgm:pt modelId="{9630E2FC-DAFD-4344-9C6C-3EB9A0035E51}" type="pres">
      <dgm:prSet presAssocID="{E5C5C29E-9E42-44EA-AF45-28DD97A5D2BB}" presName="sibTrans" presStyleCnt="0"/>
      <dgm:spPr/>
    </dgm:pt>
    <dgm:pt modelId="{C277E61B-8632-4F38-9F7E-73A9913F7908}" type="pres">
      <dgm:prSet presAssocID="{9D0FD2F4-DB47-4668-AEEE-53C2B2DAF112}" presName="compNode" presStyleCnt="0"/>
      <dgm:spPr/>
    </dgm:pt>
    <dgm:pt modelId="{BC534CA6-BB8D-4110-A207-4DEAE2AB303D}" type="pres">
      <dgm:prSet presAssocID="{9D0FD2F4-DB47-4668-AEEE-53C2B2DAF11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keleton"/>
        </a:ext>
      </dgm:extLst>
    </dgm:pt>
    <dgm:pt modelId="{9C9E747D-B3EA-40D2-9DCE-C3FD6019FE2C}" type="pres">
      <dgm:prSet presAssocID="{9D0FD2F4-DB47-4668-AEEE-53C2B2DAF112}" presName="spaceRect" presStyleCnt="0"/>
      <dgm:spPr/>
    </dgm:pt>
    <dgm:pt modelId="{1384FDE1-BBED-4942-B5A4-DDF6F25B7A6F}" type="pres">
      <dgm:prSet presAssocID="{9D0FD2F4-DB47-4668-AEEE-53C2B2DAF112}" presName="textRect" presStyleLbl="revTx" presStyleIdx="1" presStyleCnt="4">
        <dgm:presLayoutVars>
          <dgm:chMax val="1"/>
          <dgm:chPref val="1"/>
        </dgm:presLayoutVars>
      </dgm:prSet>
      <dgm:spPr/>
    </dgm:pt>
    <dgm:pt modelId="{1096077F-1328-48BC-AADE-54BE33849948}" type="pres">
      <dgm:prSet presAssocID="{30CA93A4-4F45-4805-B1D0-F7BCCC2FE2C5}" presName="sibTrans" presStyleCnt="0"/>
      <dgm:spPr/>
    </dgm:pt>
    <dgm:pt modelId="{D574719D-567D-4B04-A435-AF466BB0177F}" type="pres">
      <dgm:prSet presAssocID="{06ECF2B6-84B6-418E-8DAD-A703A57C288A}" presName="compNode" presStyleCnt="0"/>
      <dgm:spPr/>
    </dgm:pt>
    <dgm:pt modelId="{6EC2B827-F3DE-4EB7-A6E7-B4598EC10A77}" type="pres">
      <dgm:prSet presAssocID="{06ECF2B6-84B6-418E-8DAD-A703A57C288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ongue"/>
        </a:ext>
      </dgm:extLst>
    </dgm:pt>
    <dgm:pt modelId="{D88D5D3A-A4BC-4AD6-B019-D366032EE210}" type="pres">
      <dgm:prSet presAssocID="{06ECF2B6-84B6-418E-8DAD-A703A57C288A}" presName="spaceRect" presStyleCnt="0"/>
      <dgm:spPr/>
    </dgm:pt>
    <dgm:pt modelId="{A2455BF6-0FE7-477B-B314-7A873FEC3F24}" type="pres">
      <dgm:prSet presAssocID="{06ECF2B6-84B6-418E-8DAD-A703A57C288A}" presName="textRect" presStyleLbl="revTx" presStyleIdx="2" presStyleCnt="4">
        <dgm:presLayoutVars>
          <dgm:chMax val="1"/>
          <dgm:chPref val="1"/>
        </dgm:presLayoutVars>
      </dgm:prSet>
      <dgm:spPr/>
    </dgm:pt>
    <dgm:pt modelId="{1668E3A8-3A8E-4A42-8C60-1800F5E7058C}" type="pres">
      <dgm:prSet presAssocID="{A4AF0A17-E4E4-4641-BD10-352176224D25}" presName="sibTrans" presStyleCnt="0"/>
      <dgm:spPr/>
    </dgm:pt>
    <dgm:pt modelId="{8E221E0A-FD54-4189-A230-7BF5E9CB658D}" type="pres">
      <dgm:prSet presAssocID="{5C21E62D-064C-444A-A769-735750C2B6C5}" presName="compNode" presStyleCnt="0"/>
      <dgm:spPr/>
    </dgm:pt>
    <dgm:pt modelId="{7100D673-841C-4F74-BA60-6393BBE21273}" type="pres">
      <dgm:prSet presAssocID="{5C21E62D-064C-444A-A769-735750C2B6C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Eye"/>
        </a:ext>
      </dgm:extLst>
    </dgm:pt>
    <dgm:pt modelId="{AEEC5AE7-7886-4200-8847-80FE007B07A0}" type="pres">
      <dgm:prSet presAssocID="{5C21E62D-064C-444A-A769-735750C2B6C5}" presName="spaceRect" presStyleCnt="0"/>
      <dgm:spPr/>
    </dgm:pt>
    <dgm:pt modelId="{5561C5F1-2DBA-47DC-A376-CE9B44F934DB}" type="pres">
      <dgm:prSet presAssocID="{5C21E62D-064C-444A-A769-735750C2B6C5}" presName="textRect" presStyleLbl="revTx" presStyleIdx="3" presStyleCnt="4">
        <dgm:presLayoutVars>
          <dgm:chMax val="1"/>
          <dgm:chPref val="1"/>
        </dgm:presLayoutVars>
      </dgm:prSet>
      <dgm:spPr/>
    </dgm:pt>
  </dgm:ptLst>
  <dgm:cxnLst>
    <dgm:cxn modelId="{6BE51A72-1B72-400A-A93A-3D34B859F888}" type="presOf" srcId="{F1EE1D99-3AED-4BB6-A448-A94AB3984059}" destId="{E8489195-0884-4024-A196-87FA4422DDB0}" srcOrd="0" destOrd="0" presId="urn:microsoft.com/office/officeart/2018/2/layout/IconLabelList"/>
    <dgm:cxn modelId="{226E297D-986D-4691-958B-5131A00E0B82}" srcId="{5AB24178-2669-4ED8-B1B5-F0DF7EAEB954}" destId="{5C21E62D-064C-444A-A769-735750C2B6C5}" srcOrd="3" destOrd="0" parTransId="{AF85706F-DF11-41F2-A126-8A10B2934B03}" sibTransId="{ECA006F2-F808-408E-A12B-03FC9FE89ED3}"/>
    <dgm:cxn modelId="{688BB485-4402-4F07-A7CE-3E2193B37D91}" type="presOf" srcId="{5AB24178-2669-4ED8-B1B5-F0DF7EAEB954}" destId="{3A9FCB97-EA5A-4858-A129-97FBCBF64914}" srcOrd="0" destOrd="0" presId="urn:microsoft.com/office/officeart/2018/2/layout/IconLabelList"/>
    <dgm:cxn modelId="{6B43F987-298C-4020-9234-C38C3C344B5B}" type="presOf" srcId="{5C21E62D-064C-444A-A769-735750C2B6C5}" destId="{5561C5F1-2DBA-47DC-A376-CE9B44F934DB}" srcOrd="0" destOrd="0" presId="urn:microsoft.com/office/officeart/2018/2/layout/IconLabelList"/>
    <dgm:cxn modelId="{8F974899-F485-4601-A8D5-0550C594D91E}" srcId="{5AB24178-2669-4ED8-B1B5-F0DF7EAEB954}" destId="{F1EE1D99-3AED-4BB6-A448-A94AB3984059}" srcOrd="0" destOrd="0" parTransId="{4F4E1A9E-1EA5-43DA-8F47-1B7B03194FEF}" sibTransId="{E5C5C29E-9E42-44EA-AF45-28DD97A5D2BB}"/>
    <dgm:cxn modelId="{B39F99AD-CB2B-4661-9A5E-9907176209B2}" type="presOf" srcId="{06ECF2B6-84B6-418E-8DAD-A703A57C288A}" destId="{A2455BF6-0FE7-477B-B314-7A873FEC3F24}" srcOrd="0" destOrd="0" presId="urn:microsoft.com/office/officeart/2018/2/layout/IconLabelList"/>
    <dgm:cxn modelId="{1FE6DCAE-7AE5-4CC3-A6EB-8B2058181B15}" srcId="{5AB24178-2669-4ED8-B1B5-F0DF7EAEB954}" destId="{06ECF2B6-84B6-418E-8DAD-A703A57C288A}" srcOrd="2" destOrd="0" parTransId="{39DF7FEC-449D-457A-B6B1-ECCF3690EA0A}" sibTransId="{A4AF0A17-E4E4-4641-BD10-352176224D25}"/>
    <dgm:cxn modelId="{1E4769E4-52AF-4436-B2BE-4971183E17EA}" srcId="{5AB24178-2669-4ED8-B1B5-F0DF7EAEB954}" destId="{9D0FD2F4-DB47-4668-AEEE-53C2B2DAF112}" srcOrd="1" destOrd="0" parTransId="{2DC6404E-0ECF-466B-88D9-173C9F732384}" sibTransId="{30CA93A4-4F45-4805-B1D0-F7BCCC2FE2C5}"/>
    <dgm:cxn modelId="{30FF93F2-0DFD-4B51-9E5A-0DE391A224B3}" type="presOf" srcId="{9D0FD2F4-DB47-4668-AEEE-53C2B2DAF112}" destId="{1384FDE1-BBED-4942-B5A4-DDF6F25B7A6F}" srcOrd="0" destOrd="0" presId="urn:microsoft.com/office/officeart/2018/2/layout/IconLabelList"/>
    <dgm:cxn modelId="{C2601EE5-6901-4C9F-A502-D53C311B178B}" type="presParOf" srcId="{3A9FCB97-EA5A-4858-A129-97FBCBF64914}" destId="{AF9FDB26-DA96-4E1C-922D-579C58727E95}" srcOrd="0" destOrd="0" presId="urn:microsoft.com/office/officeart/2018/2/layout/IconLabelList"/>
    <dgm:cxn modelId="{571C9BAD-3B5B-47E7-9998-AC27DD29EC5D}" type="presParOf" srcId="{AF9FDB26-DA96-4E1C-922D-579C58727E95}" destId="{2D1A752D-FFE1-49DE-95BA-C746CCFD3025}" srcOrd="0" destOrd="0" presId="urn:microsoft.com/office/officeart/2018/2/layout/IconLabelList"/>
    <dgm:cxn modelId="{CC24A65B-E52F-4BD6-90E2-B0F990F951A2}" type="presParOf" srcId="{AF9FDB26-DA96-4E1C-922D-579C58727E95}" destId="{B4FD4EDC-DCF2-4BCE-BD6B-BAB710E9E718}" srcOrd="1" destOrd="0" presId="urn:microsoft.com/office/officeart/2018/2/layout/IconLabelList"/>
    <dgm:cxn modelId="{2C78C751-6F03-49CB-9B96-C7EE93297053}" type="presParOf" srcId="{AF9FDB26-DA96-4E1C-922D-579C58727E95}" destId="{E8489195-0884-4024-A196-87FA4422DDB0}" srcOrd="2" destOrd="0" presId="urn:microsoft.com/office/officeart/2018/2/layout/IconLabelList"/>
    <dgm:cxn modelId="{F3F384F7-2254-4791-BDFF-BB42A6CBB3B3}" type="presParOf" srcId="{3A9FCB97-EA5A-4858-A129-97FBCBF64914}" destId="{9630E2FC-DAFD-4344-9C6C-3EB9A0035E51}" srcOrd="1" destOrd="0" presId="urn:microsoft.com/office/officeart/2018/2/layout/IconLabelList"/>
    <dgm:cxn modelId="{AA16804E-1A85-4D6E-8B8F-E9A8F1274921}" type="presParOf" srcId="{3A9FCB97-EA5A-4858-A129-97FBCBF64914}" destId="{C277E61B-8632-4F38-9F7E-73A9913F7908}" srcOrd="2" destOrd="0" presId="urn:microsoft.com/office/officeart/2018/2/layout/IconLabelList"/>
    <dgm:cxn modelId="{034F4FA3-8CF7-4BEF-8633-9CEB80CFC890}" type="presParOf" srcId="{C277E61B-8632-4F38-9F7E-73A9913F7908}" destId="{BC534CA6-BB8D-4110-A207-4DEAE2AB303D}" srcOrd="0" destOrd="0" presId="urn:microsoft.com/office/officeart/2018/2/layout/IconLabelList"/>
    <dgm:cxn modelId="{1FF8EB73-C7E0-4581-A2A0-F3D552C109D9}" type="presParOf" srcId="{C277E61B-8632-4F38-9F7E-73A9913F7908}" destId="{9C9E747D-B3EA-40D2-9DCE-C3FD6019FE2C}" srcOrd="1" destOrd="0" presId="urn:microsoft.com/office/officeart/2018/2/layout/IconLabelList"/>
    <dgm:cxn modelId="{8CA7CE07-8659-4D41-9A83-8BB8661DD0E6}" type="presParOf" srcId="{C277E61B-8632-4F38-9F7E-73A9913F7908}" destId="{1384FDE1-BBED-4942-B5A4-DDF6F25B7A6F}" srcOrd="2" destOrd="0" presId="urn:microsoft.com/office/officeart/2018/2/layout/IconLabelList"/>
    <dgm:cxn modelId="{EAD47C34-392D-46E0-89AB-C01BCB7BC4D0}" type="presParOf" srcId="{3A9FCB97-EA5A-4858-A129-97FBCBF64914}" destId="{1096077F-1328-48BC-AADE-54BE33849948}" srcOrd="3" destOrd="0" presId="urn:microsoft.com/office/officeart/2018/2/layout/IconLabelList"/>
    <dgm:cxn modelId="{DCC75669-BE13-4B49-B8DA-51AA275B3974}" type="presParOf" srcId="{3A9FCB97-EA5A-4858-A129-97FBCBF64914}" destId="{D574719D-567D-4B04-A435-AF466BB0177F}" srcOrd="4" destOrd="0" presId="urn:microsoft.com/office/officeart/2018/2/layout/IconLabelList"/>
    <dgm:cxn modelId="{5318366A-826F-400D-BA77-C45C3819403E}" type="presParOf" srcId="{D574719D-567D-4B04-A435-AF466BB0177F}" destId="{6EC2B827-F3DE-4EB7-A6E7-B4598EC10A77}" srcOrd="0" destOrd="0" presId="urn:microsoft.com/office/officeart/2018/2/layout/IconLabelList"/>
    <dgm:cxn modelId="{2B05F5D5-FBB3-4306-B1CB-E9DFD87D643B}" type="presParOf" srcId="{D574719D-567D-4B04-A435-AF466BB0177F}" destId="{D88D5D3A-A4BC-4AD6-B019-D366032EE210}" srcOrd="1" destOrd="0" presId="urn:microsoft.com/office/officeart/2018/2/layout/IconLabelList"/>
    <dgm:cxn modelId="{50D1EE21-B8BA-4DFD-B3EA-D1C50B3CB770}" type="presParOf" srcId="{D574719D-567D-4B04-A435-AF466BB0177F}" destId="{A2455BF6-0FE7-477B-B314-7A873FEC3F24}" srcOrd="2" destOrd="0" presId="urn:microsoft.com/office/officeart/2018/2/layout/IconLabelList"/>
    <dgm:cxn modelId="{7A342059-FF50-4205-AF74-FA3D6A6EFDF7}" type="presParOf" srcId="{3A9FCB97-EA5A-4858-A129-97FBCBF64914}" destId="{1668E3A8-3A8E-4A42-8C60-1800F5E7058C}" srcOrd="5" destOrd="0" presId="urn:microsoft.com/office/officeart/2018/2/layout/IconLabelList"/>
    <dgm:cxn modelId="{C9D6063F-9B37-49EC-BCAE-6542047F74B3}" type="presParOf" srcId="{3A9FCB97-EA5A-4858-A129-97FBCBF64914}" destId="{8E221E0A-FD54-4189-A230-7BF5E9CB658D}" srcOrd="6" destOrd="0" presId="urn:microsoft.com/office/officeart/2018/2/layout/IconLabelList"/>
    <dgm:cxn modelId="{01EF3778-9B87-4BE3-8483-B56A0A84EF30}" type="presParOf" srcId="{8E221E0A-FD54-4189-A230-7BF5E9CB658D}" destId="{7100D673-841C-4F74-BA60-6393BBE21273}" srcOrd="0" destOrd="0" presId="urn:microsoft.com/office/officeart/2018/2/layout/IconLabelList"/>
    <dgm:cxn modelId="{FD5F4CE2-245E-4468-9D75-C9AA23C586C5}" type="presParOf" srcId="{8E221E0A-FD54-4189-A230-7BF5E9CB658D}" destId="{AEEC5AE7-7886-4200-8847-80FE007B07A0}" srcOrd="1" destOrd="0" presId="urn:microsoft.com/office/officeart/2018/2/layout/IconLabelList"/>
    <dgm:cxn modelId="{CB18972D-71F3-4B01-A4D0-8EB77E0E0E59}" type="presParOf" srcId="{8E221E0A-FD54-4189-A230-7BF5E9CB658D}" destId="{5561C5F1-2DBA-47DC-A376-CE9B44F934DB}"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A3AC4F5-E7D5-4FDC-AE25-590879C4DE69}"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9B0B3032-B38C-4D7C-9E55-CE3A4959DC2F}">
      <dgm:prSet/>
      <dgm:spPr/>
      <dgm:t>
        <a:bodyPr/>
        <a:lstStyle/>
        <a:p>
          <a:pPr>
            <a:lnSpc>
              <a:spcPct val="100000"/>
            </a:lnSpc>
          </a:pPr>
          <a:r>
            <a:rPr lang="en-US"/>
            <a:t>• Give up the need to be right, there may be times where you will have to “agree to disagree” </a:t>
          </a:r>
        </a:p>
      </dgm:t>
    </dgm:pt>
    <dgm:pt modelId="{82F9FC84-2981-48C8-A0A7-CBA140B11A24}" type="parTrans" cxnId="{BB8B779A-3767-41EE-AF6D-E4376EB5D30E}">
      <dgm:prSet/>
      <dgm:spPr/>
      <dgm:t>
        <a:bodyPr/>
        <a:lstStyle/>
        <a:p>
          <a:endParaRPr lang="en-US"/>
        </a:p>
      </dgm:t>
    </dgm:pt>
    <dgm:pt modelId="{DD253089-2B20-42FD-B9A7-39CA0B67A215}" type="sibTrans" cxnId="{BB8B779A-3767-41EE-AF6D-E4376EB5D30E}">
      <dgm:prSet/>
      <dgm:spPr/>
      <dgm:t>
        <a:bodyPr/>
        <a:lstStyle/>
        <a:p>
          <a:endParaRPr lang="en-US"/>
        </a:p>
      </dgm:t>
    </dgm:pt>
    <dgm:pt modelId="{33D73903-F092-47B4-B0B6-0C5AECAC4062}">
      <dgm:prSet/>
      <dgm:spPr/>
      <dgm:t>
        <a:bodyPr/>
        <a:lstStyle/>
        <a:p>
          <a:pPr>
            <a:lnSpc>
              <a:spcPct val="100000"/>
            </a:lnSpc>
          </a:pPr>
          <a:r>
            <a:rPr lang="en-US"/>
            <a:t>• Do not become defensive </a:t>
          </a:r>
        </a:p>
      </dgm:t>
    </dgm:pt>
    <dgm:pt modelId="{7EB05DB1-47EF-48A3-B873-6F1E8BF442C6}" type="parTrans" cxnId="{CADF86AD-676A-425B-B8DF-6FB2C3202FE4}">
      <dgm:prSet/>
      <dgm:spPr/>
      <dgm:t>
        <a:bodyPr/>
        <a:lstStyle/>
        <a:p>
          <a:endParaRPr lang="en-US"/>
        </a:p>
      </dgm:t>
    </dgm:pt>
    <dgm:pt modelId="{72EC58E0-1687-4B3F-8573-35794CA6FEF5}" type="sibTrans" cxnId="{CADF86AD-676A-425B-B8DF-6FB2C3202FE4}">
      <dgm:prSet/>
      <dgm:spPr/>
      <dgm:t>
        <a:bodyPr/>
        <a:lstStyle/>
        <a:p>
          <a:endParaRPr lang="en-US"/>
        </a:p>
      </dgm:t>
    </dgm:pt>
    <dgm:pt modelId="{8289234D-5317-45E7-B86F-6F1AA4909055}">
      <dgm:prSet/>
      <dgm:spPr/>
      <dgm:t>
        <a:bodyPr/>
        <a:lstStyle/>
        <a:p>
          <a:pPr>
            <a:lnSpc>
              <a:spcPct val="100000"/>
            </a:lnSpc>
          </a:pPr>
          <a:r>
            <a:rPr lang="en-US"/>
            <a:t>• Encourage the person to do what he or she is going to do anyway (within limits, of course) </a:t>
          </a:r>
        </a:p>
      </dgm:t>
    </dgm:pt>
    <dgm:pt modelId="{99E38D97-9202-4832-A2B4-11A0F01482DC}" type="parTrans" cxnId="{D5867C8C-0320-479F-975B-606D8B552F65}">
      <dgm:prSet/>
      <dgm:spPr/>
      <dgm:t>
        <a:bodyPr/>
        <a:lstStyle/>
        <a:p>
          <a:endParaRPr lang="en-US"/>
        </a:p>
      </dgm:t>
    </dgm:pt>
    <dgm:pt modelId="{C9E443F4-353D-440B-968D-8DACD2EFDED8}" type="sibTrans" cxnId="{D5867C8C-0320-479F-975B-606D8B552F65}">
      <dgm:prSet/>
      <dgm:spPr/>
      <dgm:t>
        <a:bodyPr/>
        <a:lstStyle/>
        <a:p>
          <a:endParaRPr lang="en-US"/>
        </a:p>
      </dgm:t>
    </dgm:pt>
    <dgm:pt modelId="{0D1A699D-D949-418A-99EE-AC079BBA5418}">
      <dgm:prSet/>
      <dgm:spPr/>
      <dgm:t>
        <a:bodyPr/>
        <a:lstStyle/>
        <a:p>
          <a:pPr>
            <a:lnSpc>
              <a:spcPct val="100000"/>
            </a:lnSpc>
          </a:pPr>
          <a:r>
            <a:rPr lang="en-US"/>
            <a:t>• Regain control by stopping the exchange </a:t>
          </a:r>
        </a:p>
      </dgm:t>
    </dgm:pt>
    <dgm:pt modelId="{A75500F0-EA00-435B-95F2-6E9593E99471}" type="parTrans" cxnId="{CC103969-7E31-42E2-ADA3-AB797E2710B2}">
      <dgm:prSet/>
      <dgm:spPr/>
      <dgm:t>
        <a:bodyPr/>
        <a:lstStyle/>
        <a:p>
          <a:endParaRPr lang="en-US"/>
        </a:p>
      </dgm:t>
    </dgm:pt>
    <dgm:pt modelId="{705F7494-554C-4761-8B2A-233EA663A9E6}" type="sibTrans" cxnId="{CC103969-7E31-42E2-ADA3-AB797E2710B2}">
      <dgm:prSet/>
      <dgm:spPr/>
      <dgm:t>
        <a:bodyPr/>
        <a:lstStyle/>
        <a:p>
          <a:endParaRPr lang="en-US"/>
        </a:p>
      </dgm:t>
    </dgm:pt>
    <dgm:pt modelId="{A14A82FA-BAEE-4A4C-B4FE-A80FACD50AF0}">
      <dgm:prSet/>
      <dgm:spPr/>
      <dgm:t>
        <a:bodyPr/>
        <a:lstStyle/>
        <a:p>
          <a:pPr>
            <a:lnSpc>
              <a:spcPct val="100000"/>
            </a:lnSpc>
          </a:pPr>
          <a:r>
            <a:rPr lang="en-US"/>
            <a:t>• Establish another time to pursue if necessary, it sometimes helps to walk away from a situation and revisit it once emotions have subsided </a:t>
          </a:r>
        </a:p>
      </dgm:t>
    </dgm:pt>
    <dgm:pt modelId="{0DCD1C14-F6A4-488C-BE82-3DAD6ECD25F5}" type="parTrans" cxnId="{33656A3F-EA29-45D1-B6F4-6A514F734310}">
      <dgm:prSet/>
      <dgm:spPr/>
      <dgm:t>
        <a:bodyPr/>
        <a:lstStyle/>
        <a:p>
          <a:endParaRPr lang="en-US"/>
        </a:p>
      </dgm:t>
    </dgm:pt>
    <dgm:pt modelId="{A6D90D7D-000B-41EA-8897-D30D8F26B849}" type="sibTrans" cxnId="{33656A3F-EA29-45D1-B6F4-6A514F734310}">
      <dgm:prSet/>
      <dgm:spPr/>
      <dgm:t>
        <a:bodyPr/>
        <a:lstStyle/>
        <a:p>
          <a:endParaRPr lang="en-US"/>
        </a:p>
      </dgm:t>
    </dgm:pt>
    <dgm:pt modelId="{3FBABDC2-88EC-4ACF-BD73-F2AEED73ECB9}">
      <dgm:prSet/>
      <dgm:spPr/>
      <dgm:t>
        <a:bodyPr/>
        <a:lstStyle/>
        <a:p>
          <a:pPr>
            <a:lnSpc>
              <a:spcPct val="100000"/>
            </a:lnSpc>
          </a:pPr>
          <a:r>
            <a:rPr lang="en-US"/>
            <a:t>• Allow the other person the opportunity to save face </a:t>
          </a:r>
        </a:p>
      </dgm:t>
    </dgm:pt>
    <dgm:pt modelId="{75B19204-E9B4-473C-A3E4-D340995DBCA7}" type="parTrans" cxnId="{C02C491D-53E1-4CC9-800C-1EAE139BB6E0}">
      <dgm:prSet/>
      <dgm:spPr/>
      <dgm:t>
        <a:bodyPr/>
        <a:lstStyle/>
        <a:p>
          <a:endParaRPr lang="en-US"/>
        </a:p>
      </dgm:t>
    </dgm:pt>
    <dgm:pt modelId="{74DB96A8-B750-486E-BDD1-AABF82813B72}" type="sibTrans" cxnId="{C02C491D-53E1-4CC9-800C-1EAE139BB6E0}">
      <dgm:prSet/>
      <dgm:spPr/>
      <dgm:t>
        <a:bodyPr/>
        <a:lstStyle/>
        <a:p>
          <a:endParaRPr lang="en-US"/>
        </a:p>
      </dgm:t>
    </dgm:pt>
    <dgm:pt modelId="{4046C671-255B-4427-BF82-7B83900B3CF9}" type="pres">
      <dgm:prSet presAssocID="{EA3AC4F5-E7D5-4FDC-AE25-590879C4DE69}" presName="Name0" presStyleCnt="0">
        <dgm:presLayoutVars>
          <dgm:dir/>
          <dgm:resizeHandles val="exact"/>
        </dgm:presLayoutVars>
      </dgm:prSet>
      <dgm:spPr/>
    </dgm:pt>
    <dgm:pt modelId="{1947BA5F-1FBF-4FB1-BAC2-CB1C310B2C51}" type="pres">
      <dgm:prSet presAssocID="{9B0B3032-B38C-4D7C-9E55-CE3A4959DC2F}" presName="node" presStyleLbl="node1" presStyleIdx="0" presStyleCnt="6">
        <dgm:presLayoutVars>
          <dgm:bulletEnabled val="1"/>
        </dgm:presLayoutVars>
      </dgm:prSet>
      <dgm:spPr/>
    </dgm:pt>
    <dgm:pt modelId="{DEA45D10-8A3E-49C1-8F81-3ED2B6721827}" type="pres">
      <dgm:prSet presAssocID="{DD253089-2B20-42FD-B9A7-39CA0B67A215}" presName="sibTrans" presStyleLbl="sibTrans1D1" presStyleIdx="0" presStyleCnt="5"/>
      <dgm:spPr/>
    </dgm:pt>
    <dgm:pt modelId="{09232A49-D26E-486D-9890-802605496A25}" type="pres">
      <dgm:prSet presAssocID="{DD253089-2B20-42FD-B9A7-39CA0B67A215}" presName="connectorText" presStyleLbl="sibTrans1D1" presStyleIdx="0" presStyleCnt="5"/>
      <dgm:spPr/>
    </dgm:pt>
    <dgm:pt modelId="{9A3CD89C-CFCC-4E59-BFF4-2367A3970872}" type="pres">
      <dgm:prSet presAssocID="{33D73903-F092-47B4-B0B6-0C5AECAC4062}" presName="node" presStyleLbl="node1" presStyleIdx="1" presStyleCnt="6">
        <dgm:presLayoutVars>
          <dgm:bulletEnabled val="1"/>
        </dgm:presLayoutVars>
      </dgm:prSet>
      <dgm:spPr/>
    </dgm:pt>
    <dgm:pt modelId="{26834DB1-5E45-4A95-94CA-ADC66454CFEB}" type="pres">
      <dgm:prSet presAssocID="{72EC58E0-1687-4B3F-8573-35794CA6FEF5}" presName="sibTrans" presStyleLbl="sibTrans1D1" presStyleIdx="1" presStyleCnt="5"/>
      <dgm:spPr/>
    </dgm:pt>
    <dgm:pt modelId="{66F32CA4-00D6-45BC-A888-D086E42B320C}" type="pres">
      <dgm:prSet presAssocID="{72EC58E0-1687-4B3F-8573-35794CA6FEF5}" presName="connectorText" presStyleLbl="sibTrans1D1" presStyleIdx="1" presStyleCnt="5"/>
      <dgm:spPr/>
    </dgm:pt>
    <dgm:pt modelId="{2DF45DBD-544C-44AC-8640-8C57E4A2420A}" type="pres">
      <dgm:prSet presAssocID="{8289234D-5317-45E7-B86F-6F1AA4909055}" presName="node" presStyleLbl="node1" presStyleIdx="2" presStyleCnt="6">
        <dgm:presLayoutVars>
          <dgm:bulletEnabled val="1"/>
        </dgm:presLayoutVars>
      </dgm:prSet>
      <dgm:spPr/>
    </dgm:pt>
    <dgm:pt modelId="{D7346E15-AB39-4CFE-93F9-EB8FCF3E2CEC}" type="pres">
      <dgm:prSet presAssocID="{C9E443F4-353D-440B-968D-8DACD2EFDED8}" presName="sibTrans" presStyleLbl="sibTrans1D1" presStyleIdx="2" presStyleCnt="5"/>
      <dgm:spPr/>
    </dgm:pt>
    <dgm:pt modelId="{40916FF4-F929-4423-A82A-7F08B83095FC}" type="pres">
      <dgm:prSet presAssocID="{C9E443F4-353D-440B-968D-8DACD2EFDED8}" presName="connectorText" presStyleLbl="sibTrans1D1" presStyleIdx="2" presStyleCnt="5"/>
      <dgm:spPr/>
    </dgm:pt>
    <dgm:pt modelId="{AD34D645-4DF7-44DC-9D19-67A55E01CFA7}" type="pres">
      <dgm:prSet presAssocID="{0D1A699D-D949-418A-99EE-AC079BBA5418}" presName="node" presStyleLbl="node1" presStyleIdx="3" presStyleCnt="6">
        <dgm:presLayoutVars>
          <dgm:bulletEnabled val="1"/>
        </dgm:presLayoutVars>
      </dgm:prSet>
      <dgm:spPr/>
    </dgm:pt>
    <dgm:pt modelId="{3C8F7199-B6BE-453C-AEE9-045291F33E4C}" type="pres">
      <dgm:prSet presAssocID="{705F7494-554C-4761-8B2A-233EA663A9E6}" presName="sibTrans" presStyleLbl="sibTrans1D1" presStyleIdx="3" presStyleCnt="5"/>
      <dgm:spPr/>
    </dgm:pt>
    <dgm:pt modelId="{BCE59F45-621F-467D-9DE7-F7C1AA140534}" type="pres">
      <dgm:prSet presAssocID="{705F7494-554C-4761-8B2A-233EA663A9E6}" presName="connectorText" presStyleLbl="sibTrans1D1" presStyleIdx="3" presStyleCnt="5"/>
      <dgm:spPr/>
    </dgm:pt>
    <dgm:pt modelId="{C049B2BF-76BB-4EC1-B13D-E3F6B2B05998}" type="pres">
      <dgm:prSet presAssocID="{A14A82FA-BAEE-4A4C-B4FE-A80FACD50AF0}" presName="node" presStyleLbl="node1" presStyleIdx="4" presStyleCnt="6">
        <dgm:presLayoutVars>
          <dgm:bulletEnabled val="1"/>
        </dgm:presLayoutVars>
      </dgm:prSet>
      <dgm:spPr/>
    </dgm:pt>
    <dgm:pt modelId="{69DEA536-65E5-4519-8A44-7CC0E133DD57}" type="pres">
      <dgm:prSet presAssocID="{A6D90D7D-000B-41EA-8897-D30D8F26B849}" presName="sibTrans" presStyleLbl="sibTrans1D1" presStyleIdx="4" presStyleCnt="5"/>
      <dgm:spPr/>
    </dgm:pt>
    <dgm:pt modelId="{F074AE59-C733-4E28-A7C3-93661A4756CB}" type="pres">
      <dgm:prSet presAssocID="{A6D90D7D-000B-41EA-8897-D30D8F26B849}" presName="connectorText" presStyleLbl="sibTrans1D1" presStyleIdx="4" presStyleCnt="5"/>
      <dgm:spPr/>
    </dgm:pt>
    <dgm:pt modelId="{1120647C-FAF9-45CF-963C-6153C6D34882}" type="pres">
      <dgm:prSet presAssocID="{3FBABDC2-88EC-4ACF-BD73-F2AEED73ECB9}" presName="node" presStyleLbl="node1" presStyleIdx="5" presStyleCnt="6">
        <dgm:presLayoutVars>
          <dgm:bulletEnabled val="1"/>
        </dgm:presLayoutVars>
      </dgm:prSet>
      <dgm:spPr/>
    </dgm:pt>
  </dgm:ptLst>
  <dgm:cxnLst>
    <dgm:cxn modelId="{83EAA106-82A4-4765-8EAF-D60BAC9DBBA5}" type="presOf" srcId="{C9E443F4-353D-440B-968D-8DACD2EFDED8}" destId="{D7346E15-AB39-4CFE-93F9-EB8FCF3E2CEC}" srcOrd="0" destOrd="0" presId="urn:microsoft.com/office/officeart/2016/7/layout/RepeatingBendingProcessNew"/>
    <dgm:cxn modelId="{7D4CC016-1F81-41C2-9959-91D7345AB2C1}" type="presOf" srcId="{3FBABDC2-88EC-4ACF-BD73-F2AEED73ECB9}" destId="{1120647C-FAF9-45CF-963C-6153C6D34882}" srcOrd="0" destOrd="0" presId="urn:microsoft.com/office/officeart/2016/7/layout/RepeatingBendingProcessNew"/>
    <dgm:cxn modelId="{C02C491D-53E1-4CC9-800C-1EAE139BB6E0}" srcId="{EA3AC4F5-E7D5-4FDC-AE25-590879C4DE69}" destId="{3FBABDC2-88EC-4ACF-BD73-F2AEED73ECB9}" srcOrd="5" destOrd="0" parTransId="{75B19204-E9B4-473C-A3E4-D340995DBCA7}" sibTransId="{74DB96A8-B750-486E-BDD1-AABF82813B72}"/>
    <dgm:cxn modelId="{1BC95225-A8A7-4FCD-B5CE-EA79AE750DED}" type="presOf" srcId="{DD253089-2B20-42FD-B9A7-39CA0B67A215}" destId="{DEA45D10-8A3E-49C1-8F81-3ED2B6721827}" srcOrd="0" destOrd="0" presId="urn:microsoft.com/office/officeart/2016/7/layout/RepeatingBendingProcessNew"/>
    <dgm:cxn modelId="{95A6642B-BDBB-4E60-A97C-8A694F07EF67}" type="presOf" srcId="{9B0B3032-B38C-4D7C-9E55-CE3A4959DC2F}" destId="{1947BA5F-1FBF-4FB1-BAC2-CB1C310B2C51}" srcOrd="0" destOrd="0" presId="urn:microsoft.com/office/officeart/2016/7/layout/RepeatingBendingProcessNew"/>
    <dgm:cxn modelId="{E683413D-E4DB-4FC9-934A-7AF261383924}" type="presOf" srcId="{705F7494-554C-4761-8B2A-233EA663A9E6}" destId="{BCE59F45-621F-467D-9DE7-F7C1AA140534}" srcOrd="1" destOrd="0" presId="urn:microsoft.com/office/officeart/2016/7/layout/RepeatingBendingProcessNew"/>
    <dgm:cxn modelId="{D146D53E-0D7B-4058-B13F-CCCBCCA36B01}" type="presOf" srcId="{A6D90D7D-000B-41EA-8897-D30D8F26B849}" destId="{69DEA536-65E5-4519-8A44-7CC0E133DD57}" srcOrd="0" destOrd="0" presId="urn:microsoft.com/office/officeart/2016/7/layout/RepeatingBendingProcessNew"/>
    <dgm:cxn modelId="{33656A3F-EA29-45D1-B6F4-6A514F734310}" srcId="{EA3AC4F5-E7D5-4FDC-AE25-590879C4DE69}" destId="{A14A82FA-BAEE-4A4C-B4FE-A80FACD50AF0}" srcOrd="4" destOrd="0" parTransId="{0DCD1C14-F6A4-488C-BE82-3DAD6ECD25F5}" sibTransId="{A6D90D7D-000B-41EA-8897-D30D8F26B849}"/>
    <dgm:cxn modelId="{CC103969-7E31-42E2-ADA3-AB797E2710B2}" srcId="{EA3AC4F5-E7D5-4FDC-AE25-590879C4DE69}" destId="{0D1A699D-D949-418A-99EE-AC079BBA5418}" srcOrd="3" destOrd="0" parTransId="{A75500F0-EA00-435B-95F2-6E9593E99471}" sibTransId="{705F7494-554C-4761-8B2A-233EA663A9E6}"/>
    <dgm:cxn modelId="{6E47C272-94D1-41BA-93C1-10CF6D74DD0E}" type="presOf" srcId="{72EC58E0-1687-4B3F-8573-35794CA6FEF5}" destId="{26834DB1-5E45-4A95-94CA-ADC66454CFEB}" srcOrd="0" destOrd="0" presId="urn:microsoft.com/office/officeart/2016/7/layout/RepeatingBendingProcessNew"/>
    <dgm:cxn modelId="{29B0AB75-50EA-4DA4-A627-27B3E0E1BB7D}" type="presOf" srcId="{EA3AC4F5-E7D5-4FDC-AE25-590879C4DE69}" destId="{4046C671-255B-4427-BF82-7B83900B3CF9}" srcOrd="0" destOrd="0" presId="urn:microsoft.com/office/officeart/2016/7/layout/RepeatingBendingProcessNew"/>
    <dgm:cxn modelId="{50808686-D9F6-492F-A157-43EB97C00F28}" type="presOf" srcId="{A6D90D7D-000B-41EA-8897-D30D8F26B849}" destId="{F074AE59-C733-4E28-A7C3-93661A4756CB}" srcOrd="1" destOrd="0" presId="urn:microsoft.com/office/officeart/2016/7/layout/RepeatingBendingProcessNew"/>
    <dgm:cxn modelId="{D5867C8C-0320-479F-975B-606D8B552F65}" srcId="{EA3AC4F5-E7D5-4FDC-AE25-590879C4DE69}" destId="{8289234D-5317-45E7-B86F-6F1AA4909055}" srcOrd="2" destOrd="0" parTransId="{99E38D97-9202-4832-A2B4-11A0F01482DC}" sibTransId="{C9E443F4-353D-440B-968D-8DACD2EFDED8}"/>
    <dgm:cxn modelId="{5312CB8E-6D7E-473F-99B8-88F759A5F02D}" type="presOf" srcId="{DD253089-2B20-42FD-B9A7-39CA0B67A215}" destId="{09232A49-D26E-486D-9890-802605496A25}" srcOrd="1" destOrd="0" presId="urn:microsoft.com/office/officeart/2016/7/layout/RepeatingBendingProcessNew"/>
    <dgm:cxn modelId="{FAA87794-08D7-41E4-B5A3-AE165DF78ABD}" type="presOf" srcId="{8289234D-5317-45E7-B86F-6F1AA4909055}" destId="{2DF45DBD-544C-44AC-8640-8C57E4A2420A}" srcOrd="0" destOrd="0" presId="urn:microsoft.com/office/officeart/2016/7/layout/RepeatingBendingProcessNew"/>
    <dgm:cxn modelId="{F91F7698-12CC-4CCD-B611-21AC127D15D7}" type="presOf" srcId="{A14A82FA-BAEE-4A4C-B4FE-A80FACD50AF0}" destId="{C049B2BF-76BB-4EC1-B13D-E3F6B2B05998}" srcOrd="0" destOrd="0" presId="urn:microsoft.com/office/officeart/2016/7/layout/RepeatingBendingProcessNew"/>
    <dgm:cxn modelId="{BB8B779A-3767-41EE-AF6D-E4376EB5D30E}" srcId="{EA3AC4F5-E7D5-4FDC-AE25-590879C4DE69}" destId="{9B0B3032-B38C-4D7C-9E55-CE3A4959DC2F}" srcOrd="0" destOrd="0" parTransId="{82F9FC84-2981-48C8-A0A7-CBA140B11A24}" sibTransId="{DD253089-2B20-42FD-B9A7-39CA0B67A215}"/>
    <dgm:cxn modelId="{D58621A3-2307-4BBB-BA99-9FFB837C6E66}" type="presOf" srcId="{33D73903-F092-47B4-B0B6-0C5AECAC4062}" destId="{9A3CD89C-CFCC-4E59-BFF4-2367A3970872}" srcOrd="0" destOrd="0" presId="urn:microsoft.com/office/officeart/2016/7/layout/RepeatingBendingProcessNew"/>
    <dgm:cxn modelId="{E5538EA4-B115-44F5-8F32-57C4A4C2C454}" type="presOf" srcId="{0D1A699D-D949-418A-99EE-AC079BBA5418}" destId="{AD34D645-4DF7-44DC-9D19-67A55E01CFA7}" srcOrd="0" destOrd="0" presId="urn:microsoft.com/office/officeart/2016/7/layout/RepeatingBendingProcessNew"/>
    <dgm:cxn modelId="{CADF86AD-676A-425B-B8DF-6FB2C3202FE4}" srcId="{EA3AC4F5-E7D5-4FDC-AE25-590879C4DE69}" destId="{33D73903-F092-47B4-B0B6-0C5AECAC4062}" srcOrd="1" destOrd="0" parTransId="{7EB05DB1-47EF-48A3-B873-6F1E8BF442C6}" sibTransId="{72EC58E0-1687-4B3F-8573-35794CA6FEF5}"/>
    <dgm:cxn modelId="{0FB6A2C3-7E07-4A60-AE3F-AA2A6145725A}" type="presOf" srcId="{C9E443F4-353D-440B-968D-8DACD2EFDED8}" destId="{40916FF4-F929-4423-A82A-7F08B83095FC}" srcOrd="1" destOrd="0" presId="urn:microsoft.com/office/officeart/2016/7/layout/RepeatingBendingProcessNew"/>
    <dgm:cxn modelId="{C71FACDD-D247-4B71-8163-D0D3B6942510}" type="presOf" srcId="{72EC58E0-1687-4B3F-8573-35794CA6FEF5}" destId="{66F32CA4-00D6-45BC-A888-D086E42B320C}" srcOrd="1" destOrd="0" presId="urn:microsoft.com/office/officeart/2016/7/layout/RepeatingBendingProcessNew"/>
    <dgm:cxn modelId="{753EB1E9-D3B4-43AB-99AF-755A7AE7B378}" type="presOf" srcId="{705F7494-554C-4761-8B2A-233EA663A9E6}" destId="{3C8F7199-B6BE-453C-AEE9-045291F33E4C}" srcOrd="0" destOrd="0" presId="urn:microsoft.com/office/officeart/2016/7/layout/RepeatingBendingProcessNew"/>
    <dgm:cxn modelId="{1141C407-2116-43DC-B0A7-A83AF73D2E94}" type="presParOf" srcId="{4046C671-255B-4427-BF82-7B83900B3CF9}" destId="{1947BA5F-1FBF-4FB1-BAC2-CB1C310B2C51}" srcOrd="0" destOrd="0" presId="urn:microsoft.com/office/officeart/2016/7/layout/RepeatingBendingProcessNew"/>
    <dgm:cxn modelId="{3CC9B2DC-00CF-43E0-82B9-BC36D83CF247}" type="presParOf" srcId="{4046C671-255B-4427-BF82-7B83900B3CF9}" destId="{DEA45D10-8A3E-49C1-8F81-3ED2B6721827}" srcOrd="1" destOrd="0" presId="urn:microsoft.com/office/officeart/2016/7/layout/RepeatingBendingProcessNew"/>
    <dgm:cxn modelId="{BC5DD36B-F7A8-4613-A0BE-F0C30043DC96}" type="presParOf" srcId="{DEA45D10-8A3E-49C1-8F81-3ED2B6721827}" destId="{09232A49-D26E-486D-9890-802605496A25}" srcOrd="0" destOrd="0" presId="urn:microsoft.com/office/officeart/2016/7/layout/RepeatingBendingProcessNew"/>
    <dgm:cxn modelId="{F2A03A45-9E74-49FE-B6DB-137DA33A5E71}" type="presParOf" srcId="{4046C671-255B-4427-BF82-7B83900B3CF9}" destId="{9A3CD89C-CFCC-4E59-BFF4-2367A3970872}" srcOrd="2" destOrd="0" presId="urn:microsoft.com/office/officeart/2016/7/layout/RepeatingBendingProcessNew"/>
    <dgm:cxn modelId="{E3891FEE-A922-4AE8-B581-4B48B9B3B8CE}" type="presParOf" srcId="{4046C671-255B-4427-BF82-7B83900B3CF9}" destId="{26834DB1-5E45-4A95-94CA-ADC66454CFEB}" srcOrd="3" destOrd="0" presId="urn:microsoft.com/office/officeart/2016/7/layout/RepeatingBendingProcessNew"/>
    <dgm:cxn modelId="{7FA775C6-4508-41F2-B10F-278FFE9B32AC}" type="presParOf" srcId="{26834DB1-5E45-4A95-94CA-ADC66454CFEB}" destId="{66F32CA4-00D6-45BC-A888-D086E42B320C}" srcOrd="0" destOrd="0" presId="urn:microsoft.com/office/officeart/2016/7/layout/RepeatingBendingProcessNew"/>
    <dgm:cxn modelId="{11D3D325-0EB1-4C16-B9BB-C70467C2554A}" type="presParOf" srcId="{4046C671-255B-4427-BF82-7B83900B3CF9}" destId="{2DF45DBD-544C-44AC-8640-8C57E4A2420A}" srcOrd="4" destOrd="0" presId="urn:microsoft.com/office/officeart/2016/7/layout/RepeatingBendingProcessNew"/>
    <dgm:cxn modelId="{E8BED7FE-9235-41D4-B149-4A1FACB87846}" type="presParOf" srcId="{4046C671-255B-4427-BF82-7B83900B3CF9}" destId="{D7346E15-AB39-4CFE-93F9-EB8FCF3E2CEC}" srcOrd="5" destOrd="0" presId="urn:microsoft.com/office/officeart/2016/7/layout/RepeatingBendingProcessNew"/>
    <dgm:cxn modelId="{04F4D9B7-E2E4-41D0-8992-E973BB2419F2}" type="presParOf" srcId="{D7346E15-AB39-4CFE-93F9-EB8FCF3E2CEC}" destId="{40916FF4-F929-4423-A82A-7F08B83095FC}" srcOrd="0" destOrd="0" presId="urn:microsoft.com/office/officeart/2016/7/layout/RepeatingBendingProcessNew"/>
    <dgm:cxn modelId="{2715BB0A-BC39-4583-BE72-38A2A17FF3B7}" type="presParOf" srcId="{4046C671-255B-4427-BF82-7B83900B3CF9}" destId="{AD34D645-4DF7-44DC-9D19-67A55E01CFA7}" srcOrd="6" destOrd="0" presId="urn:microsoft.com/office/officeart/2016/7/layout/RepeatingBendingProcessNew"/>
    <dgm:cxn modelId="{424EF52A-D0E9-49C7-8743-F65C175B96C4}" type="presParOf" srcId="{4046C671-255B-4427-BF82-7B83900B3CF9}" destId="{3C8F7199-B6BE-453C-AEE9-045291F33E4C}" srcOrd="7" destOrd="0" presId="urn:microsoft.com/office/officeart/2016/7/layout/RepeatingBendingProcessNew"/>
    <dgm:cxn modelId="{37F7F92F-01B6-4FD9-9E8C-63C9F12CB890}" type="presParOf" srcId="{3C8F7199-B6BE-453C-AEE9-045291F33E4C}" destId="{BCE59F45-621F-467D-9DE7-F7C1AA140534}" srcOrd="0" destOrd="0" presId="urn:microsoft.com/office/officeart/2016/7/layout/RepeatingBendingProcessNew"/>
    <dgm:cxn modelId="{47E5F06D-3EA4-4E8A-8F31-8A2BEFEAC733}" type="presParOf" srcId="{4046C671-255B-4427-BF82-7B83900B3CF9}" destId="{C049B2BF-76BB-4EC1-B13D-E3F6B2B05998}" srcOrd="8" destOrd="0" presId="urn:microsoft.com/office/officeart/2016/7/layout/RepeatingBendingProcessNew"/>
    <dgm:cxn modelId="{AB2A4C32-5C68-4FFD-ABD5-F9C1A0D9A592}" type="presParOf" srcId="{4046C671-255B-4427-BF82-7B83900B3CF9}" destId="{69DEA536-65E5-4519-8A44-7CC0E133DD57}" srcOrd="9" destOrd="0" presId="urn:microsoft.com/office/officeart/2016/7/layout/RepeatingBendingProcessNew"/>
    <dgm:cxn modelId="{B00C41FD-E327-4661-A452-9ADA548C7697}" type="presParOf" srcId="{69DEA536-65E5-4519-8A44-7CC0E133DD57}" destId="{F074AE59-C733-4E28-A7C3-93661A4756CB}" srcOrd="0" destOrd="0" presId="urn:microsoft.com/office/officeart/2016/7/layout/RepeatingBendingProcessNew"/>
    <dgm:cxn modelId="{1A5211FF-2019-4EE2-8AFA-5DDBF02F0966}" type="presParOf" srcId="{4046C671-255B-4427-BF82-7B83900B3CF9}" destId="{1120647C-FAF9-45CF-963C-6153C6D34882}" srcOrd="1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40D0BD7-BE8C-4EDF-9FCB-A925C089E749}"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38CA9F64-3692-4C8E-801A-A34436054AEB}">
      <dgm:prSet/>
      <dgm:spPr/>
      <dgm:t>
        <a:bodyPr/>
        <a:lstStyle/>
        <a:p>
          <a:r>
            <a:rPr lang="en-US"/>
            <a:t>• Acknowledge the other person’s feelings </a:t>
          </a:r>
        </a:p>
      </dgm:t>
    </dgm:pt>
    <dgm:pt modelId="{E5E33C59-F070-423B-9DF0-79CFB7D16308}" type="parTrans" cxnId="{C79A787F-952D-4B4A-9B45-03454316D312}">
      <dgm:prSet/>
      <dgm:spPr/>
      <dgm:t>
        <a:bodyPr/>
        <a:lstStyle/>
        <a:p>
          <a:endParaRPr lang="en-US"/>
        </a:p>
      </dgm:t>
    </dgm:pt>
    <dgm:pt modelId="{BC3E93F9-6FBC-4446-8FBC-7D9E53D9DAE7}" type="sibTrans" cxnId="{C79A787F-952D-4B4A-9B45-03454316D312}">
      <dgm:prSet/>
      <dgm:spPr/>
      <dgm:t>
        <a:bodyPr/>
        <a:lstStyle/>
        <a:p>
          <a:endParaRPr lang="en-US"/>
        </a:p>
      </dgm:t>
    </dgm:pt>
    <dgm:pt modelId="{458B1A2E-4318-49F8-B15F-8E7EFAFAA0F6}">
      <dgm:prSet/>
      <dgm:spPr/>
      <dgm:t>
        <a:bodyPr/>
        <a:lstStyle/>
        <a:p>
          <a:r>
            <a:rPr lang="en-US"/>
            <a:t>• Paraphrase the issue without inserting your own perceptions </a:t>
          </a:r>
        </a:p>
      </dgm:t>
    </dgm:pt>
    <dgm:pt modelId="{99E5CC97-C16C-4A64-87F7-1949FFB38D93}" type="parTrans" cxnId="{2BB40AB9-3ACE-436C-A180-C103D56324BB}">
      <dgm:prSet/>
      <dgm:spPr/>
      <dgm:t>
        <a:bodyPr/>
        <a:lstStyle/>
        <a:p>
          <a:endParaRPr lang="en-US"/>
        </a:p>
      </dgm:t>
    </dgm:pt>
    <dgm:pt modelId="{FA061773-88DD-4040-97C8-6C14A0B24D5B}" type="sibTrans" cxnId="{2BB40AB9-3ACE-436C-A180-C103D56324BB}">
      <dgm:prSet/>
      <dgm:spPr/>
      <dgm:t>
        <a:bodyPr/>
        <a:lstStyle/>
        <a:p>
          <a:endParaRPr lang="en-US"/>
        </a:p>
      </dgm:t>
    </dgm:pt>
    <dgm:pt modelId="{9044950E-5DFF-476F-A8AA-256AB2BBABAD}">
      <dgm:prSet/>
      <dgm:spPr/>
      <dgm:t>
        <a:bodyPr/>
        <a:lstStyle/>
        <a:p>
          <a:r>
            <a:rPr lang="en-US"/>
            <a:t>• Use "I" statements </a:t>
          </a:r>
        </a:p>
      </dgm:t>
    </dgm:pt>
    <dgm:pt modelId="{76DBEC60-138A-4D0F-A769-124B7ABA6784}" type="parTrans" cxnId="{744D636E-68BD-495C-BCEE-B70E20610D60}">
      <dgm:prSet/>
      <dgm:spPr/>
      <dgm:t>
        <a:bodyPr/>
        <a:lstStyle/>
        <a:p>
          <a:endParaRPr lang="en-US"/>
        </a:p>
      </dgm:t>
    </dgm:pt>
    <dgm:pt modelId="{42683134-F857-4FAC-8676-4F124E13C88E}" type="sibTrans" cxnId="{744D636E-68BD-495C-BCEE-B70E20610D60}">
      <dgm:prSet/>
      <dgm:spPr/>
      <dgm:t>
        <a:bodyPr/>
        <a:lstStyle/>
        <a:p>
          <a:endParaRPr lang="en-US"/>
        </a:p>
      </dgm:t>
    </dgm:pt>
    <dgm:pt modelId="{C3D85908-E9D2-44FE-8297-9D0C74B257E1}">
      <dgm:prSet/>
      <dgm:spPr/>
      <dgm:t>
        <a:bodyPr/>
        <a:lstStyle/>
        <a:p>
          <a:r>
            <a:rPr lang="en-US"/>
            <a:t>• Avoid blaming, criticizing, making demands, polarizing comments </a:t>
          </a:r>
        </a:p>
      </dgm:t>
    </dgm:pt>
    <dgm:pt modelId="{9D7AA17C-F197-4919-BFC4-DAAE01EFA1F6}" type="parTrans" cxnId="{66F7E0A3-EEC3-40A6-80B1-A5D50370A59A}">
      <dgm:prSet/>
      <dgm:spPr/>
      <dgm:t>
        <a:bodyPr/>
        <a:lstStyle/>
        <a:p>
          <a:endParaRPr lang="en-US"/>
        </a:p>
      </dgm:t>
    </dgm:pt>
    <dgm:pt modelId="{5BA275F6-96DE-4DD8-8766-1A64C142292D}" type="sibTrans" cxnId="{66F7E0A3-EEC3-40A6-80B1-A5D50370A59A}">
      <dgm:prSet/>
      <dgm:spPr/>
      <dgm:t>
        <a:bodyPr/>
        <a:lstStyle/>
        <a:p>
          <a:endParaRPr lang="en-US"/>
        </a:p>
      </dgm:t>
    </dgm:pt>
    <dgm:pt modelId="{37F58F91-75F5-4506-83EB-A942B082461A}" type="pres">
      <dgm:prSet presAssocID="{440D0BD7-BE8C-4EDF-9FCB-A925C089E749}" presName="outerComposite" presStyleCnt="0">
        <dgm:presLayoutVars>
          <dgm:chMax val="5"/>
          <dgm:dir/>
          <dgm:resizeHandles val="exact"/>
        </dgm:presLayoutVars>
      </dgm:prSet>
      <dgm:spPr/>
    </dgm:pt>
    <dgm:pt modelId="{4C07188C-0CF3-48AF-BB5A-159E95B37619}" type="pres">
      <dgm:prSet presAssocID="{440D0BD7-BE8C-4EDF-9FCB-A925C089E749}" presName="dummyMaxCanvas" presStyleCnt="0">
        <dgm:presLayoutVars/>
      </dgm:prSet>
      <dgm:spPr/>
    </dgm:pt>
    <dgm:pt modelId="{13964A1A-5E99-4DD3-B1A3-7840979040C7}" type="pres">
      <dgm:prSet presAssocID="{440D0BD7-BE8C-4EDF-9FCB-A925C089E749}" presName="FourNodes_1" presStyleLbl="node1" presStyleIdx="0" presStyleCnt="4">
        <dgm:presLayoutVars>
          <dgm:bulletEnabled val="1"/>
        </dgm:presLayoutVars>
      </dgm:prSet>
      <dgm:spPr/>
    </dgm:pt>
    <dgm:pt modelId="{EDFA70D6-E799-4933-9985-35441DDBEB02}" type="pres">
      <dgm:prSet presAssocID="{440D0BD7-BE8C-4EDF-9FCB-A925C089E749}" presName="FourNodes_2" presStyleLbl="node1" presStyleIdx="1" presStyleCnt="4">
        <dgm:presLayoutVars>
          <dgm:bulletEnabled val="1"/>
        </dgm:presLayoutVars>
      </dgm:prSet>
      <dgm:spPr/>
    </dgm:pt>
    <dgm:pt modelId="{D7E4B145-6796-4638-9FB4-20BE816B19CC}" type="pres">
      <dgm:prSet presAssocID="{440D0BD7-BE8C-4EDF-9FCB-A925C089E749}" presName="FourNodes_3" presStyleLbl="node1" presStyleIdx="2" presStyleCnt="4">
        <dgm:presLayoutVars>
          <dgm:bulletEnabled val="1"/>
        </dgm:presLayoutVars>
      </dgm:prSet>
      <dgm:spPr/>
    </dgm:pt>
    <dgm:pt modelId="{353811D6-F0E9-4F11-8030-72D8890ACCA4}" type="pres">
      <dgm:prSet presAssocID="{440D0BD7-BE8C-4EDF-9FCB-A925C089E749}" presName="FourNodes_4" presStyleLbl="node1" presStyleIdx="3" presStyleCnt="4">
        <dgm:presLayoutVars>
          <dgm:bulletEnabled val="1"/>
        </dgm:presLayoutVars>
      </dgm:prSet>
      <dgm:spPr/>
    </dgm:pt>
    <dgm:pt modelId="{EE81B2E9-AF9D-473B-A854-D3F7753C8819}" type="pres">
      <dgm:prSet presAssocID="{440D0BD7-BE8C-4EDF-9FCB-A925C089E749}" presName="FourConn_1-2" presStyleLbl="fgAccFollowNode1" presStyleIdx="0" presStyleCnt="3">
        <dgm:presLayoutVars>
          <dgm:bulletEnabled val="1"/>
        </dgm:presLayoutVars>
      </dgm:prSet>
      <dgm:spPr/>
    </dgm:pt>
    <dgm:pt modelId="{6388E750-FEC7-4B52-BB75-4D69471781B0}" type="pres">
      <dgm:prSet presAssocID="{440D0BD7-BE8C-4EDF-9FCB-A925C089E749}" presName="FourConn_2-3" presStyleLbl="fgAccFollowNode1" presStyleIdx="1" presStyleCnt="3">
        <dgm:presLayoutVars>
          <dgm:bulletEnabled val="1"/>
        </dgm:presLayoutVars>
      </dgm:prSet>
      <dgm:spPr/>
    </dgm:pt>
    <dgm:pt modelId="{07F0CBA0-F20E-4922-A11D-4B9CEDDC065E}" type="pres">
      <dgm:prSet presAssocID="{440D0BD7-BE8C-4EDF-9FCB-A925C089E749}" presName="FourConn_3-4" presStyleLbl="fgAccFollowNode1" presStyleIdx="2" presStyleCnt="3">
        <dgm:presLayoutVars>
          <dgm:bulletEnabled val="1"/>
        </dgm:presLayoutVars>
      </dgm:prSet>
      <dgm:spPr/>
    </dgm:pt>
    <dgm:pt modelId="{C0C63CC2-64B0-4C36-95EE-6DE357C7E75B}" type="pres">
      <dgm:prSet presAssocID="{440D0BD7-BE8C-4EDF-9FCB-A925C089E749}" presName="FourNodes_1_text" presStyleLbl="node1" presStyleIdx="3" presStyleCnt="4">
        <dgm:presLayoutVars>
          <dgm:bulletEnabled val="1"/>
        </dgm:presLayoutVars>
      </dgm:prSet>
      <dgm:spPr/>
    </dgm:pt>
    <dgm:pt modelId="{FE64A4E2-D5C4-47A9-8214-CF422CF95812}" type="pres">
      <dgm:prSet presAssocID="{440D0BD7-BE8C-4EDF-9FCB-A925C089E749}" presName="FourNodes_2_text" presStyleLbl="node1" presStyleIdx="3" presStyleCnt="4">
        <dgm:presLayoutVars>
          <dgm:bulletEnabled val="1"/>
        </dgm:presLayoutVars>
      </dgm:prSet>
      <dgm:spPr/>
    </dgm:pt>
    <dgm:pt modelId="{3C129F69-C84A-4259-8967-EC977C59B6D4}" type="pres">
      <dgm:prSet presAssocID="{440D0BD7-BE8C-4EDF-9FCB-A925C089E749}" presName="FourNodes_3_text" presStyleLbl="node1" presStyleIdx="3" presStyleCnt="4">
        <dgm:presLayoutVars>
          <dgm:bulletEnabled val="1"/>
        </dgm:presLayoutVars>
      </dgm:prSet>
      <dgm:spPr/>
    </dgm:pt>
    <dgm:pt modelId="{5F060971-061E-4C12-8964-1369F417D7DB}" type="pres">
      <dgm:prSet presAssocID="{440D0BD7-BE8C-4EDF-9FCB-A925C089E749}" presName="FourNodes_4_text" presStyleLbl="node1" presStyleIdx="3" presStyleCnt="4">
        <dgm:presLayoutVars>
          <dgm:bulletEnabled val="1"/>
        </dgm:presLayoutVars>
      </dgm:prSet>
      <dgm:spPr/>
    </dgm:pt>
  </dgm:ptLst>
  <dgm:cxnLst>
    <dgm:cxn modelId="{83A0D012-8C3D-46A2-BA06-EDD84616F9E1}" type="presOf" srcId="{42683134-F857-4FAC-8676-4F124E13C88E}" destId="{07F0CBA0-F20E-4922-A11D-4B9CEDDC065E}" srcOrd="0" destOrd="0" presId="urn:microsoft.com/office/officeart/2005/8/layout/vProcess5"/>
    <dgm:cxn modelId="{3299132A-DB8B-4335-B382-67C1CEAC4C38}" type="presOf" srcId="{C3D85908-E9D2-44FE-8297-9D0C74B257E1}" destId="{353811D6-F0E9-4F11-8030-72D8890ACCA4}" srcOrd="0" destOrd="0" presId="urn:microsoft.com/office/officeart/2005/8/layout/vProcess5"/>
    <dgm:cxn modelId="{C7385A2B-6366-4F8D-BE66-D2CD48E1D4DA}" type="presOf" srcId="{C3D85908-E9D2-44FE-8297-9D0C74B257E1}" destId="{5F060971-061E-4C12-8964-1369F417D7DB}" srcOrd="1" destOrd="0" presId="urn:microsoft.com/office/officeart/2005/8/layout/vProcess5"/>
    <dgm:cxn modelId="{C8B2C32F-5515-4BE2-8260-9D7B8A560CBB}" type="presOf" srcId="{9044950E-5DFF-476F-A8AA-256AB2BBABAD}" destId="{3C129F69-C84A-4259-8967-EC977C59B6D4}" srcOrd="1" destOrd="0" presId="urn:microsoft.com/office/officeart/2005/8/layout/vProcess5"/>
    <dgm:cxn modelId="{5E5ACA34-E59E-47CA-A795-2BE5CB18D38D}" type="presOf" srcId="{FA061773-88DD-4040-97C8-6C14A0B24D5B}" destId="{6388E750-FEC7-4B52-BB75-4D69471781B0}" srcOrd="0" destOrd="0" presId="urn:microsoft.com/office/officeart/2005/8/layout/vProcess5"/>
    <dgm:cxn modelId="{744D636E-68BD-495C-BCEE-B70E20610D60}" srcId="{440D0BD7-BE8C-4EDF-9FCB-A925C089E749}" destId="{9044950E-5DFF-476F-A8AA-256AB2BBABAD}" srcOrd="2" destOrd="0" parTransId="{76DBEC60-138A-4D0F-A769-124B7ABA6784}" sibTransId="{42683134-F857-4FAC-8676-4F124E13C88E}"/>
    <dgm:cxn modelId="{C79A787F-952D-4B4A-9B45-03454316D312}" srcId="{440D0BD7-BE8C-4EDF-9FCB-A925C089E749}" destId="{38CA9F64-3692-4C8E-801A-A34436054AEB}" srcOrd="0" destOrd="0" parTransId="{E5E33C59-F070-423B-9DF0-79CFB7D16308}" sibTransId="{BC3E93F9-6FBC-4446-8FBC-7D9E53D9DAE7}"/>
    <dgm:cxn modelId="{975EA48E-9FCF-4382-8154-494F4D292E0C}" type="presOf" srcId="{38CA9F64-3692-4C8E-801A-A34436054AEB}" destId="{C0C63CC2-64B0-4C36-95EE-6DE357C7E75B}" srcOrd="1" destOrd="0" presId="urn:microsoft.com/office/officeart/2005/8/layout/vProcess5"/>
    <dgm:cxn modelId="{66F7E0A3-EEC3-40A6-80B1-A5D50370A59A}" srcId="{440D0BD7-BE8C-4EDF-9FCB-A925C089E749}" destId="{C3D85908-E9D2-44FE-8297-9D0C74B257E1}" srcOrd="3" destOrd="0" parTransId="{9D7AA17C-F197-4919-BFC4-DAAE01EFA1F6}" sibTransId="{5BA275F6-96DE-4DD8-8766-1A64C142292D}"/>
    <dgm:cxn modelId="{2BB40AB9-3ACE-436C-A180-C103D56324BB}" srcId="{440D0BD7-BE8C-4EDF-9FCB-A925C089E749}" destId="{458B1A2E-4318-49F8-B15F-8E7EFAFAA0F6}" srcOrd="1" destOrd="0" parTransId="{99E5CC97-C16C-4A64-87F7-1949FFB38D93}" sibTransId="{FA061773-88DD-4040-97C8-6C14A0B24D5B}"/>
    <dgm:cxn modelId="{CD8421C2-7442-4838-9EBD-0F2B68A58D66}" type="presOf" srcId="{458B1A2E-4318-49F8-B15F-8E7EFAFAA0F6}" destId="{FE64A4E2-D5C4-47A9-8214-CF422CF95812}" srcOrd="1" destOrd="0" presId="urn:microsoft.com/office/officeart/2005/8/layout/vProcess5"/>
    <dgm:cxn modelId="{EEED03CC-E6AE-4E28-97A8-0B92A6C86579}" type="presOf" srcId="{440D0BD7-BE8C-4EDF-9FCB-A925C089E749}" destId="{37F58F91-75F5-4506-83EB-A942B082461A}" srcOrd="0" destOrd="0" presId="urn:microsoft.com/office/officeart/2005/8/layout/vProcess5"/>
    <dgm:cxn modelId="{A09464CF-6105-4DB7-86F6-BAF86931B440}" type="presOf" srcId="{9044950E-5DFF-476F-A8AA-256AB2BBABAD}" destId="{D7E4B145-6796-4638-9FB4-20BE816B19CC}" srcOrd="0" destOrd="0" presId="urn:microsoft.com/office/officeart/2005/8/layout/vProcess5"/>
    <dgm:cxn modelId="{CA1C70D9-B392-4995-B5FC-00CE07EBC67C}" type="presOf" srcId="{38CA9F64-3692-4C8E-801A-A34436054AEB}" destId="{13964A1A-5E99-4DD3-B1A3-7840979040C7}" srcOrd="0" destOrd="0" presId="urn:microsoft.com/office/officeart/2005/8/layout/vProcess5"/>
    <dgm:cxn modelId="{05CA2EE4-C4F4-4BBA-B764-DC254E444007}" type="presOf" srcId="{BC3E93F9-6FBC-4446-8FBC-7D9E53D9DAE7}" destId="{EE81B2E9-AF9D-473B-A854-D3F7753C8819}" srcOrd="0" destOrd="0" presId="urn:microsoft.com/office/officeart/2005/8/layout/vProcess5"/>
    <dgm:cxn modelId="{8766B2E8-D03E-4B46-A7FE-6F2B9C2D256C}" type="presOf" srcId="{458B1A2E-4318-49F8-B15F-8E7EFAFAA0F6}" destId="{EDFA70D6-E799-4933-9985-35441DDBEB02}" srcOrd="0" destOrd="0" presId="urn:microsoft.com/office/officeart/2005/8/layout/vProcess5"/>
    <dgm:cxn modelId="{A148826B-33CE-40FD-8B75-D42298894973}" type="presParOf" srcId="{37F58F91-75F5-4506-83EB-A942B082461A}" destId="{4C07188C-0CF3-48AF-BB5A-159E95B37619}" srcOrd="0" destOrd="0" presId="urn:microsoft.com/office/officeart/2005/8/layout/vProcess5"/>
    <dgm:cxn modelId="{C9ADD6F3-6EAF-4F36-8D48-053E2573CDBD}" type="presParOf" srcId="{37F58F91-75F5-4506-83EB-A942B082461A}" destId="{13964A1A-5E99-4DD3-B1A3-7840979040C7}" srcOrd="1" destOrd="0" presId="urn:microsoft.com/office/officeart/2005/8/layout/vProcess5"/>
    <dgm:cxn modelId="{551EBE7F-489D-4EC2-A99B-BF0DB1E88380}" type="presParOf" srcId="{37F58F91-75F5-4506-83EB-A942B082461A}" destId="{EDFA70D6-E799-4933-9985-35441DDBEB02}" srcOrd="2" destOrd="0" presId="urn:microsoft.com/office/officeart/2005/8/layout/vProcess5"/>
    <dgm:cxn modelId="{C86FAF07-36F7-437B-9798-2F6049A047C2}" type="presParOf" srcId="{37F58F91-75F5-4506-83EB-A942B082461A}" destId="{D7E4B145-6796-4638-9FB4-20BE816B19CC}" srcOrd="3" destOrd="0" presId="urn:microsoft.com/office/officeart/2005/8/layout/vProcess5"/>
    <dgm:cxn modelId="{1700BAE6-27EF-4305-9FF4-9FA81B843015}" type="presParOf" srcId="{37F58F91-75F5-4506-83EB-A942B082461A}" destId="{353811D6-F0E9-4F11-8030-72D8890ACCA4}" srcOrd="4" destOrd="0" presId="urn:microsoft.com/office/officeart/2005/8/layout/vProcess5"/>
    <dgm:cxn modelId="{C8CB76BB-FAD8-4FE6-BC10-DED8E1DE2CDB}" type="presParOf" srcId="{37F58F91-75F5-4506-83EB-A942B082461A}" destId="{EE81B2E9-AF9D-473B-A854-D3F7753C8819}" srcOrd="5" destOrd="0" presId="urn:microsoft.com/office/officeart/2005/8/layout/vProcess5"/>
    <dgm:cxn modelId="{7873256F-AE5F-4BC2-A13B-F78D7A258946}" type="presParOf" srcId="{37F58F91-75F5-4506-83EB-A942B082461A}" destId="{6388E750-FEC7-4B52-BB75-4D69471781B0}" srcOrd="6" destOrd="0" presId="urn:microsoft.com/office/officeart/2005/8/layout/vProcess5"/>
    <dgm:cxn modelId="{76F61CD8-EC80-4D10-B7CD-68307C289163}" type="presParOf" srcId="{37F58F91-75F5-4506-83EB-A942B082461A}" destId="{07F0CBA0-F20E-4922-A11D-4B9CEDDC065E}" srcOrd="7" destOrd="0" presId="urn:microsoft.com/office/officeart/2005/8/layout/vProcess5"/>
    <dgm:cxn modelId="{F7D26F3F-57C5-46F9-9F61-B95B85EC8B64}" type="presParOf" srcId="{37F58F91-75F5-4506-83EB-A942B082461A}" destId="{C0C63CC2-64B0-4C36-95EE-6DE357C7E75B}" srcOrd="8" destOrd="0" presId="urn:microsoft.com/office/officeart/2005/8/layout/vProcess5"/>
    <dgm:cxn modelId="{D77518A0-33BF-4F67-99D7-8E9239FD355B}" type="presParOf" srcId="{37F58F91-75F5-4506-83EB-A942B082461A}" destId="{FE64A4E2-D5C4-47A9-8214-CF422CF95812}" srcOrd="9" destOrd="0" presId="urn:microsoft.com/office/officeart/2005/8/layout/vProcess5"/>
    <dgm:cxn modelId="{6AB68BF0-9F84-47E8-9E35-4E206A11E51C}" type="presParOf" srcId="{37F58F91-75F5-4506-83EB-A942B082461A}" destId="{3C129F69-C84A-4259-8967-EC977C59B6D4}" srcOrd="10" destOrd="0" presId="urn:microsoft.com/office/officeart/2005/8/layout/vProcess5"/>
    <dgm:cxn modelId="{A82F8064-1A4A-48F3-88E5-F6A741FF1597}" type="presParOf" srcId="{37F58F91-75F5-4506-83EB-A942B082461A}" destId="{5F060971-061E-4C12-8964-1369F417D7DB}"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544AEB-DD51-4219-9DFA-6CF615ADEF95}">
      <dsp:nvSpPr>
        <dsp:cNvPr id="0" name=""/>
        <dsp:cNvSpPr/>
      </dsp:nvSpPr>
      <dsp:spPr>
        <a:xfrm>
          <a:off x="618936" y="646850"/>
          <a:ext cx="1248630" cy="1248630"/>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63B8E8-7CE7-43B2-B14F-2F4458E75F46}">
      <dsp:nvSpPr>
        <dsp:cNvPr id="0" name=""/>
        <dsp:cNvSpPr/>
      </dsp:nvSpPr>
      <dsp:spPr>
        <a:xfrm>
          <a:off x="885037" y="912952"/>
          <a:ext cx="716427" cy="71642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24F91C3-8298-4E56-815B-28AE4E2B9583}">
      <dsp:nvSpPr>
        <dsp:cNvPr id="0" name=""/>
        <dsp:cNvSpPr/>
      </dsp:nvSpPr>
      <dsp:spPr>
        <a:xfrm>
          <a:off x="219783" y="2284399"/>
          <a:ext cx="204693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a:t>What is the work we were brought together to do?</a:t>
          </a:r>
        </a:p>
      </dsp:txBody>
      <dsp:txXfrm>
        <a:off x="219783" y="2284399"/>
        <a:ext cx="2046936" cy="720000"/>
      </dsp:txXfrm>
    </dsp:sp>
    <dsp:sp modelId="{A0E64493-4AC1-4272-8885-C4DD094C251C}">
      <dsp:nvSpPr>
        <dsp:cNvPr id="0" name=""/>
        <dsp:cNvSpPr/>
      </dsp:nvSpPr>
      <dsp:spPr>
        <a:xfrm>
          <a:off x="3024086" y="646850"/>
          <a:ext cx="1248630" cy="1248630"/>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CB7F22-9B98-485C-80CC-1A2253D430E2}">
      <dsp:nvSpPr>
        <dsp:cNvPr id="0" name=""/>
        <dsp:cNvSpPr/>
      </dsp:nvSpPr>
      <dsp:spPr>
        <a:xfrm>
          <a:off x="3290187" y="912952"/>
          <a:ext cx="716427" cy="71642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ACF9553-EC46-4AD9-8362-429ABB1F4135}">
      <dsp:nvSpPr>
        <dsp:cNvPr id="0" name=""/>
        <dsp:cNvSpPr/>
      </dsp:nvSpPr>
      <dsp:spPr>
        <a:xfrm>
          <a:off x="2624933" y="2284399"/>
          <a:ext cx="204693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a:t>What will a successful outcome look like for our team? </a:t>
          </a:r>
        </a:p>
      </dsp:txBody>
      <dsp:txXfrm>
        <a:off x="2624933" y="2284399"/>
        <a:ext cx="2046936" cy="720000"/>
      </dsp:txXfrm>
    </dsp:sp>
    <dsp:sp modelId="{76FEC2E3-B262-45F9-8B3E-4576C9590536}">
      <dsp:nvSpPr>
        <dsp:cNvPr id="0" name=""/>
        <dsp:cNvSpPr/>
      </dsp:nvSpPr>
      <dsp:spPr>
        <a:xfrm>
          <a:off x="5429235" y="646850"/>
          <a:ext cx="1248630" cy="1248630"/>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435AEF-2282-4D09-B271-5AB8DC398318}">
      <dsp:nvSpPr>
        <dsp:cNvPr id="0" name=""/>
        <dsp:cNvSpPr/>
      </dsp:nvSpPr>
      <dsp:spPr>
        <a:xfrm>
          <a:off x="5695337" y="912952"/>
          <a:ext cx="716427" cy="71642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92A6B09-46ED-451F-9BED-45DC8C3B1CD4}">
      <dsp:nvSpPr>
        <dsp:cNvPr id="0" name=""/>
        <dsp:cNvSpPr/>
      </dsp:nvSpPr>
      <dsp:spPr>
        <a:xfrm>
          <a:off x="5030083" y="2284399"/>
          <a:ext cx="204693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a:t>How will we know we've completed our task?</a:t>
          </a:r>
        </a:p>
      </dsp:txBody>
      <dsp:txXfrm>
        <a:off x="5030083" y="2284399"/>
        <a:ext cx="2046936" cy="720000"/>
      </dsp:txXfrm>
    </dsp:sp>
    <dsp:sp modelId="{41133ABB-4AF2-4697-95E0-DB97B9C693B2}">
      <dsp:nvSpPr>
        <dsp:cNvPr id="0" name=""/>
        <dsp:cNvSpPr/>
      </dsp:nvSpPr>
      <dsp:spPr>
        <a:xfrm>
          <a:off x="7834385" y="646850"/>
          <a:ext cx="1248630" cy="1248630"/>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4FB0A0-20B1-48E8-9199-09344D55085B}">
      <dsp:nvSpPr>
        <dsp:cNvPr id="0" name=""/>
        <dsp:cNvSpPr/>
      </dsp:nvSpPr>
      <dsp:spPr>
        <a:xfrm>
          <a:off x="8100487" y="912952"/>
          <a:ext cx="716427" cy="71642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AF035BB-2756-41E9-8042-8E18B1BD16E9}">
      <dsp:nvSpPr>
        <dsp:cNvPr id="0" name=""/>
        <dsp:cNvSpPr/>
      </dsp:nvSpPr>
      <dsp:spPr>
        <a:xfrm>
          <a:off x="7435233" y="2284399"/>
          <a:ext cx="204693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a:t>How will we measure our success </a:t>
          </a:r>
        </a:p>
      </dsp:txBody>
      <dsp:txXfrm>
        <a:off x="7435233" y="2284399"/>
        <a:ext cx="2046936" cy="7200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AF5BBF-1D1F-4F7A-80F1-85E064276310}">
      <dsp:nvSpPr>
        <dsp:cNvPr id="0" name=""/>
        <dsp:cNvSpPr/>
      </dsp:nvSpPr>
      <dsp:spPr>
        <a:xfrm>
          <a:off x="1871792" y="1004865"/>
          <a:ext cx="398940" cy="91440"/>
        </a:xfrm>
        <a:custGeom>
          <a:avLst/>
          <a:gdLst/>
          <a:ahLst/>
          <a:cxnLst/>
          <a:rect l="0" t="0" r="0" b="0"/>
          <a:pathLst>
            <a:path>
              <a:moveTo>
                <a:pt x="0" y="45720"/>
              </a:moveTo>
              <a:lnTo>
                <a:pt x="398940"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60524" y="1048435"/>
        <a:ext cx="21477" cy="4299"/>
      </dsp:txXfrm>
    </dsp:sp>
    <dsp:sp modelId="{EFAD4C0E-BAC0-4BA7-882D-4F1F5747174B}">
      <dsp:nvSpPr>
        <dsp:cNvPr id="0" name=""/>
        <dsp:cNvSpPr/>
      </dsp:nvSpPr>
      <dsp:spPr>
        <a:xfrm>
          <a:off x="6026" y="490315"/>
          <a:ext cx="1867566" cy="112053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512" tIns="96058" rIns="91512" bIns="96058" numCol="1" spcCol="1270" anchor="ctr" anchorCtr="0">
          <a:noAutofit/>
        </a:bodyPr>
        <a:lstStyle/>
        <a:p>
          <a:pPr marL="0" lvl="0" indent="0" algn="ctr" defTabSz="533400">
            <a:lnSpc>
              <a:spcPct val="90000"/>
            </a:lnSpc>
            <a:spcBef>
              <a:spcPct val="0"/>
            </a:spcBef>
            <a:spcAft>
              <a:spcPct val="35000"/>
            </a:spcAft>
            <a:buNone/>
          </a:pPr>
          <a:r>
            <a:rPr lang="en-US" sz="1200" kern="1200"/>
            <a:t>Focus on solutions </a:t>
          </a:r>
        </a:p>
      </dsp:txBody>
      <dsp:txXfrm>
        <a:off x="6026" y="490315"/>
        <a:ext cx="1867566" cy="1120539"/>
      </dsp:txXfrm>
    </dsp:sp>
    <dsp:sp modelId="{677B1539-F5DA-4C5F-A9F5-B99FFC146CC8}">
      <dsp:nvSpPr>
        <dsp:cNvPr id="0" name=""/>
        <dsp:cNvSpPr/>
      </dsp:nvSpPr>
      <dsp:spPr>
        <a:xfrm>
          <a:off x="4168898" y="1004865"/>
          <a:ext cx="398940" cy="91440"/>
        </a:xfrm>
        <a:custGeom>
          <a:avLst/>
          <a:gdLst/>
          <a:ahLst/>
          <a:cxnLst/>
          <a:rect l="0" t="0" r="0" b="0"/>
          <a:pathLst>
            <a:path>
              <a:moveTo>
                <a:pt x="0" y="45720"/>
              </a:moveTo>
              <a:lnTo>
                <a:pt x="398940"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357630" y="1048435"/>
        <a:ext cx="21477" cy="4299"/>
      </dsp:txXfrm>
    </dsp:sp>
    <dsp:sp modelId="{5D3078F1-CEBF-4858-9386-8B1100DC6133}">
      <dsp:nvSpPr>
        <dsp:cNvPr id="0" name=""/>
        <dsp:cNvSpPr/>
      </dsp:nvSpPr>
      <dsp:spPr>
        <a:xfrm>
          <a:off x="2303132" y="490315"/>
          <a:ext cx="1867566" cy="112053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512" tIns="96058" rIns="91512" bIns="96058" numCol="1" spcCol="1270" anchor="ctr" anchorCtr="0">
          <a:noAutofit/>
        </a:bodyPr>
        <a:lstStyle/>
        <a:p>
          <a:pPr marL="0" lvl="0" indent="0" algn="ctr" defTabSz="533400">
            <a:lnSpc>
              <a:spcPct val="90000"/>
            </a:lnSpc>
            <a:spcBef>
              <a:spcPct val="0"/>
            </a:spcBef>
            <a:spcAft>
              <a:spcPct val="35000"/>
            </a:spcAft>
            <a:buNone/>
          </a:pPr>
          <a:r>
            <a:rPr lang="en-US" sz="1200" kern="1200"/>
            <a:t>Ask for additional information if needed </a:t>
          </a:r>
        </a:p>
      </dsp:txBody>
      <dsp:txXfrm>
        <a:off x="2303132" y="490315"/>
        <a:ext cx="1867566" cy="1120539"/>
      </dsp:txXfrm>
    </dsp:sp>
    <dsp:sp modelId="{E3301B8D-B2A4-4A34-8B48-2F6E493B776B}">
      <dsp:nvSpPr>
        <dsp:cNvPr id="0" name=""/>
        <dsp:cNvSpPr/>
      </dsp:nvSpPr>
      <dsp:spPr>
        <a:xfrm>
          <a:off x="6466005" y="1004865"/>
          <a:ext cx="398940" cy="91440"/>
        </a:xfrm>
        <a:custGeom>
          <a:avLst/>
          <a:gdLst/>
          <a:ahLst/>
          <a:cxnLst/>
          <a:rect l="0" t="0" r="0" b="0"/>
          <a:pathLst>
            <a:path>
              <a:moveTo>
                <a:pt x="0" y="45720"/>
              </a:moveTo>
              <a:lnTo>
                <a:pt x="398940" y="45720"/>
              </a:lnTo>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654736" y="1048435"/>
        <a:ext cx="21477" cy="4299"/>
      </dsp:txXfrm>
    </dsp:sp>
    <dsp:sp modelId="{90238C1F-872B-4E85-8BCA-4C4A326AD4BD}">
      <dsp:nvSpPr>
        <dsp:cNvPr id="0" name=""/>
        <dsp:cNvSpPr/>
      </dsp:nvSpPr>
      <dsp:spPr>
        <a:xfrm>
          <a:off x="4600239" y="490315"/>
          <a:ext cx="1867566" cy="112053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512" tIns="96058" rIns="91512" bIns="96058" numCol="1" spcCol="1270" anchor="ctr" anchorCtr="0">
          <a:noAutofit/>
        </a:bodyPr>
        <a:lstStyle/>
        <a:p>
          <a:pPr marL="0" lvl="0" indent="0" algn="ctr" defTabSz="533400">
            <a:lnSpc>
              <a:spcPct val="90000"/>
            </a:lnSpc>
            <a:spcBef>
              <a:spcPct val="0"/>
            </a:spcBef>
            <a:spcAft>
              <a:spcPct val="35000"/>
            </a:spcAft>
            <a:buNone/>
          </a:pPr>
          <a:r>
            <a:rPr lang="en-US" sz="1200" kern="1200"/>
            <a:t>Explore options  </a:t>
          </a:r>
        </a:p>
      </dsp:txBody>
      <dsp:txXfrm>
        <a:off x="4600239" y="490315"/>
        <a:ext cx="1867566" cy="1120539"/>
      </dsp:txXfrm>
    </dsp:sp>
    <dsp:sp modelId="{D44C526B-AFB4-4147-B010-E304AAE02796}">
      <dsp:nvSpPr>
        <dsp:cNvPr id="0" name=""/>
        <dsp:cNvSpPr/>
      </dsp:nvSpPr>
      <dsp:spPr>
        <a:xfrm>
          <a:off x="939809" y="1609054"/>
          <a:ext cx="6891319" cy="398940"/>
        </a:xfrm>
        <a:custGeom>
          <a:avLst/>
          <a:gdLst/>
          <a:ahLst/>
          <a:cxnLst/>
          <a:rect l="0" t="0" r="0" b="0"/>
          <a:pathLst>
            <a:path>
              <a:moveTo>
                <a:pt x="6891319" y="0"/>
              </a:moveTo>
              <a:lnTo>
                <a:pt x="6891319" y="216570"/>
              </a:lnTo>
              <a:lnTo>
                <a:pt x="0" y="216570"/>
              </a:lnTo>
              <a:lnTo>
                <a:pt x="0" y="398940"/>
              </a:lnTo>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12851" y="1806375"/>
        <a:ext cx="345234" cy="4299"/>
      </dsp:txXfrm>
    </dsp:sp>
    <dsp:sp modelId="{0572D2BB-36BA-4931-A149-862CE11A1C8B}">
      <dsp:nvSpPr>
        <dsp:cNvPr id="0" name=""/>
        <dsp:cNvSpPr/>
      </dsp:nvSpPr>
      <dsp:spPr>
        <a:xfrm>
          <a:off x="6897345" y="490315"/>
          <a:ext cx="1867566" cy="112053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512" tIns="96058" rIns="91512" bIns="96058" numCol="1" spcCol="1270" anchor="ctr" anchorCtr="0">
          <a:noAutofit/>
        </a:bodyPr>
        <a:lstStyle/>
        <a:p>
          <a:pPr marL="0" lvl="0" indent="0" algn="ctr" defTabSz="533400">
            <a:lnSpc>
              <a:spcPct val="90000"/>
            </a:lnSpc>
            <a:spcBef>
              <a:spcPct val="0"/>
            </a:spcBef>
            <a:spcAft>
              <a:spcPct val="35000"/>
            </a:spcAft>
            <a:buNone/>
          </a:pPr>
          <a:r>
            <a:rPr lang="en-US" sz="1200" kern="1200"/>
            <a:t>Look for workable, realistic options –recognize that compromise may be necessary however collaboration is always best </a:t>
          </a:r>
        </a:p>
      </dsp:txBody>
      <dsp:txXfrm>
        <a:off x="6897345" y="490315"/>
        <a:ext cx="1867566" cy="1120539"/>
      </dsp:txXfrm>
    </dsp:sp>
    <dsp:sp modelId="{78F9FB9E-9CBD-4C34-B110-F752C234D72E}">
      <dsp:nvSpPr>
        <dsp:cNvPr id="0" name=""/>
        <dsp:cNvSpPr/>
      </dsp:nvSpPr>
      <dsp:spPr>
        <a:xfrm>
          <a:off x="1871792" y="2554944"/>
          <a:ext cx="398940" cy="91440"/>
        </a:xfrm>
        <a:custGeom>
          <a:avLst/>
          <a:gdLst/>
          <a:ahLst/>
          <a:cxnLst/>
          <a:rect l="0" t="0" r="0" b="0"/>
          <a:pathLst>
            <a:path>
              <a:moveTo>
                <a:pt x="0" y="45720"/>
              </a:moveTo>
              <a:lnTo>
                <a:pt x="398940" y="45720"/>
              </a:lnTo>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60524" y="2598515"/>
        <a:ext cx="21477" cy="4299"/>
      </dsp:txXfrm>
    </dsp:sp>
    <dsp:sp modelId="{CA598313-FE89-47BC-9EEB-C19934A37E87}">
      <dsp:nvSpPr>
        <dsp:cNvPr id="0" name=""/>
        <dsp:cNvSpPr/>
      </dsp:nvSpPr>
      <dsp:spPr>
        <a:xfrm>
          <a:off x="6026" y="2040395"/>
          <a:ext cx="1867566" cy="112053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512" tIns="96058" rIns="91512" bIns="96058" numCol="1" spcCol="1270" anchor="ctr" anchorCtr="0">
          <a:noAutofit/>
        </a:bodyPr>
        <a:lstStyle/>
        <a:p>
          <a:pPr marL="0" lvl="0" indent="0" algn="ctr" defTabSz="533400">
            <a:lnSpc>
              <a:spcPct val="90000"/>
            </a:lnSpc>
            <a:spcBef>
              <a:spcPct val="0"/>
            </a:spcBef>
            <a:spcAft>
              <a:spcPct val="35000"/>
            </a:spcAft>
            <a:buNone/>
          </a:pPr>
          <a:r>
            <a:rPr lang="en-US" sz="1200" kern="1200"/>
            <a:t>Under-promise and over-deliver, but honor your agreements </a:t>
          </a:r>
        </a:p>
      </dsp:txBody>
      <dsp:txXfrm>
        <a:off x="6026" y="2040395"/>
        <a:ext cx="1867566" cy="1120539"/>
      </dsp:txXfrm>
    </dsp:sp>
    <dsp:sp modelId="{9A7318E9-E423-4A8A-A68B-CED00B649F52}">
      <dsp:nvSpPr>
        <dsp:cNvPr id="0" name=""/>
        <dsp:cNvSpPr/>
      </dsp:nvSpPr>
      <dsp:spPr>
        <a:xfrm>
          <a:off x="4168898" y="2554944"/>
          <a:ext cx="398940" cy="91440"/>
        </a:xfrm>
        <a:custGeom>
          <a:avLst/>
          <a:gdLst/>
          <a:ahLst/>
          <a:cxnLst/>
          <a:rect l="0" t="0" r="0" b="0"/>
          <a:pathLst>
            <a:path>
              <a:moveTo>
                <a:pt x="0" y="45720"/>
              </a:moveTo>
              <a:lnTo>
                <a:pt x="398940"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357630" y="2598515"/>
        <a:ext cx="21477" cy="4299"/>
      </dsp:txXfrm>
    </dsp:sp>
    <dsp:sp modelId="{AF8D8CF8-7B77-4C14-8218-8EE6B0871691}">
      <dsp:nvSpPr>
        <dsp:cNvPr id="0" name=""/>
        <dsp:cNvSpPr/>
      </dsp:nvSpPr>
      <dsp:spPr>
        <a:xfrm>
          <a:off x="2303132" y="2040395"/>
          <a:ext cx="1867566" cy="112053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512" tIns="96058" rIns="91512" bIns="96058" numCol="1" spcCol="1270" anchor="ctr" anchorCtr="0">
          <a:noAutofit/>
        </a:bodyPr>
        <a:lstStyle/>
        <a:p>
          <a:pPr marL="0" lvl="0" indent="0" algn="ctr" defTabSz="533400">
            <a:lnSpc>
              <a:spcPct val="90000"/>
            </a:lnSpc>
            <a:spcBef>
              <a:spcPct val="0"/>
            </a:spcBef>
            <a:spcAft>
              <a:spcPct val="35000"/>
            </a:spcAft>
            <a:buNone/>
          </a:pPr>
          <a:r>
            <a:rPr lang="en-US" sz="1200" kern="1200"/>
            <a:t>Reframe to move towards solutions </a:t>
          </a:r>
        </a:p>
      </dsp:txBody>
      <dsp:txXfrm>
        <a:off x="2303132" y="2040395"/>
        <a:ext cx="1867566" cy="1120539"/>
      </dsp:txXfrm>
    </dsp:sp>
    <dsp:sp modelId="{525DE4E7-F97A-41B0-BC23-6C66B1522AE1}">
      <dsp:nvSpPr>
        <dsp:cNvPr id="0" name=""/>
        <dsp:cNvSpPr/>
      </dsp:nvSpPr>
      <dsp:spPr>
        <a:xfrm>
          <a:off x="6466005" y="2554944"/>
          <a:ext cx="398940" cy="91440"/>
        </a:xfrm>
        <a:custGeom>
          <a:avLst/>
          <a:gdLst/>
          <a:ahLst/>
          <a:cxnLst/>
          <a:rect l="0" t="0" r="0" b="0"/>
          <a:pathLst>
            <a:path>
              <a:moveTo>
                <a:pt x="0" y="45720"/>
              </a:moveTo>
              <a:lnTo>
                <a:pt x="398940"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654736" y="2598515"/>
        <a:ext cx="21477" cy="4299"/>
      </dsp:txXfrm>
    </dsp:sp>
    <dsp:sp modelId="{17531F27-6CDE-44C2-88C8-3E4C78447433}">
      <dsp:nvSpPr>
        <dsp:cNvPr id="0" name=""/>
        <dsp:cNvSpPr/>
      </dsp:nvSpPr>
      <dsp:spPr>
        <a:xfrm>
          <a:off x="4600239" y="2040395"/>
          <a:ext cx="1867566" cy="112053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512" tIns="96058" rIns="91512" bIns="96058" numCol="1" spcCol="1270" anchor="ctr" anchorCtr="0">
          <a:noAutofit/>
        </a:bodyPr>
        <a:lstStyle/>
        <a:p>
          <a:pPr marL="0" lvl="0" indent="0" algn="ctr" defTabSz="533400">
            <a:lnSpc>
              <a:spcPct val="90000"/>
            </a:lnSpc>
            <a:spcBef>
              <a:spcPct val="0"/>
            </a:spcBef>
            <a:spcAft>
              <a:spcPct val="35000"/>
            </a:spcAft>
            <a:buNone/>
          </a:pPr>
          <a:r>
            <a:rPr lang="en-US" sz="1200" kern="1200"/>
            <a:t>Clarify potential consequences of actions, or lack thereof </a:t>
          </a:r>
        </a:p>
      </dsp:txBody>
      <dsp:txXfrm>
        <a:off x="4600239" y="2040395"/>
        <a:ext cx="1867566" cy="1120539"/>
      </dsp:txXfrm>
    </dsp:sp>
    <dsp:sp modelId="{E797B3AD-9A53-4E0A-98C5-F37D6805B945}">
      <dsp:nvSpPr>
        <dsp:cNvPr id="0" name=""/>
        <dsp:cNvSpPr/>
      </dsp:nvSpPr>
      <dsp:spPr>
        <a:xfrm>
          <a:off x="6897345" y="2040395"/>
          <a:ext cx="1867566" cy="112053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512" tIns="96058" rIns="91512" bIns="96058" numCol="1" spcCol="1270" anchor="ctr" anchorCtr="0">
          <a:noAutofit/>
        </a:bodyPr>
        <a:lstStyle/>
        <a:p>
          <a:pPr marL="0" lvl="0" indent="0" algn="ctr" defTabSz="533400">
            <a:lnSpc>
              <a:spcPct val="90000"/>
            </a:lnSpc>
            <a:spcBef>
              <a:spcPct val="0"/>
            </a:spcBef>
            <a:spcAft>
              <a:spcPct val="35000"/>
            </a:spcAft>
            <a:buNone/>
          </a:pPr>
          <a:r>
            <a:rPr lang="en-US" sz="1200" kern="1200"/>
            <a:t>Take a "time-out" if necessary  </a:t>
          </a:r>
        </a:p>
      </dsp:txBody>
      <dsp:txXfrm>
        <a:off x="6897345" y="2040395"/>
        <a:ext cx="1867566" cy="112053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8838E3-3779-4937-A4C1-BD30CCD751D6}">
      <dsp:nvSpPr>
        <dsp:cNvPr id="0" name=""/>
        <dsp:cNvSpPr/>
      </dsp:nvSpPr>
      <dsp:spPr>
        <a:xfrm>
          <a:off x="431691" y="89557"/>
          <a:ext cx="1303425" cy="130342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3E4E30-40E4-43E6-A105-B897BCCAFE3F}">
      <dsp:nvSpPr>
        <dsp:cNvPr id="0" name=""/>
        <dsp:cNvSpPr/>
      </dsp:nvSpPr>
      <dsp:spPr>
        <a:xfrm>
          <a:off x="709470" y="367336"/>
          <a:ext cx="747866" cy="74786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609865D-2248-4784-9A7F-E92854496027}">
      <dsp:nvSpPr>
        <dsp:cNvPr id="0" name=""/>
        <dsp:cNvSpPr/>
      </dsp:nvSpPr>
      <dsp:spPr>
        <a:xfrm>
          <a:off x="15022" y="1798967"/>
          <a:ext cx="21367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Take the time to know your team.</a:t>
          </a:r>
        </a:p>
      </dsp:txBody>
      <dsp:txXfrm>
        <a:off x="15022" y="1798967"/>
        <a:ext cx="2136762" cy="720000"/>
      </dsp:txXfrm>
    </dsp:sp>
    <dsp:sp modelId="{D5997D7D-1B08-4E63-B466-B0535F2FCE98}">
      <dsp:nvSpPr>
        <dsp:cNvPr id="0" name=""/>
        <dsp:cNvSpPr/>
      </dsp:nvSpPr>
      <dsp:spPr>
        <a:xfrm>
          <a:off x="2942387" y="89557"/>
          <a:ext cx="1303425" cy="130342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8E1C09-67AD-4CA3-88FF-B8CC7379087D}">
      <dsp:nvSpPr>
        <dsp:cNvPr id="0" name=""/>
        <dsp:cNvSpPr/>
      </dsp:nvSpPr>
      <dsp:spPr>
        <a:xfrm>
          <a:off x="3220166" y="367336"/>
          <a:ext cx="747866" cy="74786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961E6AD-2834-486E-B768-9FAC8BEA6FF4}">
      <dsp:nvSpPr>
        <dsp:cNvPr id="0" name=""/>
        <dsp:cNvSpPr/>
      </dsp:nvSpPr>
      <dsp:spPr>
        <a:xfrm>
          <a:off x="2525718" y="1798967"/>
          <a:ext cx="21367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Be aware ongoing tasks and their deadlines.</a:t>
          </a:r>
        </a:p>
      </dsp:txBody>
      <dsp:txXfrm>
        <a:off x="2525718" y="1798967"/>
        <a:ext cx="2136762" cy="720000"/>
      </dsp:txXfrm>
    </dsp:sp>
    <dsp:sp modelId="{19A0D8FB-1716-4E9E-873A-7BA90AAF3404}">
      <dsp:nvSpPr>
        <dsp:cNvPr id="0" name=""/>
        <dsp:cNvSpPr/>
      </dsp:nvSpPr>
      <dsp:spPr>
        <a:xfrm>
          <a:off x="5453083" y="89557"/>
          <a:ext cx="1303425" cy="130342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9DFC06-95E4-4F41-AC82-12469DA05CAF}">
      <dsp:nvSpPr>
        <dsp:cNvPr id="0" name=""/>
        <dsp:cNvSpPr/>
      </dsp:nvSpPr>
      <dsp:spPr>
        <a:xfrm>
          <a:off x="5730862" y="367336"/>
          <a:ext cx="747866" cy="74786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BB69F3D-55CF-4304-8622-D3806806E584}">
      <dsp:nvSpPr>
        <dsp:cNvPr id="0" name=""/>
        <dsp:cNvSpPr/>
      </dsp:nvSpPr>
      <dsp:spPr>
        <a:xfrm>
          <a:off x="5036414" y="1798967"/>
          <a:ext cx="21367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Pay special attention to dependency linkages.</a:t>
          </a:r>
        </a:p>
      </dsp:txBody>
      <dsp:txXfrm>
        <a:off x="5036414" y="1798967"/>
        <a:ext cx="2136762" cy="720000"/>
      </dsp:txXfrm>
    </dsp:sp>
    <dsp:sp modelId="{5F0491E3-9639-4B10-ABA6-9AC4BFC18C3A}">
      <dsp:nvSpPr>
        <dsp:cNvPr id="0" name=""/>
        <dsp:cNvSpPr/>
      </dsp:nvSpPr>
      <dsp:spPr>
        <a:xfrm>
          <a:off x="2942387" y="3053157"/>
          <a:ext cx="1303425" cy="130342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4AFDDD-9B7C-48AD-A3DC-2A4681579678}">
      <dsp:nvSpPr>
        <dsp:cNvPr id="0" name=""/>
        <dsp:cNvSpPr/>
      </dsp:nvSpPr>
      <dsp:spPr>
        <a:xfrm>
          <a:off x="3220166" y="3330936"/>
          <a:ext cx="747866" cy="74786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A37FD9D-F7BB-4705-A764-82A8DB5A94FD}">
      <dsp:nvSpPr>
        <dsp:cNvPr id="0" name=""/>
        <dsp:cNvSpPr/>
      </dsp:nvSpPr>
      <dsp:spPr>
        <a:xfrm>
          <a:off x="2525718" y="4762567"/>
          <a:ext cx="21367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Reward your team</a:t>
          </a:r>
        </a:p>
      </dsp:txBody>
      <dsp:txXfrm>
        <a:off x="2525718" y="4762567"/>
        <a:ext cx="2136762"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71AD14-2C89-424B-81E8-DE889625A580}">
      <dsp:nvSpPr>
        <dsp:cNvPr id="0" name=""/>
        <dsp:cNvSpPr/>
      </dsp:nvSpPr>
      <dsp:spPr>
        <a:xfrm>
          <a:off x="0" y="2852"/>
          <a:ext cx="9701953" cy="60759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A7C771-A5FA-4922-B34A-9507EABA497C}">
      <dsp:nvSpPr>
        <dsp:cNvPr id="0" name=""/>
        <dsp:cNvSpPr/>
      </dsp:nvSpPr>
      <dsp:spPr>
        <a:xfrm>
          <a:off x="183796" y="139560"/>
          <a:ext cx="334174" cy="33417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D6887D3-1185-4491-8361-F481B2B2FE29}">
      <dsp:nvSpPr>
        <dsp:cNvPr id="0" name=""/>
        <dsp:cNvSpPr/>
      </dsp:nvSpPr>
      <dsp:spPr>
        <a:xfrm>
          <a:off x="701767" y="2852"/>
          <a:ext cx="9000185" cy="607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303" tIns="64303" rIns="64303" bIns="64303" numCol="1" spcCol="1270" anchor="ctr" anchorCtr="0">
          <a:noAutofit/>
        </a:bodyPr>
        <a:lstStyle/>
        <a:p>
          <a:pPr marL="0" lvl="0" indent="0" algn="l" defTabSz="755650">
            <a:lnSpc>
              <a:spcPct val="90000"/>
            </a:lnSpc>
            <a:spcBef>
              <a:spcPct val="0"/>
            </a:spcBef>
            <a:spcAft>
              <a:spcPct val="35000"/>
            </a:spcAft>
            <a:buNone/>
          </a:pPr>
          <a:r>
            <a:rPr lang="en-US" sz="1700" kern="1200" dirty="0"/>
            <a:t>Specific (reduce call-back time to customers)</a:t>
          </a:r>
        </a:p>
      </dsp:txBody>
      <dsp:txXfrm>
        <a:off x="701767" y="2852"/>
        <a:ext cx="9000185" cy="607590"/>
      </dsp:txXfrm>
    </dsp:sp>
    <dsp:sp modelId="{54A9A3CF-C47C-4343-BA31-5CB0E298BD99}">
      <dsp:nvSpPr>
        <dsp:cNvPr id="0" name=""/>
        <dsp:cNvSpPr/>
      </dsp:nvSpPr>
      <dsp:spPr>
        <a:xfrm>
          <a:off x="0" y="762341"/>
          <a:ext cx="9701953" cy="60759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122F4A-9A8A-4E65-8AA1-8E080C1BD5A1}">
      <dsp:nvSpPr>
        <dsp:cNvPr id="0" name=""/>
        <dsp:cNvSpPr/>
      </dsp:nvSpPr>
      <dsp:spPr>
        <a:xfrm>
          <a:off x="183796" y="899048"/>
          <a:ext cx="334174" cy="33417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DEB50CD-4909-4627-A33D-732E58444F79}">
      <dsp:nvSpPr>
        <dsp:cNvPr id="0" name=""/>
        <dsp:cNvSpPr/>
      </dsp:nvSpPr>
      <dsp:spPr>
        <a:xfrm>
          <a:off x="701767" y="762341"/>
          <a:ext cx="9000185" cy="607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303" tIns="64303" rIns="64303" bIns="64303" numCol="1" spcCol="1270" anchor="ctr" anchorCtr="0">
          <a:noAutofit/>
        </a:bodyPr>
        <a:lstStyle/>
        <a:p>
          <a:pPr marL="0" lvl="0" indent="0" algn="l" defTabSz="755650">
            <a:lnSpc>
              <a:spcPct val="90000"/>
            </a:lnSpc>
            <a:spcBef>
              <a:spcPct val="0"/>
            </a:spcBef>
            <a:spcAft>
              <a:spcPct val="35000"/>
            </a:spcAft>
            <a:buNone/>
          </a:pPr>
          <a:r>
            <a:rPr lang="en-US" sz="1700" kern="1200"/>
            <a:t>Measurable (to two hours or less)</a:t>
          </a:r>
        </a:p>
      </dsp:txBody>
      <dsp:txXfrm>
        <a:off x="701767" y="762341"/>
        <a:ext cx="9000185" cy="607590"/>
      </dsp:txXfrm>
    </dsp:sp>
    <dsp:sp modelId="{DA8AE643-E84A-4F37-A101-B2CB28A09B31}">
      <dsp:nvSpPr>
        <dsp:cNvPr id="0" name=""/>
        <dsp:cNvSpPr/>
      </dsp:nvSpPr>
      <dsp:spPr>
        <a:xfrm>
          <a:off x="0" y="1521829"/>
          <a:ext cx="9701953" cy="60759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900F0E-36E6-4915-8778-A909E0597A92}">
      <dsp:nvSpPr>
        <dsp:cNvPr id="0" name=""/>
        <dsp:cNvSpPr/>
      </dsp:nvSpPr>
      <dsp:spPr>
        <a:xfrm>
          <a:off x="183796" y="1658537"/>
          <a:ext cx="334174" cy="33417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A3061DC-360E-4E15-A5AF-D42BF539ECB1}">
      <dsp:nvSpPr>
        <dsp:cNvPr id="0" name=""/>
        <dsp:cNvSpPr/>
      </dsp:nvSpPr>
      <dsp:spPr>
        <a:xfrm>
          <a:off x="701767" y="1521829"/>
          <a:ext cx="9000185" cy="607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303" tIns="64303" rIns="64303" bIns="64303" numCol="1" spcCol="1270" anchor="ctr" anchorCtr="0">
          <a:noAutofit/>
        </a:bodyPr>
        <a:lstStyle/>
        <a:p>
          <a:pPr marL="0" lvl="0" indent="0" algn="l" defTabSz="755650">
            <a:lnSpc>
              <a:spcPct val="90000"/>
            </a:lnSpc>
            <a:spcBef>
              <a:spcPct val="0"/>
            </a:spcBef>
            <a:spcAft>
              <a:spcPct val="35000"/>
            </a:spcAft>
            <a:buNone/>
          </a:pPr>
          <a:r>
            <a:rPr lang="en-US" sz="1700" kern="1200"/>
            <a:t>Achievable (The team would need to decide this. Maybe call-backs need four hours, or maybe the time can be reduced to 30 minutes.)</a:t>
          </a:r>
        </a:p>
      </dsp:txBody>
      <dsp:txXfrm>
        <a:off x="701767" y="1521829"/>
        <a:ext cx="9000185" cy="607590"/>
      </dsp:txXfrm>
    </dsp:sp>
    <dsp:sp modelId="{D4C32DAB-265E-4D85-B6A2-8413E91EB6C7}">
      <dsp:nvSpPr>
        <dsp:cNvPr id="0" name=""/>
        <dsp:cNvSpPr/>
      </dsp:nvSpPr>
      <dsp:spPr>
        <a:xfrm>
          <a:off x="0" y="2281318"/>
          <a:ext cx="9701953" cy="60759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545DB1-2FBD-4267-88C8-C2731FC14902}">
      <dsp:nvSpPr>
        <dsp:cNvPr id="0" name=""/>
        <dsp:cNvSpPr/>
      </dsp:nvSpPr>
      <dsp:spPr>
        <a:xfrm>
          <a:off x="183796" y="2418026"/>
          <a:ext cx="334174" cy="33417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56AB204-DA79-4658-82FD-DA89556269DD}">
      <dsp:nvSpPr>
        <dsp:cNvPr id="0" name=""/>
        <dsp:cNvSpPr/>
      </dsp:nvSpPr>
      <dsp:spPr>
        <a:xfrm>
          <a:off x="701767" y="2281318"/>
          <a:ext cx="9000185" cy="607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303" tIns="64303" rIns="64303" bIns="64303" numCol="1" spcCol="1270" anchor="ctr" anchorCtr="0">
          <a:noAutofit/>
        </a:bodyPr>
        <a:lstStyle/>
        <a:p>
          <a:pPr marL="0" lvl="0" indent="0" algn="l" defTabSz="755650">
            <a:lnSpc>
              <a:spcPct val="90000"/>
            </a:lnSpc>
            <a:spcBef>
              <a:spcPct val="0"/>
            </a:spcBef>
            <a:spcAft>
              <a:spcPct val="35000"/>
            </a:spcAft>
            <a:buNone/>
          </a:pPr>
          <a:r>
            <a:rPr lang="en-US" sz="1700" kern="1200"/>
            <a:t>Relevant (Again, the team will know - is slow call-back time an issue for the customers? For the team's manager? Is reducing call-back time important enough to merit team effort?)</a:t>
          </a:r>
        </a:p>
      </dsp:txBody>
      <dsp:txXfrm>
        <a:off x="701767" y="2281318"/>
        <a:ext cx="9000185" cy="607590"/>
      </dsp:txXfrm>
    </dsp:sp>
    <dsp:sp modelId="{0287E319-E7A8-4BC3-85AA-49FBC196DD57}">
      <dsp:nvSpPr>
        <dsp:cNvPr id="0" name=""/>
        <dsp:cNvSpPr/>
      </dsp:nvSpPr>
      <dsp:spPr>
        <a:xfrm>
          <a:off x="0" y="3040806"/>
          <a:ext cx="9701953" cy="607590"/>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77B9F9-E881-46DA-9704-3940CA6C190A}">
      <dsp:nvSpPr>
        <dsp:cNvPr id="0" name=""/>
        <dsp:cNvSpPr/>
      </dsp:nvSpPr>
      <dsp:spPr>
        <a:xfrm>
          <a:off x="183796" y="3177514"/>
          <a:ext cx="334174" cy="33417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DD93AE1-56A0-4661-84C9-294C237813EC}">
      <dsp:nvSpPr>
        <dsp:cNvPr id="0" name=""/>
        <dsp:cNvSpPr/>
      </dsp:nvSpPr>
      <dsp:spPr>
        <a:xfrm>
          <a:off x="701767" y="3040806"/>
          <a:ext cx="9000185" cy="607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303" tIns="64303" rIns="64303" bIns="64303" numCol="1" spcCol="1270" anchor="ctr" anchorCtr="0">
          <a:noAutofit/>
        </a:bodyPr>
        <a:lstStyle/>
        <a:p>
          <a:pPr marL="0" lvl="0" indent="0" algn="l" defTabSz="755650">
            <a:lnSpc>
              <a:spcPct val="90000"/>
            </a:lnSpc>
            <a:spcBef>
              <a:spcPct val="0"/>
            </a:spcBef>
            <a:spcAft>
              <a:spcPct val="35000"/>
            </a:spcAft>
            <a:buNone/>
          </a:pPr>
          <a:r>
            <a:rPr lang="en-US" sz="1700" kern="1200"/>
            <a:t>Time bound (within six months)</a:t>
          </a:r>
        </a:p>
      </dsp:txBody>
      <dsp:txXfrm>
        <a:off x="701767" y="3040806"/>
        <a:ext cx="9000185" cy="6075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216E72-52DC-403D-8087-63BF9CD34047}">
      <dsp:nvSpPr>
        <dsp:cNvPr id="0" name=""/>
        <dsp:cNvSpPr/>
      </dsp:nvSpPr>
      <dsp:spPr>
        <a:xfrm>
          <a:off x="618936" y="646850"/>
          <a:ext cx="1248630" cy="1248630"/>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A25427-714F-46E3-AA96-83E6763393C3}">
      <dsp:nvSpPr>
        <dsp:cNvPr id="0" name=""/>
        <dsp:cNvSpPr/>
      </dsp:nvSpPr>
      <dsp:spPr>
        <a:xfrm>
          <a:off x="885037" y="912952"/>
          <a:ext cx="716427" cy="71642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9F9180E-6D1D-4BAA-99A6-2CB9E997BB83}">
      <dsp:nvSpPr>
        <dsp:cNvPr id="0" name=""/>
        <dsp:cNvSpPr/>
      </dsp:nvSpPr>
      <dsp:spPr>
        <a:xfrm>
          <a:off x="219783" y="2284399"/>
          <a:ext cx="204693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a:t>Job description</a:t>
          </a:r>
        </a:p>
      </dsp:txBody>
      <dsp:txXfrm>
        <a:off x="219783" y="2284399"/>
        <a:ext cx="2046936" cy="720000"/>
      </dsp:txXfrm>
    </dsp:sp>
    <dsp:sp modelId="{40CB2088-C495-4233-9992-7DFFCA99D825}">
      <dsp:nvSpPr>
        <dsp:cNvPr id="0" name=""/>
        <dsp:cNvSpPr/>
      </dsp:nvSpPr>
      <dsp:spPr>
        <a:xfrm>
          <a:off x="3024086" y="646850"/>
          <a:ext cx="1248630" cy="1248630"/>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B4D4C9-6D06-4580-A171-8ED72B769497}">
      <dsp:nvSpPr>
        <dsp:cNvPr id="0" name=""/>
        <dsp:cNvSpPr/>
      </dsp:nvSpPr>
      <dsp:spPr>
        <a:xfrm>
          <a:off x="3290187" y="912952"/>
          <a:ext cx="716427" cy="71642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CF559CB-292B-4F64-A338-C6CB6C8972BE}">
      <dsp:nvSpPr>
        <dsp:cNvPr id="0" name=""/>
        <dsp:cNvSpPr/>
      </dsp:nvSpPr>
      <dsp:spPr>
        <a:xfrm>
          <a:off x="2624933" y="2284399"/>
          <a:ext cx="204693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a:t>Milestones</a:t>
          </a:r>
        </a:p>
      </dsp:txBody>
      <dsp:txXfrm>
        <a:off x="2624933" y="2284399"/>
        <a:ext cx="2046936" cy="720000"/>
      </dsp:txXfrm>
    </dsp:sp>
    <dsp:sp modelId="{EF85A4FC-DE25-4AA4-9770-1C41E9204079}">
      <dsp:nvSpPr>
        <dsp:cNvPr id="0" name=""/>
        <dsp:cNvSpPr/>
      </dsp:nvSpPr>
      <dsp:spPr>
        <a:xfrm>
          <a:off x="5429235" y="646850"/>
          <a:ext cx="1248630" cy="1248630"/>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11EB51-100F-4C77-920A-E709C7F75F65}">
      <dsp:nvSpPr>
        <dsp:cNvPr id="0" name=""/>
        <dsp:cNvSpPr/>
      </dsp:nvSpPr>
      <dsp:spPr>
        <a:xfrm>
          <a:off x="5695337" y="912952"/>
          <a:ext cx="716427" cy="71642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D45B8D2-A1F7-490F-8F86-9F35F0952945}">
      <dsp:nvSpPr>
        <dsp:cNvPr id="0" name=""/>
        <dsp:cNvSpPr/>
      </dsp:nvSpPr>
      <dsp:spPr>
        <a:xfrm>
          <a:off x="5030083" y="2284399"/>
          <a:ext cx="204693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a:t>Timelines</a:t>
          </a:r>
        </a:p>
      </dsp:txBody>
      <dsp:txXfrm>
        <a:off x="5030083" y="2284399"/>
        <a:ext cx="2046936" cy="720000"/>
      </dsp:txXfrm>
    </dsp:sp>
    <dsp:sp modelId="{D58753DA-D5F6-41B9-87B8-F486512E27A7}">
      <dsp:nvSpPr>
        <dsp:cNvPr id="0" name=""/>
        <dsp:cNvSpPr/>
      </dsp:nvSpPr>
      <dsp:spPr>
        <a:xfrm>
          <a:off x="7834385" y="646850"/>
          <a:ext cx="1248630" cy="1248630"/>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576C5E-C9E8-46FD-8403-B776C9A0162E}">
      <dsp:nvSpPr>
        <dsp:cNvPr id="0" name=""/>
        <dsp:cNvSpPr/>
      </dsp:nvSpPr>
      <dsp:spPr>
        <a:xfrm>
          <a:off x="8100487" y="912952"/>
          <a:ext cx="716427" cy="71642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8D49D53-7D0F-4067-88A2-A68369E155BD}">
      <dsp:nvSpPr>
        <dsp:cNvPr id="0" name=""/>
        <dsp:cNvSpPr/>
      </dsp:nvSpPr>
      <dsp:spPr>
        <a:xfrm>
          <a:off x="7435233" y="2284399"/>
          <a:ext cx="204693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a:t>Deadlines</a:t>
          </a:r>
        </a:p>
      </dsp:txBody>
      <dsp:txXfrm>
        <a:off x="7435233" y="2284399"/>
        <a:ext cx="2046936"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BBCF02-1595-44DF-A1E4-A9A5EA68FC56}">
      <dsp:nvSpPr>
        <dsp:cNvPr id="0" name=""/>
        <dsp:cNvSpPr/>
      </dsp:nvSpPr>
      <dsp:spPr>
        <a:xfrm>
          <a:off x="0" y="4674"/>
          <a:ext cx="7188200" cy="160126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7FEF15-5BD9-40FC-85F7-538932B66F28}">
      <dsp:nvSpPr>
        <dsp:cNvPr id="0" name=""/>
        <dsp:cNvSpPr/>
      </dsp:nvSpPr>
      <dsp:spPr>
        <a:xfrm>
          <a:off x="484383" y="364959"/>
          <a:ext cx="881558" cy="88069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C75D2C1-A95B-409A-9BCD-E4F40346676D}">
      <dsp:nvSpPr>
        <dsp:cNvPr id="0" name=""/>
        <dsp:cNvSpPr/>
      </dsp:nvSpPr>
      <dsp:spPr>
        <a:xfrm>
          <a:off x="1850326" y="4674"/>
          <a:ext cx="5240674" cy="1602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9633" tIns="169633" rIns="169633" bIns="169633" numCol="1" spcCol="1270" anchor="ctr" anchorCtr="0">
          <a:noAutofit/>
        </a:bodyPr>
        <a:lstStyle/>
        <a:p>
          <a:pPr marL="0" lvl="0" indent="0" algn="l" defTabSz="622300">
            <a:lnSpc>
              <a:spcPct val="90000"/>
            </a:lnSpc>
            <a:spcBef>
              <a:spcPct val="0"/>
            </a:spcBef>
            <a:spcAft>
              <a:spcPct val="35000"/>
            </a:spcAft>
            <a:buNone/>
          </a:pPr>
          <a:r>
            <a:rPr lang="en-US" sz="1400" i="1" kern="1200" dirty="0"/>
            <a:t>Communication:</a:t>
          </a:r>
          <a:br>
            <a:rPr lang="en-US" sz="1400" kern="1200" dirty="0"/>
          </a:br>
          <a:r>
            <a:rPr lang="en-US" sz="1400" kern="1200" dirty="0"/>
            <a:t>Listen respectfully and respond with positive interest to ideas from team members.</a:t>
          </a:r>
          <a:br>
            <a:rPr lang="en-US" sz="1400" kern="1200" dirty="0"/>
          </a:br>
          <a:r>
            <a:rPr lang="en-US" sz="1400" kern="1200" dirty="0"/>
            <a:t>If an idea is confusing or seems unconventional or odd to you, ask for more information to understand the idea better. (Saying, </a:t>
          </a:r>
          <a:r>
            <a:rPr lang="en-US" sz="1400" i="1" kern="1200" dirty="0"/>
            <a:t>"Can you tell me more?"</a:t>
          </a:r>
          <a:r>
            <a:rPr lang="en-US" sz="1400" kern="1200" dirty="0"/>
            <a:t> is a great way to continue a conversation.)</a:t>
          </a:r>
        </a:p>
      </dsp:txBody>
      <dsp:txXfrm>
        <a:off x="1850326" y="4674"/>
        <a:ext cx="5240674" cy="1602833"/>
      </dsp:txXfrm>
    </dsp:sp>
    <dsp:sp modelId="{B94951A5-87C3-4844-A4F2-ECDA30373619}">
      <dsp:nvSpPr>
        <dsp:cNvPr id="0" name=""/>
        <dsp:cNvSpPr/>
      </dsp:nvSpPr>
      <dsp:spPr>
        <a:xfrm>
          <a:off x="0" y="1984645"/>
          <a:ext cx="7188200" cy="160126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1F86AD-3CCB-4C83-A60F-8655CC0C19D2}">
      <dsp:nvSpPr>
        <dsp:cNvPr id="0" name=""/>
        <dsp:cNvSpPr/>
      </dsp:nvSpPr>
      <dsp:spPr>
        <a:xfrm>
          <a:off x="484383" y="2344931"/>
          <a:ext cx="881558" cy="88069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0D28D42-6316-4E50-937E-F0FB440D2D1E}">
      <dsp:nvSpPr>
        <dsp:cNvPr id="0" name=""/>
        <dsp:cNvSpPr/>
      </dsp:nvSpPr>
      <dsp:spPr>
        <a:xfrm>
          <a:off x="1850326" y="1984645"/>
          <a:ext cx="5240674" cy="1602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9633" tIns="169633" rIns="169633" bIns="169633" numCol="1" spcCol="1270" anchor="ctr" anchorCtr="0">
          <a:noAutofit/>
        </a:bodyPr>
        <a:lstStyle/>
        <a:p>
          <a:pPr marL="0" lvl="0" indent="0" algn="l" defTabSz="622300">
            <a:lnSpc>
              <a:spcPct val="90000"/>
            </a:lnSpc>
            <a:spcBef>
              <a:spcPct val="0"/>
            </a:spcBef>
            <a:spcAft>
              <a:spcPct val="35000"/>
            </a:spcAft>
            <a:buNone/>
          </a:pPr>
          <a:r>
            <a:rPr lang="en-US" sz="1400" kern="1200" dirty="0"/>
            <a:t>Help create an environment that encourages team members to share all ideas - even the "half-baked" ones.</a:t>
          </a:r>
          <a:br>
            <a:rPr lang="en-US" sz="1400" kern="1200" dirty="0"/>
          </a:br>
          <a:r>
            <a:rPr lang="en-US" sz="1400" kern="1200" dirty="0"/>
            <a:t>Most great ideas are built by teams building on an initial thought. Sometimes it's the "crazy" ideas that really spark the team's creativity. Treating every idea as important keeps team members from holding back some "half-baked" thought that could be just what the team needed.</a:t>
          </a:r>
        </a:p>
      </dsp:txBody>
      <dsp:txXfrm>
        <a:off x="1850326" y="1984645"/>
        <a:ext cx="5240674" cy="1602833"/>
      </dsp:txXfrm>
    </dsp:sp>
    <dsp:sp modelId="{593B9D09-795F-414A-A278-AF02F23A88DC}">
      <dsp:nvSpPr>
        <dsp:cNvPr id="0" name=""/>
        <dsp:cNvSpPr/>
      </dsp:nvSpPr>
      <dsp:spPr>
        <a:xfrm>
          <a:off x="0" y="3964616"/>
          <a:ext cx="7188200" cy="160126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35CAAB-703D-4F4B-B43E-D571A54F54DA}">
      <dsp:nvSpPr>
        <dsp:cNvPr id="0" name=""/>
        <dsp:cNvSpPr/>
      </dsp:nvSpPr>
      <dsp:spPr>
        <a:xfrm>
          <a:off x="484383" y="4324902"/>
          <a:ext cx="881558" cy="88069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30608BB-89C0-4F9C-BF0B-0E2C566FCE26}">
      <dsp:nvSpPr>
        <dsp:cNvPr id="0" name=""/>
        <dsp:cNvSpPr/>
      </dsp:nvSpPr>
      <dsp:spPr>
        <a:xfrm>
          <a:off x="1850326" y="3964616"/>
          <a:ext cx="5240674" cy="1602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9633" tIns="169633" rIns="169633" bIns="169633" numCol="1" spcCol="1270" anchor="ctr" anchorCtr="0">
          <a:noAutofit/>
        </a:bodyPr>
        <a:lstStyle/>
        <a:p>
          <a:pPr marL="0" lvl="0" indent="0" algn="l" defTabSz="622300">
            <a:lnSpc>
              <a:spcPct val="90000"/>
            </a:lnSpc>
            <a:spcBef>
              <a:spcPct val="0"/>
            </a:spcBef>
            <a:spcAft>
              <a:spcPct val="35000"/>
            </a:spcAft>
            <a:buNone/>
          </a:pPr>
          <a:r>
            <a:rPr lang="en-US" sz="1400" kern="1200" dirty="0"/>
            <a:t>Don't hide conflicts; try to surface differences and use them to create better results that all team members can support.</a:t>
          </a:r>
        </a:p>
      </dsp:txBody>
      <dsp:txXfrm>
        <a:off x="1850326" y="3964616"/>
        <a:ext cx="5240674" cy="16028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408F60-D824-4BA6-A442-C6C37FA8F24C}">
      <dsp:nvSpPr>
        <dsp:cNvPr id="0" name=""/>
        <dsp:cNvSpPr/>
      </dsp:nvSpPr>
      <dsp:spPr>
        <a:xfrm>
          <a:off x="1042619" y="354258"/>
          <a:ext cx="4408551" cy="4408551"/>
        </a:xfrm>
        <a:prstGeom prst="pie">
          <a:avLst>
            <a:gd name="adj1" fmla="val 16200000"/>
            <a:gd name="adj2" fmla="val 180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Interdependence</a:t>
          </a:r>
        </a:p>
      </dsp:txBody>
      <dsp:txXfrm>
        <a:off x="3439506" y="1167741"/>
        <a:ext cx="1495758" cy="1469517"/>
      </dsp:txXfrm>
    </dsp:sp>
    <dsp:sp modelId="{B1480CC1-EFA1-47C7-9D70-06C35D3F9AB5}">
      <dsp:nvSpPr>
        <dsp:cNvPr id="0" name=""/>
        <dsp:cNvSpPr/>
      </dsp:nvSpPr>
      <dsp:spPr>
        <a:xfrm>
          <a:off x="815368" y="485465"/>
          <a:ext cx="4408551" cy="4408551"/>
        </a:xfrm>
        <a:prstGeom prst="pie">
          <a:avLst>
            <a:gd name="adj1" fmla="val 1800000"/>
            <a:gd name="adj2" fmla="val 9000000"/>
          </a:avLst>
        </a:prstGeom>
        <a:solidFill>
          <a:schemeClr val="accent5">
            <a:hueOff val="1600863"/>
            <a:satOff val="-21221"/>
            <a:lumOff val="-666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Responsibility</a:t>
          </a:r>
        </a:p>
      </dsp:txBody>
      <dsp:txXfrm>
        <a:off x="2022472" y="3267051"/>
        <a:ext cx="1994344" cy="1364551"/>
      </dsp:txXfrm>
    </dsp:sp>
    <dsp:sp modelId="{82403A11-0CDD-445A-98D7-9925134EBBD6}">
      <dsp:nvSpPr>
        <dsp:cNvPr id="0" name=""/>
        <dsp:cNvSpPr/>
      </dsp:nvSpPr>
      <dsp:spPr>
        <a:xfrm>
          <a:off x="815368" y="485465"/>
          <a:ext cx="4408551" cy="4408551"/>
        </a:xfrm>
        <a:prstGeom prst="pie">
          <a:avLst>
            <a:gd name="adj1" fmla="val 9000000"/>
            <a:gd name="adj2" fmla="val 16200000"/>
          </a:avLst>
        </a:prstGeom>
        <a:solidFill>
          <a:schemeClr val="accent5">
            <a:hueOff val="3201725"/>
            <a:satOff val="-42442"/>
            <a:lumOff val="-1333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Recognize and celebrate small accomplishments and successes of individuals and milestones (large and small) for the team as a whole.</a:t>
          </a:r>
        </a:p>
      </dsp:txBody>
      <dsp:txXfrm>
        <a:off x="1287713" y="1351430"/>
        <a:ext cx="1495758" cy="146951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50484F-E063-493B-BC2B-003D82AE5A8E}">
      <dsp:nvSpPr>
        <dsp:cNvPr id="0" name=""/>
        <dsp:cNvSpPr/>
      </dsp:nvSpPr>
      <dsp:spPr>
        <a:xfrm>
          <a:off x="0" y="680"/>
          <a:ext cx="7188200" cy="159164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0DA03B-5D2B-4FF5-9E89-C7EC87449706}">
      <dsp:nvSpPr>
        <dsp:cNvPr id="0" name=""/>
        <dsp:cNvSpPr/>
      </dsp:nvSpPr>
      <dsp:spPr>
        <a:xfrm>
          <a:off x="481473" y="358800"/>
          <a:ext cx="875405" cy="87540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4367EA4-F6FA-4352-9B13-7AE9D33202BF}">
      <dsp:nvSpPr>
        <dsp:cNvPr id="0" name=""/>
        <dsp:cNvSpPr/>
      </dsp:nvSpPr>
      <dsp:spPr>
        <a:xfrm>
          <a:off x="1838352" y="680"/>
          <a:ext cx="5349847" cy="1591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49" tIns="168449" rIns="168449" bIns="168449" numCol="1" spcCol="1270" anchor="ctr" anchorCtr="0">
          <a:noAutofit/>
        </a:bodyPr>
        <a:lstStyle/>
        <a:p>
          <a:pPr marL="0" lvl="0" indent="0" algn="l" defTabSz="1111250">
            <a:lnSpc>
              <a:spcPct val="90000"/>
            </a:lnSpc>
            <a:spcBef>
              <a:spcPct val="0"/>
            </a:spcBef>
            <a:spcAft>
              <a:spcPct val="35000"/>
            </a:spcAft>
            <a:buNone/>
          </a:pPr>
          <a:r>
            <a:rPr lang="en-US" sz="2500" i="1" kern="1200" dirty="0"/>
            <a:t>Appropriate self-evaluation</a:t>
          </a:r>
          <a:br>
            <a:rPr lang="en-US" sz="2500" kern="1200" dirty="0"/>
          </a:br>
          <a:endParaRPr lang="en-US" sz="2500" kern="1200" dirty="0"/>
        </a:p>
      </dsp:txBody>
      <dsp:txXfrm>
        <a:off x="1838352" y="680"/>
        <a:ext cx="5349847" cy="1591647"/>
      </dsp:txXfrm>
    </dsp:sp>
    <dsp:sp modelId="{1008935B-6F41-4A6A-A3E5-F7D0D0CEDAE1}">
      <dsp:nvSpPr>
        <dsp:cNvPr id="0" name=""/>
        <dsp:cNvSpPr/>
      </dsp:nvSpPr>
      <dsp:spPr>
        <a:xfrm>
          <a:off x="0" y="1990238"/>
          <a:ext cx="7188200" cy="159164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CC2279-B09F-40C2-BD58-92534FA2B54D}">
      <dsp:nvSpPr>
        <dsp:cNvPr id="0" name=""/>
        <dsp:cNvSpPr/>
      </dsp:nvSpPr>
      <dsp:spPr>
        <a:xfrm>
          <a:off x="481473" y="2348359"/>
          <a:ext cx="875405" cy="87540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F9FB018-E3ED-4BE5-9D0A-69169FD5D953}">
      <dsp:nvSpPr>
        <dsp:cNvPr id="0" name=""/>
        <dsp:cNvSpPr/>
      </dsp:nvSpPr>
      <dsp:spPr>
        <a:xfrm>
          <a:off x="1838352" y="1990238"/>
          <a:ext cx="5349847" cy="1591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49" tIns="168449" rIns="168449" bIns="168449" numCol="1" spcCol="1270" anchor="ctr" anchorCtr="0">
          <a:noAutofit/>
        </a:bodyPr>
        <a:lstStyle/>
        <a:p>
          <a:pPr marL="0" lvl="0" indent="0" algn="l" defTabSz="1111250">
            <a:lnSpc>
              <a:spcPct val="90000"/>
            </a:lnSpc>
            <a:spcBef>
              <a:spcPct val="0"/>
            </a:spcBef>
            <a:spcAft>
              <a:spcPct val="35000"/>
            </a:spcAft>
            <a:buNone/>
          </a:pPr>
          <a:r>
            <a:rPr lang="en-US" sz="2500" kern="1200" dirty="0"/>
            <a:t>It is be helpful for team members to "stop action" at regular intervals and check out how the team is working.</a:t>
          </a:r>
        </a:p>
      </dsp:txBody>
      <dsp:txXfrm>
        <a:off x="1838352" y="1990238"/>
        <a:ext cx="5349847" cy="1591647"/>
      </dsp:txXfrm>
    </dsp:sp>
    <dsp:sp modelId="{E7C21564-0127-448E-8356-5C892EF60490}">
      <dsp:nvSpPr>
        <dsp:cNvPr id="0" name=""/>
        <dsp:cNvSpPr/>
      </dsp:nvSpPr>
      <dsp:spPr>
        <a:xfrm>
          <a:off x="0" y="3979797"/>
          <a:ext cx="7188200" cy="159164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75776D-56FD-4228-A805-68CA5BECEB0C}">
      <dsp:nvSpPr>
        <dsp:cNvPr id="0" name=""/>
        <dsp:cNvSpPr/>
      </dsp:nvSpPr>
      <dsp:spPr>
        <a:xfrm>
          <a:off x="481473" y="4337918"/>
          <a:ext cx="875405" cy="87540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99E545B-62B4-4BD1-828C-F8655DCA8151}">
      <dsp:nvSpPr>
        <dsp:cNvPr id="0" name=""/>
        <dsp:cNvSpPr/>
      </dsp:nvSpPr>
      <dsp:spPr>
        <a:xfrm>
          <a:off x="1838352" y="3979797"/>
          <a:ext cx="5349847" cy="1591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49" tIns="168449" rIns="168449" bIns="168449" numCol="1" spcCol="1270" anchor="ctr" anchorCtr="0">
          <a:noAutofit/>
        </a:bodyPr>
        <a:lstStyle/>
        <a:p>
          <a:pPr marL="0" lvl="0" indent="0" algn="l" defTabSz="1111250">
            <a:lnSpc>
              <a:spcPct val="90000"/>
            </a:lnSpc>
            <a:spcBef>
              <a:spcPct val="0"/>
            </a:spcBef>
            <a:spcAft>
              <a:spcPct val="35000"/>
            </a:spcAft>
            <a:buNone/>
          </a:pPr>
          <a:r>
            <a:rPr lang="en-US" sz="2500" kern="1200"/>
            <a:t>Be Proactive with Feedback</a:t>
          </a:r>
        </a:p>
      </dsp:txBody>
      <dsp:txXfrm>
        <a:off x="1838352" y="3979797"/>
        <a:ext cx="5349847" cy="159164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1A752D-FFE1-49DE-95BA-C746CCFD3025}">
      <dsp:nvSpPr>
        <dsp:cNvPr id="0" name=""/>
        <dsp:cNvSpPr/>
      </dsp:nvSpPr>
      <dsp:spPr>
        <a:xfrm>
          <a:off x="807969" y="925521"/>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8489195-0884-4024-A196-87FA4422DDB0}">
      <dsp:nvSpPr>
        <dsp:cNvPr id="0" name=""/>
        <dsp:cNvSpPr/>
      </dsp:nvSpPr>
      <dsp:spPr>
        <a:xfrm>
          <a:off x="312969" y="2005728"/>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US" sz="1300" kern="1200"/>
            <a:t>Be aware of </a:t>
          </a:r>
          <a:r>
            <a:rPr lang="en-US" sz="1300" b="1" kern="1200"/>
            <a:t>external factors, the environment</a:t>
          </a:r>
          <a:r>
            <a:rPr lang="en-US" sz="1300" kern="1200"/>
            <a:t>  </a:t>
          </a:r>
        </a:p>
      </dsp:txBody>
      <dsp:txXfrm>
        <a:off x="312969" y="2005728"/>
        <a:ext cx="1800000" cy="720000"/>
      </dsp:txXfrm>
    </dsp:sp>
    <dsp:sp modelId="{BC534CA6-BB8D-4110-A207-4DEAE2AB303D}">
      <dsp:nvSpPr>
        <dsp:cNvPr id="0" name=""/>
        <dsp:cNvSpPr/>
      </dsp:nvSpPr>
      <dsp:spPr>
        <a:xfrm>
          <a:off x="2922969" y="925521"/>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384FDE1-BBED-4942-B5A4-DDF6F25B7A6F}">
      <dsp:nvSpPr>
        <dsp:cNvPr id="0" name=""/>
        <dsp:cNvSpPr/>
      </dsp:nvSpPr>
      <dsp:spPr>
        <a:xfrm>
          <a:off x="2427969" y="2005728"/>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US" sz="1300" kern="1200"/>
            <a:t>• Select an appropriate location (neutral, private, etc.) </a:t>
          </a:r>
        </a:p>
      </dsp:txBody>
      <dsp:txXfrm>
        <a:off x="2427969" y="2005728"/>
        <a:ext cx="1800000" cy="720000"/>
      </dsp:txXfrm>
    </dsp:sp>
    <dsp:sp modelId="{6EC2B827-F3DE-4EB7-A6E7-B4598EC10A77}">
      <dsp:nvSpPr>
        <dsp:cNvPr id="0" name=""/>
        <dsp:cNvSpPr/>
      </dsp:nvSpPr>
      <dsp:spPr>
        <a:xfrm>
          <a:off x="5037968" y="925521"/>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2455BF6-0FE7-477B-B314-7A873FEC3F24}">
      <dsp:nvSpPr>
        <dsp:cNvPr id="0" name=""/>
        <dsp:cNvSpPr/>
      </dsp:nvSpPr>
      <dsp:spPr>
        <a:xfrm>
          <a:off x="4542969" y="2005728"/>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US" sz="1300" kern="1200"/>
            <a:t>• Use non-defensive body language –place yourself at the employee’s level </a:t>
          </a:r>
        </a:p>
      </dsp:txBody>
      <dsp:txXfrm>
        <a:off x="4542969" y="2005728"/>
        <a:ext cx="1800000" cy="720000"/>
      </dsp:txXfrm>
    </dsp:sp>
    <dsp:sp modelId="{7100D673-841C-4F74-BA60-6393BBE21273}">
      <dsp:nvSpPr>
        <dsp:cNvPr id="0" name=""/>
        <dsp:cNvSpPr/>
      </dsp:nvSpPr>
      <dsp:spPr>
        <a:xfrm>
          <a:off x="7152969" y="925521"/>
          <a:ext cx="810000" cy="81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561C5F1-2DBA-47DC-A376-CE9B44F934DB}">
      <dsp:nvSpPr>
        <dsp:cNvPr id="0" name=""/>
        <dsp:cNvSpPr/>
      </dsp:nvSpPr>
      <dsp:spPr>
        <a:xfrm>
          <a:off x="6657968" y="2005728"/>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US" sz="1300" kern="1200"/>
            <a:t>• Use appropriate eye contact </a:t>
          </a:r>
        </a:p>
      </dsp:txBody>
      <dsp:txXfrm>
        <a:off x="6657968" y="2005728"/>
        <a:ext cx="1800000" cy="7200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45D10-8A3E-49C1-8F81-3ED2B6721827}">
      <dsp:nvSpPr>
        <dsp:cNvPr id="0" name=""/>
        <dsp:cNvSpPr/>
      </dsp:nvSpPr>
      <dsp:spPr>
        <a:xfrm>
          <a:off x="2864743" y="653353"/>
          <a:ext cx="502851" cy="91440"/>
        </a:xfrm>
        <a:custGeom>
          <a:avLst/>
          <a:gdLst/>
          <a:ahLst/>
          <a:cxnLst/>
          <a:rect l="0" t="0" r="0" b="0"/>
          <a:pathLst>
            <a:path>
              <a:moveTo>
                <a:pt x="0" y="45720"/>
              </a:moveTo>
              <a:lnTo>
                <a:pt x="502851"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02833" y="696406"/>
        <a:ext cx="26672" cy="5334"/>
      </dsp:txXfrm>
    </dsp:sp>
    <dsp:sp modelId="{1947BA5F-1FBF-4FB1-BAC2-CB1C310B2C51}">
      <dsp:nvSpPr>
        <dsp:cNvPr id="0" name=""/>
        <dsp:cNvSpPr/>
      </dsp:nvSpPr>
      <dsp:spPr>
        <a:xfrm>
          <a:off x="547190" y="3267"/>
          <a:ext cx="2319353" cy="139161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650" tIns="119296" rIns="113650" bIns="119296" numCol="1" spcCol="1270" anchor="ctr" anchorCtr="0">
          <a:noAutofit/>
        </a:bodyPr>
        <a:lstStyle/>
        <a:p>
          <a:pPr marL="0" lvl="0" indent="0" algn="ctr" defTabSz="577850">
            <a:lnSpc>
              <a:spcPct val="100000"/>
            </a:lnSpc>
            <a:spcBef>
              <a:spcPct val="0"/>
            </a:spcBef>
            <a:spcAft>
              <a:spcPct val="35000"/>
            </a:spcAft>
            <a:buNone/>
          </a:pPr>
          <a:r>
            <a:rPr lang="en-US" sz="1300" kern="1200"/>
            <a:t>• Give up the need to be right, there may be times where you will have to “agree to disagree” </a:t>
          </a:r>
        </a:p>
      </dsp:txBody>
      <dsp:txXfrm>
        <a:off x="547190" y="3267"/>
        <a:ext cx="2319353" cy="1391612"/>
      </dsp:txXfrm>
    </dsp:sp>
    <dsp:sp modelId="{26834DB1-5E45-4A95-94CA-ADC66454CFEB}">
      <dsp:nvSpPr>
        <dsp:cNvPr id="0" name=""/>
        <dsp:cNvSpPr/>
      </dsp:nvSpPr>
      <dsp:spPr>
        <a:xfrm>
          <a:off x="1706866" y="1393079"/>
          <a:ext cx="2852805" cy="502851"/>
        </a:xfrm>
        <a:custGeom>
          <a:avLst/>
          <a:gdLst/>
          <a:ahLst/>
          <a:cxnLst/>
          <a:rect l="0" t="0" r="0" b="0"/>
          <a:pathLst>
            <a:path>
              <a:moveTo>
                <a:pt x="2852805" y="0"/>
              </a:moveTo>
              <a:lnTo>
                <a:pt x="2852805" y="268525"/>
              </a:lnTo>
              <a:lnTo>
                <a:pt x="0" y="268525"/>
              </a:lnTo>
              <a:lnTo>
                <a:pt x="0" y="502851"/>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60713" y="1641838"/>
        <a:ext cx="145112" cy="5334"/>
      </dsp:txXfrm>
    </dsp:sp>
    <dsp:sp modelId="{9A3CD89C-CFCC-4E59-BFF4-2367A3970872}">
      <dsp:nvSpPr>
        <dsp:cNvPr id="0" name=""/>
        <dsp:cNvSpPr/>
      </dsp:nvSpPr>
      <dsp:spPr>
        <a:xfrm>
          <a:off x="3399995" y="3267"/>
          <a:ext cx="2319353" cy="139161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650" tIns="119296" rIns="113650" bIns="119296" numCol="1" spcCol="1270" anchor="ctr" anchorCtr="0">
          <a:noAutofit/>
        </a:bodyPr>
        <a:lstStyle/>
        <a:p>
          <a:pPr marL="0" lvl="0" indent="0" algn="ctr" defTabSz="577850">
            <a:lnSpc>
              <a:spcPct val="100000"/>
            </a:lnSpc>
            <a:spcBef>
              <a:spcPct val="0"/>
            </a:spcBef>
            <a:spcAft>
              <a:spcPct val="35000"/>
            </a:spcAft>
            <a:buNone/>
          </a:pPr>
          <a:r>
            <a:rPr lang="en-US" sz="1300" kern="1200"/>
            <a:t>• Do not become defensive </a:t>
          </a:r>
        </a:p>
      </dsp:txBody>
      <dsp:txXfrm>
        <a:off x="3399995" y="3267"/>
        <a:ext cx="2319353" cy="1391612"/>
      </dsp:txXfrm>
    </dsp:sp>
    <dsp:sp modelId="{D7346E15-AB39-4CFE-93F9-EB8FCF3E2CEC}">
      <dsp:nvSpPr>
        <dsp:cNvPr id="0" name=""/>
        <dsp:cNvSpPr/>
      </dsp:nvSpPr>
      <dsp:spPr>
        <a:xfrm>
          <a:off x="2864743" y="2578417"/>
          <a:ext cx="502851" cy="91440"/>
        </a:xfrm>
        <a:custGeom>
          <a:avLst/>
          <a:gdLst/>
          <a:ahLst/>
          <a:cxnLst/>
          <a:rect l="0" t="0" r="0" b="0"/>
          <a:pathLst>
            <a:path>
              <a:moveTo>
                <a:pt x="0" y="45720"/>
              </a:moveTo>
              <a:lnTo>
                <a:pt x="502851" y="45720"/>
              </a:lnTo>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02833" y="2621470"/>
        <a:ext cx="26672" cy="5334"/>
      </dsp:txXfrm>
    </dsp:sp>
    <dsp:sp modelId="{2DF45DBD-544C-44AC-8640-8C57E4A2420A}">
      <dsp:nvSpPr>
        <dsp:cNvPr id="0" name=""/>
        <dsp:cNvSpPr/>
      </dsp:nvSpPr>
      <dsp:spPr>
        <a:xfrm>
          <a:off x="547190" y="1928331"/>
          <a:ext cx="2319353" cy="1391612"/>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650" tIns="119296" rIns="113650" bIns="119296" numCol="1" spcCol="1270" anchor="ctr" anchorCtr="0">
          <a:noAutofit/>
        </a:bodyPr>
        <a:lstStyle/>
        <a:p>
          <a:pPr marL="0" lvl="0" indent="0" algn="ctr" defTabSz="577850">
            <a:lnSpc>
              <a:spcPct val="100000"/>
            </a:lnSpc>
            <a:spcBef>
              <a:spcPct val="0"/>
            </a:spcBef>
            <a:spcAft>
              <a:spcPct val="35000"/>
            </a:spcAft>
            <a:buNone/>
          </a:pPr>
          <a:r>
            <a:rPr lang="en-US" sz="1300" kern="1200"/>
            <a:t>• Encourage the person to do what he or she is going to do anyway (within limits, of course) </a:t>
          </a:r>
        </a:p>
      </dsp:txBody>
      <dsp:txXfrm>
        <a:off x="547190" y="1928331"/>
        <a:ext cx="2319353" cy="1391612"/>
      </dsp:txXfrm>
    </dsp:sp>
    <dsp:sp modelId="{3C8F7199-B6BE-453C-AEE9-045291F33E4C}">
      <dsp:nvSpPr>
        <dsp:cNvPr id="0" name=""/>
        <dsp:cNvSpPr/>
      </dsp:nvSpPr>
      <dsp:spPr>
        <a:xfrm>
          <a:off x="1706866" y="3318143"/>
          <a:ext cx="2852805" cy="502851"/>
        </a:xfrm>
        <a:custGeom>
          <a:avLst/>
          <a:gdLst/>
          <a:ahLst/>
          <a:cxnLst/>
          <a:rect l="0" t="0" r="0" b="0"/>
          <a:pathLst>
            <a:path>
              <a:moveTo>
                <a:pt x="2852805" y="0"/>
              </a:moveTo>
              <a:lnTo>
                <a:pt x="2852805" y="268525"/>
              </a:lnTo>
              <a:lnTo>
                <a:pt x="0" y="268525"/>
              </a:lnTo>
              <a:lnTo>
                <a:pt x="0" y="502851"/>
              </a:lnTo>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60713" y="3566902"/>
        <a:ext cx="145112" cy="5334"/>
      </dsp:txXfrm>
    </dsp:sp>
    <dsp:sp modelId="{AD34D645-4DF7-44DC-9D19-67A55E01CFA7}">
      <dsp:nvSpPr>
        <dsp:cNvPr id="0" name=""/>
        <dsp:cNvSpPr/>
      </dsp:nvSpPr>
      <dsp:spPr>
        <a:xfrm>
          <a:off x="3399995" y="1928331"/>
          <a:ext cx="2319353" cy="139161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650" tIns="119296" rIns="113650" bIns="119296" numCol="1" spcCol="1270" anchor="ctr" anchorCtr="0">
          <a:noAutofit/>
        </a:bodyPr>
        <a:lstStyle/>
        <a:p>
          <a:pPr marL="0" lvl="0" indent="0" algn="ctr" defTabSz="577850">
            <a:lnSpc>
              <a:spcPct val="100000"/>
            </a:lnSpc>
            <a:spcBef>
              <a:spcPct val="0"/>
            </a:spcBef>
            <a:spcAft>
              <a:spcPct val="35000"/>
            </a:spcAft>
            <a:buNone/>
          </a:pPr>
          <a:r>
            <a:rPr lang="en-US" sz="1300" kern="1200"/>
            <a:t>• Regain control by stopping the exchange </a:t>
          </a:r>
        </a:p>
      </dsp:txBody>
      <dsp:txXfrm>
        <a:off x="3399995" y="1928331"/>
        <a:ext cx="2319353" cy="1391612"/>
      </dsp:txXfrm>
    </dsp:sp>
    <dsp:sp modelId="{69DEA536-65E5-4519-8A44-7CC0E133DD57}">
      <dsp:nvSpPr>
        <dsp:cNvPr id="0" name=""/>
        <dsp:cNvSpPr/>
      </dsp:nvSpPr>
      <dsp:spPr>
        <a:xfrm>
          <a:off x="2864743" y="4503481"/>
          <a:ext cx="502851" cy="91440"/>
        </a:xfrm>
        <a:custGeom>
          <a:avLst/>
          <a:gdLst/>
          <a:ahLst/>
          <a:cxnLst/>
          <a:rect l="0" t="0" r="0" b="0"/>
          <a:pathLst>
            <a:path>
              <a:moveTo>
                <a:pt x="0" y="45720"/>
              </a:moveTo>
              <a:lnTo>
                <a:pt x="502851" y="45720"/>
              </a:lnTo>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02833" y="4546533"/>
        <a:ext cx="26672" cy="5334"/>
      </dsp:txXfrm>
    </dsp:sp>
    <dsp:sp modelId="{C049B2BF-76BB-4EC1-B13D-E3F6B2B05998}">
      <dsp:nvSpPr>
        <dsp:cNvPr id="0" name=""/>
        <dsp:cNvSpPr/>
      </dsp:nvSpPr>
      <dsp:spPr>
        <a:xfrm>
          <a:off x="547190" y="3853395"/>
          <a:ext cx="2319353" cy="1391612"/>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650" tIns="119296" rIns="113650" bIns="119296" numCol="1" spcCol="1270" anchor="ctr" anchorCtr="0">
          <a:noAutofit/>
        </a:bodyPr>
        <a:lstStyle/>
        <a:p>
          <a:pPr marL="0" lvl="0" indent="0" algn="ctr" defTabSz="577850">
            <a:lnSpc>
              <a:spcPct val="100000"/>
            </a:lnSpc>
            <a:spcBef>
              <a:spcPct val="0"/>
            </a:spcBef>
            <a:spcAft>
              <a:spcPct val="35000"/>
            </a:spcAft>
            <a:buNone/>
          </a:pPr>
          <a:r>
            <a:rPr lang="en-US" sz="1300" kern="1200"/>
            <a:t>• Establish another time to pursue if necessary, it sometimes helps to walk away from a situation and revisit it once emotions have subsided </a:t>
          </a:r>
        </a:p>
      </dsp:txBody>
      <dsp:txXfrm>
        <a:off x="547190" y="3853395"/>
        <a:ext cx="2319353" cy="1391612"/>
      </dsp:txXfrm>
    </dsp:sp>
    <dsp:sp modelId="{1120647C-FAF9-45CF-963C-6153C6D34882}">
      <dsp:nvSpPr>
        <dsp:cNvPr id="0" name=""/>
        <dsp:cNvSpPr/>
      </dsp:nvSpPr>
      <dsp:spPr>
        <a:xfrm>
          <a:off x="3399995" y="3853395"/>
          <a:ext cx="2319353" cy="139161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650" tIns="119296" rIns="113650" bIns="119296" numCol="1" spcCol="1270" anchor="ctr" anchorCtr="0">
          <a:noAutofit/>
        </a:bodyPr>
        <a:lstStyle/>
        <a:p>
          <a:pPr marL="0" lvl="0" indent="0" algn="ctr" defTabSz="577850">
            <a:lnSpc>
              <a:spcPct val="100000"/>
            </a:lnSpc>
            <a:spcBef>
              <a:spcPct val="0"/>
            </a:spcBef>
            <a:spcAft>
              <a:spcPct val="35000"/>
            </a:spcAft>
            <a:buNone/>
          </a:pPr>
          <a:r>
            <a:rPr lang="en-US" sz="1300" kern="1200"/>
            <a:t>• Allow the other person the opportunity to save face </a:t>
          </a:r>
        </a:p>
      </dsp:txBody>
      <dsp:txXfrm>
        <a:off x="3399995" y="3853395"/>
        <a:ext cx="2319353" cy="139161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964A1A-5E99-4DD3-B1A3-7840979040C7}">
      <dsp:nvSpPr>
        <dsp:cNvPr id="0" name=""/>
        <dsp:cNvSpPr/>
      </dsp:nvSpPr>
      <dsp:spPr>
        <a:xfrm>
          <a:off x="0" y="0"/>
          <a:ext cx="5750560" cy="122586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 Acknowledge the other person’s feelings </a:t>
          </a:r>
        </a:p>
      </dsp:txBody>
      <dsp:txXfrm>
        <a:off x="35904" y="35904"/>
        <a:ext cx="4324168" cy="1154059"/>
      </dsp:txXfrm>
    </dsp:sp>
    <dsp:sp modelId="{EDFA70D6-E799-4933-9985-35441DDBEB02}">
      <dsp:nvSpPr>
        <dsp:cNvPr id="0" name=""/>
        <dsp:cNvSpPr/>
      </dsp:nvSpPr>
      <dsp:spPr>
        <a:xfrm>
          <a:off x="481609" y="1448752"/>
          <a:ext cx="5750560" cy="1225867"/>
        </a:xfrm>
        <a:prstGeom prst="roundRect">
          <a:avLst>
            <a:gd name="adj" fmla="val 10000"/>
          </a:avLst>
        </a:prstGeom>
        <a:solidFill>
          <a:schemeClr val="accent2">
            <a:hueOff val="-2469290"/>
            <a:satOff val="-916"/>
            <a:lumOff val="209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 Paraphrase the issue without inserting your own perceptions </a:t>
          </a:r>
        </a:p>
      </dsp:txBody>
      <dsp:txXfrm>
        <a:off x="517513" y="1484656"/>
        <a:ext cx="4400328" cy="1154059"/>
      </dsp:txXfrm>
    </dsp:sp>
    <dsp:sp modelId="{D7E4B145-6796-4638-9FB4-20BE816B19CC}">
      <dsp:nvSpPr>
        <dsp:cNvPr id="0" name=""/>
        <dsp:cNvSpPr/>
      </dsp:nvSpPr>
      <dsp:spPr>
        <a:xfrm>
          <a:off x="956030" y="2897505"/>
          <a:ext cx="5750560" cy="1225867"/>
        </a:xfrm>
        <a:prstGeom prst="roundRect">
          <a:avLst>
            <a:gd name="adj" fmla="val 10000"/>
          </a:avLst>
        </a:prstGeom>
        <a:solidFill>
          <a:schemeClr val="accent2">
            <a:hueOff val="-4938581"/>
            <a:satOff val="-1833"/>
            <a:lumOff val="418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 Use "I" statements </a:t>
          </a:r>
        </a:p>
      </dsp:txBody>
      <dsp:txXfrm>
        <a:off x="991934" y="2933409"/>
        <a:ext cx="4407516" cy="1154059"/>
      </dsp:txXfrm>
    </dsp:sp>
    <dsp:sp modelId="{353811D6-F0E9-4F11-8030-72D8890ACCA4}">
      <dsp:nvSpPr>
        <dsp:cNvPr id="0" name=""/>
        <dsp:cNvSpPr/>
      </dsp:nvSpPr>
      <dsp:spPr>
        <a:xfrm>
          <a:off x="1437639" y="4346257"/>
          <a:ext cx="5750560" cy="1225867"/>
        </a:xfrm>
        <a:prstGeom prst="roundRect">
          <a:avLst>
            <a:gd name="adj" fmla="val 10000"/>
          </a:avLst>
        </a:prstGeom>
        <a:solidFill>
          <a:schemeClr val="accent2">
            <a:hueOff val="-7407870"/>
            <a:satOff val="-2749"/>
            <a:lumOff val="627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 Avoid blaming, criticizing, making demands, polarizing comments </a:t>
          </a:r>
        </a:p>
      </dsp:txBody>
      <dsp:txXfrm>
        <a:off x="1473543" y="4382161"/>
        <a:ext cx="4400328" cy="1154059"/>
      </dsp:txXfrm>
    </dsp:sp>
    <dsp:sp modelId="{EE81B2E9-AF9D-473B-A854-D3F7753C8819}">
      <dsp:nvSpPr>
        <dsp:cNvPr id="0" name=""/>
        <dsp:cNvSpPr/>
      </dsp:nvSpPr>
      <dsp:spPr>
        <a:xfrm>
          <a:off x="4953746" y="938903"/>
          <a:ext cx="796813" cy="796813"/>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133029" y="938903"/>
        <a:ext cx="438247" cy="599602"/>
      </dsp:txXfrm>
    </dsp:sp>
    <dsp:sp modelId="{6388E750-FEC7-4B52-BB75-4D69471781B0}">
      <dsp:nvSpPr>
        <dsp:cNvPr id="0" name=""/>
        <dsp:cNvSpPr/>
      </dsp:nvSpPr>
      <dsp:spPr>
        <a:xfrm>
          <a:off x="5435355" y="2387655"/>
          <a:ext cx="796813" cy="796813"/>
        </a:xfrm>
        <a:prstGeom prst="downArrow">
          <a:avLst>
            <a:gd name="adj1" fmla="val 55000"/>
            <a:gd name="adj2" fmla="val 45000"/>
          </a:avLst>
        </a:prstGeom>
        <a:solidFill>
          <a:schemeClr val="accent2">
            <a:tint val="40000"/>
            <a:alpha val="90000"/>
            <a:hueOff val="-3704447"/>
            <a:satOff val="-534"/>
            <a:lumOff val="729"/>
            <a:alphaOff val="0"/>
          </a:schemeClr>
        </a:solidFill>
        <a:ln w="12700" cap="flat" cmpd="sng" algn="ctr">
          <a:solidFill>
            <a:schemeClr val="accent2">
              <a:tint val="40000"/>
              <a:alpha val="90000"/>
              <a:hueOff val="-3704447"/>
              <a:satOff val="-534"/>
              <a:lumOff val="72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614638" y="2387655"/>
        <a:ext cx="438247" cy="599602"/>
      </dsp:txXfrm>
    </dsp:sp>
    <dsp:sp modelId="{07F0CBA0-F20E-4922-A11D-4B9CEDDC065E}">
      <dsp:nvSpPr>
        <dsp:cNvPr id="0" name=""/>
        <dsp:cNvSpPr/>
      </dsp:nvSpPr>
      <dsp:spPr>
        <a:xfrm>
          <a:off x="5909776" y="3836408"/>
          <a:ext cx="796813" cy="796813"/>
        </a:xfrm>
        <a:prstGeom prst="downArrow">
          <a:avLst>
            <a:gd name="adj1" fmla="val 55000"/>
            <a:gd name="adj2" fmla="val 45000"/>
          </a:avLst>
        </a:prstGeom>
        <a:solidFill>
          <a:schemeClr val="accent2">
            <a:tint val="40000"/>
            <a:alpha val="90000"/>
            <a:hueOff val="-7408895"/>
            <a:satOff val="-1068"/>
            <a:lumOff val="1459"/>
            <a:alphaOff val="0"/>
          </a:schemeClr>
        </a:solidFill>
        <a:ln w="12700" cap="flat" cmpd="sng" algn="ctr">
          <a:solidFill>
            <a:schemeClr val="accent2">
              <a:tint val="40000"/>
              <a:alpha val="90000"/>
              <a:hueOff val="-7408895"/>
              <a:satOff val="-1068"/>
              <a:lumOff val="145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089059" y="3836408"/>
        <a:ext cx="438247" cy="599602"/>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0.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8.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53FB4E-ACEB-41CF-9440-A4A2A28685C4}" type="datetimeFigureOut">
              <a:rPr lang="en-US" smtClean="0"/>
              <a:t>1/14/2020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46F193-5E6E-476C-8680-584F876F85DB}" type="slidenum">
              <a:rPr lang="en-US" smtClean="0"/>
              <a:t>‹#›</a:t>
            </a:fld>
            <a:endParaRPr lang="en-US"/>
          </a:p>
        </p:txBody>
      </p:sp>
    </p:spTree>
    <p:extLst>
      <p:ext uri="{BB962C8B-B14F-4D97-AF65-F5344CB8AC3E}">
        <p14:creationId xmlns:p14="http://schemas.microsoft.com/office/powerpoint/2010/main" val="4144327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What is the work we were brought together to do?</a:t>
            </a:r>
          </a:p>
          <a:p>
            <a:r>
              <a:rPr lang="en-US" sz="1200" b="0" i="0" kern="1200" dirty="0">
                <a:solidFill>
                  <a:schemeClr val="tx1"/>
                </a:solidFill>
                <a:effectLst/>
                <a:latin typeface="+mn-lt"/>
                <a:ea typeface="+mn-ea"/>
                <a:cs typeface="+mn-cs"/>
              </a:rPr>
              <a:t>Why can this work best be done as a team?</a:t>
            </a:r>
          </a:p>
          <a:p>
            <a:r>
              <a:rPr lang="en-US" sz="1200" b="0" i="0" kern="1200" dirty="0">
                <a:solidFill>
                  <a:schemeClr val="tx1"/>
                </a:solidFill>
                <a:effectLst/>
                <a:latin typeface="+mn-lt"/>
                <a:ea typeface="+mn-ea"/>
                <a:cs typeface="+mn-cs"/>
              </a:rPr>
              <a:t>What will be different as a result of our working together?</a:t>
            </a:r>
          </a:p>
          <a:p>
            <a:r>
              <a:rPr lang="en-US" sz="1200" b="0" i="0" kern="1200" dirty="0">
                <a:solidFill>
                  <a:schemeClr val="tx1"/>
                </a:solidFill>
                <a:effectLst/>
                <a:latin typeface="+mn-lt"/>
                <a:ea typeface="+mn-ea"/>
                <a:cs typeface="+mn-cs"/>
              </a:rPr>
              <a:t>What will our work create for our organization, our team and ourselves?</a:t>
            </a:r>
          </a:p>
          <a:p>
            <a:r>
              <a:rPr lang="en-US" sz="1200" b="0" i="0" kern="1200" dirty="0">
                <a:solidFill>
                  <a:schemeClr val="tx1"/>
                </a:solidFill>
                <a:effectLst/>
                <a:latin typeface="+mn-lt"/>
                <a:ea typeface="+mn-ea"/>
                <a:cs typeface="+mn-cs"/>
              </a:rPr>
              <a:t>For project teams: What will a successful outcome look like for our team? How will we know we've completed our task?</a:t>
            </a:r>
          </a:p>
          <a:p>
            <a:r>
              <a:rPr lang="en-US" sz="1200" b="0" i="0" kern="1200" dirty="0">
                <a:solidFill>
                  <a:schemeClr val="tx1"/>
                </a:solidFill>
                <a:effectLst/>
                <a:latin typeface="+mn-lt"/>
                <a:ea typeface="+mn-ea"/>
                <a:cs typeface="+mn-cs"/>
              </a:rPr>
              <a:t>For standing teams: How will we measure our success in an on-going way?</a:t>
            </a:r>
          </a:p>
          <a:p>
            <a:endParaRPr lang="en-US" dirty="0"/>
          </a:p>
        </p:txBody>
      </p:sp>
      <p:sp>
        <p:nvSpPr>
          <p:cNvPr id="4" name="Slide Number Placeholder 3"/>
          <p:cNvSpPr>
            <a:spLocks noGrp="1"/>
          </p:cNvSpPr>
          <p:nvPr>
            <p:ph type="sldNum" sz="quarter" idx="5"/>
          </p:nvPr>
        </p:nvSpPr>
        <p:spPr/>
        <p:txBody>
          <a:bodyPr/>
          <a:lstStyle/>
          <a:p>
            <a:fld id="{D546F193-5E6E-476C-8680-584F876F85DB}" type="slidenum">
              <a:rPr lang="en-US" smtClean="0"/>
              <a:t>2</a:t>
            </a:fld>
            <a:endParaRPr lang="en-US"/>
          </a:p>
        </p:txBody>
      </p:sp>
    </p:spTree>
    <p:extLst>
      <p:ext uri="{BB962C8B-B14F-4D97-AF65-F5344CB8AC3E}">
        <p14:creationId xmlns:p14="http://schemas.microsoft.com/office/powerpoint/2010/main" val="2151576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Use techniques to de-escalate the immediate situation</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Give up the need to be right, there may be times where you will have to “agree to disagree” </a:t>
            </a:r>
          </a:p>
          <a:p>
            <a:r>
              <a:rPr lang="en-US" sz="1200" kern="1200" dirty="0">
                <a:solidFill>
                  <a:schemeClr val="tx1"/>
                </a:solidFill>
                <a:effectLst/>
                <a:latin typeface="+mn-lt"/>
                <a:ea typeface="+mn-ea"/>
                <a:cs typeface="+mn-cs"/>
              </a:rPr>
              <a:t>• Do not become defensive </a:t>
            </a:r>
          </a:p>
          <a:p>
            <a:r>
              <a:rPr lang="en-US" sz="1200" kern="1200" dirty="0">
                <a:solidFill>
                  <a:schemeClr val="tx1"/>
                </a:solidFill>
                <a:effectLst/>
                <a:latin typeface="+mn-lt"/>
                <a:ea typeface="+mn-ea"/>
                <a:cs typeface="+mn-cs"/>
              </a:rPr>
              <a:t>• Encourage the person to do what he or she is going to do anyway (within limits, of course) </a:t>
            </a:r>
          </a:p>
          <a:p>
            <a:r>
              <a:rPr lang="en-US" sz="1200" kern="1200" dirty="0">
                <a:solidFill>
                  <a:schemeClr val="tx1"/>
                </a:solidFill>
                <a:effectLst/>
                <a:latin typeface="+mn-lt"/>
                <a:ea typeface="+mn-ea"/>
                <a:cs typeface="+mn-cs"/>
              </a:rPr>
              <a:t>• Regain control by stopping the exchange </a:t>
            </a:r>
          </a:p>
          <a:p>
            <a:r>
              <a:rPr lang="en-US" sz="1200" kern="1200" dirty="0">
                <a:solidFill>
                  <a:schemeClr val="tx1"/>
                </a:solidFill>
                <a:effectLst/>
                <a:latin typeface="+mn-lt"/>
                <a:ea typeface="+mn-ea"/>
                <a:cs typeface="+mn-cs"/>
              </a:rPr>
              <a:t>• Establish another time to pursue if necessary, it sometimes helps to walk away from a situation and revisit it once emotions have subsided </a:t>
            </a:r>
          </a:p>
          <a:p>
            <a:r>
              <a:rPr lang="en-US" sz="1200" kern="1200" dirty="0">
                <a:solidFill>
                  <a:schemeClr val="tx1"/>
                </a:solidFill>
                <a:effectLst/>
                <a:latin typeface="+mn-lt"/>
                <a:ea typeface="+mn-ea"/>
                <a:cs typeface="+mn-cs"/>
              </a:rPr>
              <a:t>• Allow the other person the opportunity to save face </a:t>
            </a:r>
          </a:p>
          <a:p>
            <a:endParaRPr lang="en-US" dirty="0"/>
          </a:p>
        </p:txBody>
      </p:sp>
      <p:sp>
        <p:nvSpPr>
          <p:cNvPr id="4" name="Slide Number Placeholder 3"/>
          <p:cNvSpPr>
            <a:spLocks noGrp="1"/>
          </p:cNvSpPr>
          <p:nvPr>
            <p:ph type="sldNum" sz="quarter" idx="5"/>
          </p:nvPr>
        </p:nvSpPr>
        <p:spPr/>
        <p:txBody>
          <a:bodyPr/>
          <a:lstStyle/>
          <a:p>
            <a:fld id="{D546F193-5E6E-476C-8680-584F876F85DB}" type="slidenum">
              <a:rPr lang="en-US" smtClean="0"/>
              <a:t>12</a:t>
            </a:fld>
            <a:endParaRPr lang="en-US"/>
          </a:p>
        </p:txBody>
      </p:sp>
    </p:spTree>
    <p:extLst>
      <p:ext uri="{BB962C8B-B14F-4D97-AF65-F5344CB8AC3E}">
        <p14:creationId xmlns:p14="http://schemas.microsoft.com/office/powerpoint/2010/main" val="18736150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Use effective communication and listening techniques</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Acknowledge the other person’s feelings </a:t>
            </a:r>
          </a:p>
          <a:p>
            <a:r>
              <a:rPr lang="en-US" sz="1200" kern="1200" dirty="0">
                <a:solidFill>
                  <a:schemeClr val="tx1"/>
                </a:solidFill>
                <a:effectLst/>
                <a:latin typeface="+mn-lt"/>
                <a:ea typeface="+mn-ea"/>
                <a:cs typeface="+mn-cs"/>
              </a:rPr>
              <a:t>• Paraphrase the issue without inserting your own perceptions </a:t>
            </a:r>
          </a:p>
          <a:p>
            <a:r>
              <a:rPr lang="en-US" sz="1200" kern="1200" dirty="0">
                <a:solidFill>
                  <a:schemeClr val="tx1"/>
                </a:solidFill>
                <a:effectLst/>
                <a:latin typeface="+mn-lt"/>
                <a:ea typeface="+mn-ea"/>
                <a:cs typeface="+mn-cs"/>
              </a:rPr>
              <a:t>• Use "I" statements </a:t>
            </a:r>
          </a:p>
          <a:p>
            <a:r>
              <a:rPr lang="en-US" sz="1200" kern="1200" dirty="0">
                <a:solidFill>
                  <a:schemeClr val="tx1"/>
                </a:solidFill>
                <a:effectLst/>
                <a:latin typeface="+mn-lt"/>
                <a:ea typeface="+mn-ea"/>
                <a:cs typeface="+mn-cs"/>
              </a:rPr>
              <a:t>• Avoid blaming, criticizing, making demands, polarizing comments </a:t>
            </a:r>
          </a:p>
          <a:p>
            <a:r>
              <a:rPr lang="en-US" sz="1200" kern="1200" dirty="0">
                <a:solidFill>
                  <a:schemeClr val="tx1"/>
                </a:solidFill>
                <a:effectLst/>
                <a:latin typeface="+mn-lt"/>
                <a:ea typeface="+mn-ea"/>
                <a:cs typeface="+mn-cs"/>
              </a:rPr>
              <a:t>• Use selective agreement  </a:t>
            </a:r>
          </a:p>
          <a:p>
            <a:endParaRPr lang="en-US" dirty="0"/>
          </a:p>
        </p:txBody>
      </p:sp>
      <p:sp>
        <p:nvSpPr>
          <p:cNvPr id="4" name="Slide Number Placeholder 3"/>
          <p:cNvSpPr>
            <a:spLocks noGrp="1"/>
          </p:cNvSpPr>
          <p:nvPr>
            <p:ph type="sldNum" sz="quarter" idx="5"/>
          </p:nvPr>
        </p:nvSpPr>
        <p:spPr/>
        <p:txBody>
          <a:bodyPr/>
          <a:lstStyle/>
          <a:p>
            <a:fld id="{D546F193-5E6E-476C-8680-584F876F85DB}" type="slidenum">
              <a:rPr lang="en-US" smtClean="0"/>
              <a:t>13</a:t>
            </a:fld>
            <a:endParaRPr lang="en-US"/>
          </a:p>
        </p:txBody>
      </p:sp>
    </p:spTree>
    <p:extLst>
      <p:ext uri="{BB962C8B-B14F-4D97-AF65-F5344CB8AC3E}">
        <p14:creationId xmlns:p14="http://schemas.microsoft.com/office/powerpoint/2010/main" val="7606746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Focus on outcomes and follow through</a:t>
            </a:r>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Focus on solutions </a:t>
            </a:r>
          </a:p>
          <a:p>
            <a:pPr lvl="0"/>
            <a:r>
              <a:rPr lang="en-US" sz="1200" kern="1200" dirty="0">
                <a:solidFill>
                  <a:schemeClr val="tx1"/>
                </a:solidFill>
                <a:effectLst/>
                <a:latin typeface="+mn-lt"/>
                <a:ea typeface="+mn-ea"/>
                <a:cs typeface="+mn-cs"/>
              </a:rPr>
              <a:t>Ask for additional information if needed </a:t>
            </a:r>
          </a:p>
          <a:p>
            <a:pPr lvl="0"/>
            <a:r>
              <a:rPr lang="en-US" sz="1200" kern="1200" dirty="0">
                <a:solidFill>
                  <a:schemeClr val="tx1"/>
                </a:solidFill>
                <a:effectLst/>
                <a:latin typeface="+mn-lt"/>
                <a:ea typeface="+mn-ea"/>
                <a:cs typeface="+mn-cs"/>
              </a:rPr>
              <a:t>Explore options and focus on solutions </a:t>
            </a:r>
          </a:p>
          <a:p>
            <a:pPr lvl="0"/>
            <a:r>
              <a:rPr lang="en-US" sz="1200" kern="1200" dirty="0">
                <a:solidFill>
                  <a:schemeClr val="tx1"/>
                </a:solidFill>
                <a:effectLst/>
                <a:latin typeface="+mn-lt"/>
                <a:ea typeface="+mn-ea"/>
                <a:cs typeface="+mn-cs"/>
              </a:rPr>
              <a:t>Look for workable, realistic options –recognize that compromise may be necessary however collaboration is always best </a:t>
            </a:r>
          </a:p>
          <a:p>
            <a:pPr lvl="0"/>
            <a:r>
              <a:rPr lang="en-US" sz="1200" kern="1200" dirty="0">
                <a:solidFill>
                  <a:schemeClr val="tx1"/>
                </a:solidFill>
                <a:effectLst/>
                <a:latin typeface="+mn-lt"/>
                <a:ea typeface="+mn-ea"/>
                <a:cs typeface="+mn-cs"/>
              </a:rPr>
              <a:t>Under-promise and over-deliver, but honor your agreements </a:t>
            </a:r>
          </a:p>
          <a:p>
            <a:pPr lvl="0"/>
            <a:r>
              <a:rPr lang="en-US" sz="1200" kern="1200" dirty="0">
                <a:solidFill>
                  <a:schemeClr val="tx1"/>
                </a:solidFill>
                <a:effectLst/>
                <a:latin typeface="+mn-lt"/>
                <a:ea typeface="+mn-ea"/>
                <a:cs typeface="+mn-cs"/>
              </a:rPr>
              <a:t>Reframe to move towards solutions </a:t>
            </a:r>
          </a:p>
          <a:p>
            <a:pPr lvl="0"/>
            <a:r>
              <a:rPr lang="en-US" sz="1200" kern="1200" dirty="0">
                <a:solidFill>
                  <a:schemeClr val="tx1"/>
                </a:solidFill>
                <a:effectLst/>
                <a:latin typeface="+mn-lt"/>
                <a:ea typeface="+mn-ea"/>
                <a:cs typeface="+mn-cs"/>
              </a:rPr>
              <a:t>Clarify potential consequences of actions, or lack thereof </a:t>
            </a:r>
          </a:p>
          <a:p>
            <a:pPr lvl="0"/>
            <a:r>
              <a:rPr lang="en-US" sz="1200" kern="1200" dirty="0">
                <a:solidFill>
                  <a:schemeClr val="tx1"/>
                </a:solidFill>
                <a:effectLst/>
                <a:latin typeface="+mn-lt"/>
                <a:ea typeface="+mn-ea"/>
                <a:cs typeface="+mn-cs"/>
              </a:rPr>
              <a:t>Take a "time-out" if necessary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D546F193-5E6E-476C-8680-584F876F85DB}" type="slidenum">
              <a:rPr lang="en-US" smtClean="0"/>
              <a:t>14</a:t>
            </a:fld>
            <a:endParaRPr lang="en-US"/>
          </a:p>
        </p:txBody>
      </p:sp>
    </p:spTree>
    <p:extLst>
      <p:ext uri="{BB962C8B-B14F-4D97-AF65-F5344CB8AC3E}">
        <p14:creationId xmlns:p14="http://schemas.microsoft.com/office/powerpoint/2010/main" val="1846787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Job descriptions-</a:t>
            </a:r>
          </a:p>
          <a:p>
            <a:r>
              <a:rPr lang="en-US" sz="1200" b="1" i="0" kern="1200" dirty="0">
                <a:solidFill>
                  <a:schemeClr val="tx1"/>
                </a:solidFill>
                <a:effectLst/>
                <a:latin typeface="+mn-lt"/>
                <a:ea typeface="+mn-ea"/>
                <a:cs typeface="+mn-cs"/>
              </a:rPr>
              <a:t>Heading information.</a:t>
            </a:r>
            <a:r>
              <a:rPr lang="en-US" sz="1200" b="0" i="0" kern="1200" dirty="0">
                <a:solidFill>
                  <a:schemeClr val="tx1"/>
                </a:solidFill>
                <a:effectLst/>
                <a:latin typeface="+mn-lt"/>
                <a:ea typeface="+mn-ea"/>
                <a:cs typeface="+mn-cs"/>
              </a:rPr>
              <a:t> This should include job title, pay grade or range, reporting relationship (by position, not individual), hours or shifts, and the likelihood of overtime or weekend work.</a:t>
            </a:r>
          </a:p>
          <a:p>
            <a:r>
              <a:rPr lang="en-US" sz="1200" b="1" i="0" kern="1200" dirty="0">
                <a:solidFill>
                  <a:schemeClr val="tx1"/>
                </a:solidFill>
                <a:effectLst/>
                <a:latin typeface="+mn-lt"/>
                <a:ea typeface="+mn-ea"/>
                <a:cs typeface="+mn-cs"/>
              </a:rPr>
              <a:t>Summary objective of the job.</a:t>
            </a:r>
            <a:r>
              <a:rPr lang="en-US" sz="1200" b="0" i="0" kern="1200" dirty="0">
                <a:solidFill>
                  <a:schemeClr val="tx1"/>
                </a:solidFill>
                <a:effectLst/>
                <a:latin typeface="+mn-lt"/>
                <a:ea typeface="+mn-ea"/>
                <a:cs typeface="+mn-cs"/>
              </a:rPr>
              <a:t> List the general responsibilities and descriptions of key tasks and their purpose, relationships with customers, coworkers, and others, and the results expected of incumbent employees.</a:t>
            </a:r>
          </a:p>
          <a:p>
            <a:r>
              <a:rPr lang="en-US" sz="1200" b="1" i="0" kern="1200" dirty="0">
                <a:solidFill>
                  <a:schemeClr val="tx1"/>
                </a:solidFill>
                <a:effectLst/>
                <a:latin typeface="+mn-lt"/>
                <a:ea typeface="+mn-ea"/>
                <a:cs typeface="+mn-cs"/>
              </a:rPr>
              <a:t>Qualifications.</a:t>
            </a:r>
            <a:r>
              <a:rPr lang="en-US" sz="1200" b="0" i="0" kern="1200" dirty="0">
                <a:solidFill>
                  <a:schemeClr val="tx1"/>
                </a:solidFill>
                <a:effectLst/>
                <a:latin typeface="+mn-lt"/>
                <a:ea typeface="+mn-ea"/>
                <a:cs typeface="+mn-cs"/>
              </a:rPr>
              <a:t> State the education, experience, training, and technical skills necessary for entry into this job.</a:t>
            </a:r>
          </a:p>
          <a:p>
            <a:r>
              <a:rPr lang="en-US" sz="1200" b="1" i="0" kern="1200" dirty="0">
                <a:solidFill>
                  <a:schemeClr val="tx1"/>
                </a:solidFill>
                <a:effectLst/>
                <a:latin typeface="+mn-lt"/>
                <a:ea typeface="+mn-ea"/>
                <a:cs typeface="+mn-cs"/>
              </a:rPr>
              <a:t>Special demands.</a:t>
            </a:r>
            <a:r>
              <a:rPr lang="en-US" sz="1200" b="0" i="0" kern="1200" dirty="0">
                <a:solidFill>
                  <a:schemeClr val="tx1"/>
                </a:solidFill>
                <a:effectLst/>
                <a:latin typeface="+mn-lt"/>
                <a:ea typeface="+mn-ea"/>
                <a:cs typeface="+mn-cs"/>
              </a:rPr>
              <a:t> This should include any extraordinary conditions applicable to the job (for example, heavy lifting, exposure to temperature extremes, prolonged standing, or travel).</a:t>
            </a:r>
          </a:p>
          <a:p>
            <a:r>
              <a:rPr lang="en-US" sz="1200" b="1" i="0" kern="1200" dirty="0">
                <a:solidFill>
                  <a:schemeClr val="tx1"/>
                </a:solidFill>
                <a:effectLst/>
                <a:latin typeface="+mn-lt"/>
                <a:ea typeface="+mn-ea"/>
                <a:cs typeface="+mn-cs"/>
              </a:rPr>
              <a:t>Job duties and responsibilities.</a:t>
            </a:r>
            <a:r>
              <a:rPr lang="en-US" sz="1200" b="0" i="0" kern="1200" dirty="0">
                <a:solidFill>
                  <a:schemeClr val="tx1"/>
                </a:solidFill>
                <a:effectLst/>
                <a:latin typeface="+mn-lt"/>
                <a:ea typeface="+mn-ea"/>
                <a:cs typeface="+mn-cs"/>
              </a:rPr>
              <a:t> Only two features of job responsibility are important: identifying tasks that comprise about 90 to 95 percent of the work done and listing tasks in order of the time consumed (or, sometimes, in order of importance).</a:t>
            </a:r>
          </a:p>
          <a:p>
            <a:pPr lvl="1"/>
            <a:r>
              <a:rPr lang="en-US" sz="1200" b="0" i="0" kern="1200" dirty="0">
                <a:solidFill>
                  <a:schemeClr val="tx1"/>
                </a:solidFill>
                <a:effectLst/>
                <a:latin typeface="+mn-lt"/>
                <a:ea typeface="+mn-ea"/>
                <a:cs typeface="+mn-cs"/>
              </a:rPr>
              <a:t>The first task listed should be the most important or time-consuming one, and so on.</a:t>
            </a:r>
          </a:p>
          <a:p>
            <a:pPr lvl="1"/>
            <a:r>
              <a:rPr lang="en-US" sz="1200" b="0" i="0" kern="1200" dirty="0">
                <a:solidFill>
                  <a:schemeClr val="tx1"/>
                </a:solidFill>
                <a:effectLst/>
                <a:latin typeface="+mn-lt"/>
                <a:ea typeface="+mn-ea"/>
                <a:cs typeface="+mn-cs"/>
              </a:rPr>
              <a:t>Employers can cover 90 to 95 percent or more of most tasks and responsibilities in a few statements.</a:t>
            </a:r>
          </a:p>
          <a:p>
            <a:pPr lvl="1"/>
            <a:r>
              <a:rPr lang="en-US" sz="1200" b="0" i="0" kern="1200" dirty="0">
                <a:solidFill>
                  <a:schemeClr val="tx1"/>
                </a:solidFill>
                <a:effectLst/>
                <a:latin typeface="+mn-lt"/>
                <a:ea typeface="+mn-ea"/>
                <a:cs typeface="+mn-cs"/>
              </a:rPr>
              <a:t>It’s more important to list what must be performed and accomplished than how, if there is more than one way to do it. Being too specific on how to accomplish a duty could lead to ADA issues when an employee asks for an accommodation.</a:t>
            </a:r>
          </a:p>
          <a:p>
            <a:endParaRPr lang="en-US" dirty="0"/>
          </a:p>
          <a:p>
            <a:r>
              <a:rPr lang="en-US" dirty="0"/>
              <a:t>Milestones </a:t>
            </a:r>
          </a:p>
          <a:p>
            <a:r>
              <a:rPr lang="en-US" sz="1200" b="0" i="0" kern="1200" dirty="0">
                <a:solidFill>
                  <a:schemeClr val="tx1"/>
                </a:solidFill>
                <a:effectLst/>
                <a:latin typeface="+mn-lt"/>
                <a:ea typeface="+mn-ea"/>
                <a:cs typeface="+mn-cs"/>
              </a:rPr>
              <a:t>progress markers (flags) but, by </a:t>
            </a:r>
            <a:r>
              <a:rPr lang="en-US" sz="1200" b="1" i="0" kern="1200" dirty="0">
                <a:solidFill>
                  <a:schemeClr val="tx1"/>
                </a:solidFill>
                <a:effectLst/>
                <a:latin typeface="+mn-lt"/>
                <a:ea typeface="+mn-ea"/>
                <a:cs typeface="+mn-cs"/>
              </a:rPr>
              <a:t>definition</a:t>
            </a:r>
            <a:r>
              <a:rPr lang="en-US" sz="1200" b="0" i="0" kern="1200" dirty="0">
                <a:solidFill>
                  <a:schemeClr val="tx1"/>
                </a:solidFill>
                <a:effectLst/>
                <a:latin typeface="+mn-lt"/>
                <a:ea typeface="+mn-ea"/>
                <a:cs typeface="+mn-cs"/>
              </a:rPr>
              <a:t>, are independent of time (have zero durations) therefore no work or consumption of resources is associated with them.</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Timelines-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 sequence of related events arranged in chronological order and displayed along a line (usually drawn left to right or top to bottom)</a:t>
            </a:r>
          </a:p>
          <a:p>
            <a:r>
              <a:rPr lang="en-US" dirty="0"/>
              <a:t>Deadlines</a:t>
            </a:r>
          </a:p>
          <a:p>
            <a:r>
              <a:rPr lang="en-US" sz="1200" b="0" i="0" kern="1200" dirty="0">
                <a:solidFill>
                  <a:schemeClr val="tx1"/>
                </a:solidFill>
                <a:effectLst/>
                <a:latin typeface="+mn-lt"/>
                <a:ea typeface="+mn-ea"/>
                <a:cs typeface="+mn-cs"/>
              </a:rPr>
              <a:t> date or time when a defined task must be finished.</a:t>
            </a:r>
            <a:endParaRPr lang="en-US" dirty="0"/>
          </a:p>
          <a:p>
            <a:endParaRPr lang="en-US" dirty="0"/>
          </a:p>
        </p:txBody>
      </p:sp>
      <p:sp>
        <p:nvSpPr>
          <p:cNvPr id="4" name="Slide Number Placeholder 3"/>
          <p:cNvSpPr>
            <a:spLocks noGrp="1"/>
          </p:cNvSpPr>
          <p:nvPr>
            <p:ph type="sldNum" sz="quarter" idx="5"/>
          </p:nvPr>
        </p:nvSpPr>
        <p:spPr/>
        <p:txBody>
          <a:bodyPr/>
          <a:lstStyle/>
          <a:p>
            <a:fld id="{D546F193-5E6E-476C-8680-584F876F85DB}" type="slidenum">
              <a:rPr lang="en-US" smtClean="0"/>
              <a:t>4</a:t>
            </a:fld>
            <a:endParaRPr lang="en-US"/>
          </a:p>
        </p:txBody>
      </p:sp>
    </p:spTree>
    <p:extLst>
      <p:ext uri="{BB962C8B-B14F-4D97-AF65-F5344CB8AC3E}">
        <p14:creationId xmlns:p14="http://schemas.microsoft.com/office/powerpoint/2010/main" val="103674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1000"/>
              </a:lnSpc>
            </a:pPr>
            <a:r>
              <a:rPr lang="en-US" sz="1200" dirty="0"/>
              <a:t>How you communicate DURING team meetings </a:t>
            </a:r>
            <a:r>
              <a:rPr lang="en-US" sz="1200" i="1" dirty="0"/>
              <a:t>(Are interruptions OK? Should the Facilitator call on you before you speak? What about side conversations?)</a:t>
            </a:r>
            <a:endParaRPr lang="en-US" sz="1200" dirty="0"/>
          </a:p>
          <a:p>
            <a:pPr>
              <a:lnSpc>
                <a:spcPct val="101000"/>
              </a:lnSpc>
            </a:pPr>
            <a:r>
              <a:rPr lang="en-US" sz="1200" dirty="0"/>
              <a:t>How you communicate BETWEEN team meetings </a:t>
            </a:r>
            <a:r>
              <a:rPr lang="en-US" sz="1200" i="1" dirty="0"/>
              <a:t>(How quickly should you respond to emails? Are there suggested length limits on emails or memos? How do you keep everyone on the team informed of your progress?)</a:t>
            </a:r>
            <a:endParaRPr lang="en-US" sz="1200" dirty="0"/>
          </a:p>
          <a:p>
            <a:pPr>
              <a:lnSpc>
                <a:spcPct val="101000"/>
              </a:lnSpc>
            </a:pPr>
            <a:r>
              <a:rPr lang="en-US" sz="1200" dirty="0"/>
              <a:t>What constitutes respectful behavior towards other team members?</a:t>
            </a:r>
          </a:p>
          <a:p>
            <a:pPr>
              <a:lnSpc>
                <a:spcPct val="101000"/>
              </a:lnSpc>
            </a:pPr>
            <a:r>
              <a:rPr lang="en-US" sz="1200" dirty="0"/>
              <a:t>Some sample ground rules include:</a:t>
            </a:r>
          </a:p>
          <a:p>
            <a:pPr>
              <a:lnSpc>
                <a:spcPct val="101000"/>
              </a:lnSpc>
            </a:pPr>
            <a:r>
              <a:rPr lang="en-US" sz="1200" dirty="0"/>
              <a:t>Be respectful of others -- don't bad-mouth team members within the team or outside the team</a:t>
            </a:r>
          </a:p>
          <a:p>
            <a:pPr>
              <a:lnSpc>
                <a:spcPct val="101000"/>
              </a:lnSpc>
            </a:pPr>
            <a:r>
              <a:rPr lang="en-US" sz="1200" dirty="0"/>
              <a:t>Share your own experiences and opinions; avoid "they say" statements</a:t>
            </a:r>
          </a:p>
          <a:p>
            <a:pPr>
              <a:lnSpc>
                <a:spcPct val="101000"/>
              </a:lnSpc>
            </a:pPr>
            <a:r>
              <a:rPr lang="en-US" sz="1200" dirty="0"/>
              <a:t>One speaker at a time</a:t>
            </a:r>
          </a:p>
          <a:p>
            <a:pPr>
              <a:lnSpc>
                <a:spcPct val="101000"/>
              </a:lnSpc>
            </a:pPr>
            <a:r>
              <a:rPr lang="en-US" sz="1200" dirty="0"/>
              <a:t>Keep discussions focused on topic at hand</a:t>
            </a:r>
          </a:p>
          <a:p>
            <a:pPr>
              <a:lnSpc>
                <a:spcPct val="101000"/>
              </a:lnSpc>
            </a:pPr>
            <a:r>
              <a:rPr lang="en-US" sz="1200" dirty="0"/>
              <a:t>Honor time limits - start and end on time</a:t>
            </a:r>
          </a:p>
          <a:p>
            <a:endParaRPr lang="en-US" dirty="0"/>
          </a:p>
        </p:txBody>
      </p:sp>
      <p:sp>
        <p:nvSpPr>
          <p:cNvPr id="4" name="Slide Number Placeholder 3"/>
          <p:cNvSpPr>
            <a:spLocks noGrp="1"/>
          </p:cNvSpPr>
          <p:nvPr>
            <p:ph type="sldNum" sz="quarter" idx="5"/>
          </p:nvPr>
        </p:nvSpPr>
        <p:spPr/>
        <p:txBody>
          <a:bodyPr/>
          <a:lstStyle/>
          <a:p>
            <a:fld id="{D546F193-5E6E-476C-8680-584F876F85DB}" type="slidenum">
              <a:rPr lang="en-US" smtClean="0"/>
              <a:t>5</a:t>
            </a:fld>
            <a:endParaRPr lang="en-US"/>
          </a:p>
        </p:txBody>
      </p:sp>
    </p:spTree>
    <p:extLst>
      <p:ext uri="{BB962C8B-B14F-4D97-AF65-F5344CB8AC3E}">
        <p14:creationId xmlns:p14="http://schemas.microsoft.com/office/powerpoint/2010/main" val="4217867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i="1" dirty="0"/>
              <a:t>Will decisions be made by: </a:t>
            </a:r>
          </a:p>
          <a:p>
            <a:r>
              <a:rPr lang="en-US" i="1" dirty="0"/>
              <a:t>Leadership</a:t>
            </a:r>
          </a:p>
          <a:p>
            <a:r>
              <a:rPr lang="en-US" i="1" dirty="0"/>
              <a:t>Consensus: where everyone can agree to support the final decision? </a:t>
            </a:r>
          </a:p>
          <a:p>
            <a:r>
              <a:rPr lang="en-US" i="1" dirty="0"/>
              <a:t>Democracy by vote: where everyone can agree to support the final decision</a:t>
            </a:r>
          </a:p>
          <a:p>
            <a:r>
              <a:rPr lang="en-US" i="1" dirty="0"/>
              <a:t>Will the team leader get input but make the final decision?</a:t>
            </a:r>
            <a:endParaRPr lang="en-US" dirty="0"/>
          </a:p>
          <a:p>
            <a:endParaRPr lang="en-US" dirty="0"/>
          </a:p>
        </p:txBody>
      </p:sp>
      <p:sp>
        <p:nvSpPr>
          <p:cNvPr id="4" name="Slide Number Placeholder 3"/>
          <p:cNvSpPr>
            <a:spLocks noGrp="1"/>
          </p:cNvSpPr>
          <p:nvPr>
            <p:ph type="sldNum" sz="quarter" idx="5"/>
          </p:nvPr>
        </p:nvSpPr>
        <p:spPr/>
        <p:txBody>
          <a:bodyPr/>
          <a:lstStyle/>
          <a:p>
            <a:fld id="{D546F193-5E6E-476C-8680-584F876F85DB}" type="slidenum">
              <a:rPr lang="en-US" smtClean="0"/>
              <a:t>6</a:t>
            </a:fld>
            <a:endParaRPr lang="en-US"/>
          </a:p>
        </p:txBody>
      </p:sp>
    </p:spTree>
    <p:extLst>
      <p:ext uri="{BB962C8B-B14F-4D97-AF65-F5344CB8AC3E}">
        <p14:creationId xmlns:p14="http://schemas.microsoft.com/office/powerpoint/2010/main" val="746865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Using ground rules as a starting point, teams need to develop practices for open communication. Examples include:</a:t>
            </a:r>
          </a:p>
          <a:p>
            <a:endParaRPr lang="en-US" dirty="0"/>
          </a:p>
        </p:txBody>
      </p:sp>
      <p:sp>
        <p:nvSpPr>
          <p:cNvPr id="4" name="Slide Number Placeholder 3"/>
          <p:cNvSpPr>
            <a:spLocks noGrp="1"/>
          </p:cNvSpPr>
          <p:nvPr>
            <p:ph type="sldNum" sz="quarter" idx="5"/>
          </p:nvPr>
        </p:nvSpPr>
        <p:spPr/>
        <p:txBody>
          <a:bodyPr/>
          <a:lstStyle/>
          <a:p>
            <a:fld id="{D546F193-5E6E-476C-8680-584F876F85DB}" type="slidenum">
              <a:rPr lang="en-US" smtClean="0"/>
              <a:t>7</a:t>
            </a:fld>
            <a:endParaRPr lang="en-US"/>
          </a:p>
        </p:txBody>
      </p:sp>
    </p:spTree>
    <p:extLst>
      <p:ext uri="{BB962C8B-B14F-4D97-AF65-F5344CB8AC3E}">
        <p14:creationId xmlns:p14="http://schemas.microsoft.com/office/powerpoint/2010/main" val="3325409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member of a team is responsible for the success of the team as a whole. This is the interdependence that makes teams stronger than the sum of their parts. Working together towards specific tangible results is the best way to start creating mutual accountability. Recognize and celebrate small accomplishments and successes of individuals and milestones (large and small) for the team as a whole. By acknowledging successes, team members can develop an increasing trust in their teammates and the team as a whole.</a:t>
            </a:r>
          </a:p>
        </p:txBody>
      </p:sp>
      <p:sp>
        <p:nvSpPr>
          <p:cNvPr id="4" name="Slide Number Placeholder 3"/>
          <p:cNvSpPr>
            <a:spLocks noGrp="1"/>
          </p:cNvSpPr>
          <p:nvPr>
            <p:ph type="sldNum" sz="quarter" idx="5"/>
          </p:nvPr>
        </p:nvSpPr>
        <p:spPr/>
        <p:txBody>
          <a:bodyPr/>
          <a:lstStyle/>
          <a:p>
            <a:fld id="{D546F193-5E6E-476C-8680-584F876F85DB}" type="slidenum">
              <a:rPr lang="en-US" smtClean="0"/>
              <a:t>8</a:t>
            </a:fld>
            <a:endParaRPr lang="en-US"/>
          </a:p>
        </p:txBody>
      </p:sp>
    </p:spTree>
    <p:extLst>
      <p:ext uri="{BB962C8B-B14F-4D97-AF65-F5344CB8AC3E}">
        <p14:creationId xmlns:p14="http://schemas.microsoft.com/office/powerpoint/2010/main" val="1164457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Self-evaluations can be as simple as a team discussion: "Looking at X, what things worked well and what would we like to improve next time?" or they can be deep and reflective (e.g., </a:t>
            </a:r>
            <a:r>
              <a:rPr lang="en-US" i="1" dirty="0"/>
              <a:t>"How can we deal with conflict more effectively?"). </a:t>
            </a:r>
            <a:r>
              <a:rPr lang="en-US" dirty="0"/>
              <a:t>Regardless of the method or tool used, the real benefit of self-evaluation comes from the team discussion about their assessments of the team.</a:t>
            </a:r>
          </a:p>
          <a:p>
            <a:endParaRPr lang="en-US" dirty="0"/>
          </a:p>
          <a:p>
            <a:r>
              <a:rPr lang="en-US" dirty="0"/>
              <a:t>Feedback </a:t>
            </a:r>
          </a:p>
          <a:p>
            <a:r>
              <a:rPr lang="en-US" sz="1200" kern="1200" dirty="0">
                <a:solidFill>
                  <a:schemeClr val="tx1"/>
                </a:solidFill>
                <a:effectLst/>
                <a:latin typeface="+mn-lt"/>
                <a:ea typeface="+mn-ea"/>
                <a:cs typeface="+mn-cs"/>
              </a:rPr>
              <a:t>Feedback is the key to assuring any team is staying on track, but more importantly that it is improving each day.   Feedback should be proactive and constant.   Many leaders are prone to wait until a problem occurs before they give feedback.</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Feedback is simply the art of great communication.  It should be something that is part of one’s natural dialogue.  Feedback can be both formal and informal.    In fact, if it becomes too structured and stiff, it becomes difficult for the feedback to be authentic and impactful.</a:t>
            </a:r>
          </a:p>
          <a:p>
            <a:endParaRPr lang="en-US" dirty="0"/>
          </a:p>
        </p:txBody>
      </p:sp>
      <p:sp>
        <p:nvSpPr>
          <p:cNvPr id="4" name="Slide Number Placeholder 3"/>
          <p:cNvSpPr>
            <a:spLocks noGrp="1"/>
          </p:cNvSpPr>
          <p:nvPr>
            <p:ph type="sldNum" sz="quarter" idx="5"/>
          </p:nvPr>
        </p:nvSpPr>
        <p:spPr/>
        <p:txBody>
          <a:bodyPr/>
          <a:lstStyle/>
          <a:p>
            <a:fld id="{D546F193-5E6E-476C-8680-584F876F85DB}" type="slidenum">
              <a:rPr lang="en-US" smtClean="0"/>
              <a:t>9</a:t>
            </a:fld>
            <a:endParaRPr lang="en-US"/>
          </a:p>
        </p:txBody>
      </p:sp>
    </p:spTree>
    <p:extLst>
      <p:ext uri="{BB962C8B-B14F-4D97-AF65-F5344CB8AC3E}">
        <p14:creationId xmlns:p14="http://schemas.microsoft.com/office/powerpoint/2010/main" val="3231648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Acknowledge and Reward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With proactive feedback comes acknowledgement and reward.  People love recognition, but are most appreciative of respect.   Take the time to give your teammates the proper accolades they have earned and deserve.   I have seen too many leaders take performance for granted because they don’t believe that one should be rewarded for “doing their job.”</a:t>
            </a:r>
          </a:p>
          <a:p>
            <a:r>
              <a:rPr lang="en-US" sz="1200" kern="1200" dirty="0">
                <a:solidFill>
                  <a:schemeClr val="tx1"/>
                </a:solidFill>
                <a:effectLst/>
                <a:latin typeface="+mn-lt"/>
                <a:ea typeface="+mn-ea"/>
                <a:cs typeface="+mn-cs"/>
              </a:rPr>
              <a:t>At a time when people want to feel as if they are making a difference, be a thoughtful leader and reassure your team that you are paying attention to their efforts.   Being genuine in your recognition and respect goes a long way towards building loyalty and trust.  </a:t>
            </a:r>
          </a:p>
          <a:p>
            <a:endParaRPr lang="en-US" dirty="0"/>
          </a:p>
        </p:txBody>
      </p:sp>
      <p:sp>
        <p:nvSpPr>
          <p:cNvPr id="4" name="Slide Number Placeholder 3"/>
          <p:cNvSpPr>
            <a:spLocks noGrp="1"/>
          </p:cNvSpPr>
          <p:nvPr>
            <p:ph type="sldNum" sz="quarter" idx="5"/>
          </p:nvPr>
        </p:nvSpPr>
        <p:spPr/>
        <p:txBody>
          <a:bodyPr/>
          <a:lstStyle/>
          <a:p>
            <a:fld id="{D546F193-5E6E-476C-8680-584F876F85DB}" type="slidenum">
              <a:rPr lang="en-US" smtClean="0"/>
              <a:t>10</a:t>
            </a:fld>
            <a:endParaRPr lang="en-US"/>
          </a:p>
        </p:txBody>
      </p:sp>
    </p:spTree>
    <p:extLst>
      <p:ext uri="{BB962C8B-B14F-4D97-AF65-F5344CB8AC3E}">
        <p14:creationId xmlns:p14="http://schemas.microsoft.com/office/powerpoint/2010/main" val="3479180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Be aware of </a:t>
            </a:r>
            <a:r>
              <a:rPr lang="en-US" sz="1200" b="1" kern="1200" dirty="0">
                <a:solidFill>
                  <a:schemeClr val="tx1"/>
                </a:solidFill>
                <a:effectLst/>
                <a:latin typeface="+mn-lt"/>
                <a:ea typeface="+mn-ea"/>
                <a:cs typeface="+mn-cs"/>
              </a:rPr>
              <a:t>external factors, the environment</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Select an appropriate location (neutral, private, etc.) </a:t>
            </a:r>
          </a:p>
          <a:p>
            <a:r>
              <a:rPr lang="en-US" sz="1200" kern="1200" dirty="0">
                <a:solidFill>
                  <a:schemeClr val="tx1"/>
                </a:solidFill>
                <a:effectLst/>
                <a:latin typeface="+mn-lt"/>
                <a:ea typeface="+mn-ea"/>
                <a:cs typeface="+mn-cs"/>
              </a:rPr>
              <a:t>• Use non-defensive body language –place yourself at the employee’s level </a:t>
            </a:r>
          </a:p>
          <a:p>
            <a:r>
              <a:rPr lang="en-US" sz="1200" kern="1200" dirty="0">
                <a:solidFill>
                  <a:schemeClr val="tx1"/>
                </a:solidFill>
                <a:effectLst/>
                <a:latin typeface="+mn-lt"/>
                <a:ea typeface="+mn-ea"/>
                <a:cs typeface="+mn-cs"/>
              </a:rPr>
              <a:t>• Use appropriate eye contact </a:t>
            </a:r>
          </a:p>
          <a:p>
            <a:r>
              <a:rPr lang="en-US" sz="1200" kern="1200" dirty="0">
                <a:solidFill>
                  <a:schemeClr val="tx1"/>
                </a:solidFill>
                <a:effectLst/>
                <a:latin typeface="+mn-lt"/>
                <a:ea typeface="+mn-ea"/>
                <a:cs typeface="+mn-cs"/>
              </a:rPr>
              <a:t>• Talk through your situation with a Senior Labor Relations Specialist or other leader in your organization </a:t>
            </a:r>
          </a:p>
          <a:p>
            <a:endParaRPr lang="en-US" dirty="0"/>
          </a:p>
        </p:txBody>
      </p:sp>
      <p:sp>
        <p:nvSpPr>
          <p:cNvPr id="4" name="Slide Number Placeholder 3"/>
          <p:cNvSpPr>
            <a:spLocks noGrp="1"/>
          </p:cNvSpPr>
          <p:nvPr>
            <p:ph type="sldNum" sz="quarter" idx="5"/>
          </p:nvPr>
        </p:nvSpPr>
        <p:spPr/>
        <p:txBody>
          <a:bodyPr/>
          <a:lstStyle/>
          <a:p>
            <a:fld id="{D546F193-5E6E-476C-8680-584F876F85DB}" type="slidenum">
              <a:rPr lang="en-US" smtClean="0"/>
              <a:t>11</a:t>
            </a:fld>
            <a:endParaRPr lang="en-US"/>
          </a:p>
        </p:txBody>
      </p:sp>
    </p:spTree>
    <p:extLst>
      <p:ext uri="{BB962C8B-B14F-4D97-AF65-F5344CB8AC3E}">
        <p14:creationId xmlns:p14="http://schemas.microsoft.com/office/powerpoint/2010/main" val="3180736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3175"/>
            <a:ext cx="12198350" cy="6875463"/>
            <a:chOff x="0" y="3175"/>
            <a:chExt cx="12198350" cy="6875463"/>
          </a:xfrm>
        </p:grpSpPr>
        <p:sp>
          <p:nvSpPr>
            <p:cNvPr id="11" name="Freeform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Freeform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Freeform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2"/>
            </a:solidFill>
            <a:ln>
              <a:noFill/>
            </a:ln>
          </p:spPr>
        </p:sp>
      </p:grpSp>
      <p:sp>
        <p:nvSpPr>
          <p:cNvPr id="4" name="Date Placeholder 3"/>
          <p:cNvSpPr>
            <a:spLocks noGrp="1"/>
          </p:cNvSpPr>
          <p:nvPr>
            <p:ph type="dt" sz="half" idx="10"/>
          </p:nvPr>
        </p:nvSpPr>
        <p:spPr>
          <a:xfrm>
            <a:off x="8973319" y="6442524"/>
            <a:ext cx="2743200" cy="365125"/>
          </a:xfrm>
        </p:spPr>
        <p:txBody>
          <a:bodyPr/>
          <a:lstStyle/>
          <a:p>
            <a:fld id="{CBDC8396-31B2-4753-A3DA-7EF86FB53494}" type="datetimeFigureOut">
              <a:rPr lang="en-US" smtClean="0"/>
              <a:t>1/14/2020</a:t>
            </a:fld>
            <a:endParaRPr lang="en-US"/>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US"/>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CCCFD41A-7379-4B79-A448-DED2AA9CFD90}" type="slidenum">
              <a:rPr lang="en-US" smtClean="0"/>
              <a:t>‹#›</a:t>
            </a:fld>
            <a:endParaRPr lang="en-US"/>
          </a:p>
        </p:txBody>
      </p:sp>
      <p:sp>
        <p:nvSpPr>
          <p:cNvPr id="68" name="Freef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794393400"/>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DC8396-31B2-4753-A3DA-7EF86FB53494}"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CFD41A-7379-4B79-A448-DED2AA9CFD90}" type="slidenum">
              <a:rPr lang="en-US" smtClean="0"/>
              <a:t>‹#›</a:t>
            </a:fld>
            <a:endParaRPr lang="en-US"/>
          </a:p>
        </p:txBody>
      </p:sp>
    </p:spTree>
    <p:extLst>
      <p:ext uri="{BB962C8B-B14F-4D97-AF65-F5344CB8AC3E}">
        <p14:creationId xmlns:p14="http://schemas.microsoft.com/office/powerpoint/2010/main" val="1090304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title="Feather"/>
          <p:cNvGrpSpPr/>
          <p:nvPr/>
        </p:nvGrpSpPr>
        <p:grpSpPr>
          <a:xfrm>
            <a:off x="400714" y="362425"/>
            <a:ext cx="3495979" cy="6204388"/>
            <a:chOff x="400714" y="362425"/>
            <a:chExt cx="3495979" cy="6204388"/>
          </a:xfrm>
        </p:grpSpPr>
        <p:sp>
          <p:nvSpPr>
            <p:cNvPr id="2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CBDC8396-31B2-4753-A3DA-7EF86FB53494}" type="datetimeFigureOut">
              <a:rPr lang="en-US" smtClean="0"/>
              <a:t>1/14/2020</a:t>
            </a:fld>
            <a:endParaRPr lang="en-US"/>
          </a:p>
        </p:txBody>
      </p:sp>
      <p:sp>
        <p:nvSpPr>
          <p:cNvPr id="5" name="Footer Placeholder 4"/>
          <p:cNvSpPr>
            <a:spLocks noGrp="1"/>
          </p:cNvSpPr>
          <p:nvPr>
            <p:ph type="ftr" sz="quarter" idx="11"/>
          </p:nvPr>
        </p:nvSpPr>
        <p:spPr>
          <a:xfrm>
            <a:off x="2933699" y="6296615"/>
            <a:ext cx="5959577" cy="365125"/>
          </a:xfrm>
        </p:spPr>
        <p:txBody>
          <a:bodyPr/>
          <a:lstStyle/>
          <a:p>
            <a:endParaRPr lang="en-US"/>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CCCFD41A-7379-4B79-A448-DED2AA9CFD90}" type="slidenum">
              <a:rPr lang="en-US" smtClean="0"/>
              <a:t>‹#›</a:t>
            </a:fld>
            <a:endParaRPr lang="en-US"/>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9440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DC8396-31B2-4753-A3DA-7EF86FB53494}"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CFD41A-7379-4B79-A448-DED2AA9CFD90}" type="slidenum">
              <a:rPr lang="en-US" smtClean="0"/>
              <a:t>‹#›</a:t>
            </a:fld>
            <a:endParaRPr lang="en-US"/>
          </a:p>
        </p:txBody>
      </p:sp>
    </p:spTree>
    <p:extLst>
      <p:ext uri="{BB962C8B-B14F-4D97-AF65-F5344CB8AC3E}">
        <p14:creationId xmlns:p14="http://schemas.microsoft.com/office/powerpoint/2010/main" val="3710635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0" name="Freeform 5" title="Feather Background"/>
          <p:cNvSpPr>
            <a:spLocks noEditPoints="1"/>
          </p:cNvSpPr>
          <p:nvPr/>
        </p:nvSpPr>
        <p:spPr bwMode="auto">
          <a:xfrm>
            <a:off x="0" y="-4679"/>
            <a:ext cx="12200615" cy="6862679"/>
          </a:xfrm>
          <a:custGeom>
            <a:avLst/>
            <a:gdLst/>
            <a:ahLst/>
            <a:cxnLst/>
            <a:rect l="0" t="0" r="r" b="b"/>
            <a:pathLst>
              <a:path w="3845" h="2161">
                <a:moveTo>
                  <a:pt x="18" y="864"/>
                </a:moveTo>
                <a:cubicBezTo>
                  <a:pt x="16" y="855"/>
                  <a:pt x="21" y="853"/>
                  <a:pt x="20" y="846"/>
                </a:cubicBezTo>
                <a:cubicBezTo>
                  <a:pt x="41" y="815"/>
                  <a:pt x="37" y="806"/>
                  <a:pt x="42" y="805"/>
                </a:cubicBezTo>
                <a:cubicBezTo>
                  <a:pt x="72" y="726"/>
                  <a:pt x="76" y="720"/>
                  <a:pt x="81" y="714"/>
                </a:cubicBezTo>
                <a:cubicBezTo>
                  <a:pt x="129" y="628"/>
                  <a:pt x="132" y="626"/>
                  <a:pt x="131" y="620"/>
                </a:cubicBezTo>
                <a:cubicBezTo>
                  <a:pt x="150" y="599"/>
                  <a:pt x="153" y="596"/>
                  <a:pt x="156" y="593"/>
                </a:cubicBezTo>
                <a:cubicBezTo>
                  <a:pt x="188" y="551"/>
                  <a:pt x="199" y="551"/>
                  <a:pt x="201" y="543"/>
                </a:cubicBezTo>
                <a:cubicBezTo>
                  <a:pt x="164" y="580"/>
                  <a:pt x="148" y="580"/>
                  <a:pt x="147" y="594"/>
                </a:cubicBezTo>
                <a:cubicBezTo>
                  <a:pt x="113" y="629"/>
                  <a:pt x="116" y="637"/>
                  <a:pt x="108" y="635"/>
                </a:cubicBezTo>
                <a:cubicBezTo>
                  <a:pt x="92" y="669"/>
                  <a:pt x="83" y="676"/>
                  <a:pt x="80" y="688"/>
                </a:cubicBezTo>
                <a:cubicBezTo>
                  <a:pt x="41" y="758"/>
                  <a:pt x="42" y="774"/>
                  <a:pt x="33" y="782"/>
                </a:cubicBezTo>
                <a:cubicBezTo>
                  <a:pt x="5" y="857"/>
                  <a:pt x="3" y="863"/>
                  <a:pt x="0" y="869"/>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729" y="1039"/>
                  <a:pt x="2739" y="1042"/>
                  <a:pt x="2743" y="1052"/>
                </a:cubicBezTo>
                <a:cubicBezTo>
                  <a:pt x="2778" y="1086"/>
                  <a:pt x="2785" y="1084"/>
                  <a:pt x="2784" y="1094"/>
                </a:cubicBezTo>
                <a:cubicBezTo>
                  <a:pt x="2823" y="1157"/>
                  <a:pt x="2816" y="1157"/>
                  <a:pt x="2811" y="1154"/>
                </a:cubicBezTo>
                <a:cubicBezTo>
                  <a:pt x="2785" y="1115"/>
                  <a:pt x="2783" y="1107"/>
                  <a:pt x="2773" y="1111"/>
                </a:cubicBezTo>
                <a:cubicBezTo>
                  <a:pt x="2789" y="1138"/>
                  <a:pt x="2788" y="1145"/>
                  <a:pt x="2790" y="1149"/>
                </a:cubicBezTo>
                <a:cubicBezTo>
                  <a:pt x="2715" y="1159"/>
                  <a:pt x="2728" y="1162"/>
                  <a:pt x="2747" y="1158"/>
                </a:cubicBezTo>
                <a:cubicBezTo>
                  <a:pt x="2765" y="1165"/>
                  <a:pt x="2770" y="1166"/>
                  <a:pt x="2771" y="1174"/>
                </a:cubicBezTo>
                <a:cubicBezTo>
                  <a:pt x="2803" y="1190"/>
                  <a:pt x="2813" y="1186"/>
                  <a:pt x="2816" y="1194"/>
                </a:cubicBezTo>
                <a:cubicBezTo>
                  <a:pt x="2884" y="1309"/>
                  <a:pt x="2883" y="1320"/>
                  <a:pt x="2894" y="1314"/>
                </a:cubicBezTo>
                <a:cubicBezTo>
                  <a:pt x="2897" y="1284"/>
                  <a:pt x="2901" y="1280"/>
                  <a:pt x="2895" y="1279"/>
                </a:cubicBezTo>
                <a:cubicBezTo>
                  <a:pt x="2889" y="1253"/>
                  <a:pt x="2889" y="1246"/>
                  <a:pt x="2888" y="1242"/>
                </a:cubicBezTo>
                <a:cubicBezTo>
                  <a:pt x="2886" y="1169"/>
                  <a:pt x="2881" y="1155"/>
                  <a:pt x="2887" y="1150"/>
                </a:cubicBezTo>
                <a:cubicBezTo>
                  <a:pt x="2909" y="1094"/>
                  <a:pt x="2920" y="1091"/>
                  <a:pt x="2917" y="1079"/>
                </a:cubicBezTo>
                <a:cubicBezTo>
                  <a:pt x="2888" y="1116"/>
                  <a:pt x="2881" y="1119"/>
                  <a:pt x="2883" y="1127"/>
                </a:cubicBezTo>
                <a:cubicBezTo>
                  <a:pt x="2866" y="1168"/>
                  <a:pt x="2873" y="1182"/>
                  <a:pt x="2865" y="1184"/>
                </a:cubicBezTo>
                <a:cubicBezTo>
                  <a:pt x="2856" y="1131"/>
                  <a:pt x="2860" y="1123"/>
                  <a:pt x="2859" y="1111"/>
                </a:cubicBezTo>
                <a:cubicBezTo>
                  <a:pt x="2868" y="1077"/>
                  <a:pt x="2867" y="1071"/>
                  <a:pt x="2867" y="1065"/>
                </a:cubicBezTo>
                <a:cubicBezTo>
                  <a:pt x="2883" y="1010"/>
                  <a:pt x="2882" y="996"/>
                  <a:pt x="2890" y="987"/>
                </a:cubicBezTo>
                <a:cubicBezTo>
                  <a:pt x="2921" y="912"/>
                  <a:pt x="2929" y="909"/>
                  <a:pt x="2929" y="902"/>
                </a:cubicBezTo>
                <a:cubicBezTo>
                  <a:pt x="2962" y="842"/>
                  <a:pt x="2972" y="834"/>
                  <a:pt x="2975" y="822"/>
                </a:cubicBezTo>
                <a:cubicBezTo>
                  <a:pt x="3000" y="780"/>
                  <a:pt x="3007" y="781"/>
                  <a:pt x="3004" y="775"/>
                </a:cubicBezTo>
                <a:cubicBezTo>
                  <a:pt x="3028" y="742"/>
                  <a:pt x="3025" y="732"/>
                  <a:pt x="3030" y="728"/>
                </a:cubicBezTo>
                <a:cubicBezTo>
                  <a:pt x="3043" y="708"/>
                  <a:pt x="3026" y="705"/>
                  <a:pt x="3031" y="716"/>
                </a:cubicBezTo>
                <a:cubicBezTo>
                  <a:pt x="3014" y="740"/>
                  <a:pt x="3011" y="747"/>
                  <a:pt x="3012" y="755"/>
                </a:cubicBezTo>
                <a:cubicBezTo>
                  <a:pt x="2968" y="813"/>
                  <a:pt x="2972" y="824"/>
                  <a:pt x="2964" y="827"/>
                </a:cubicBezTo>
                <a:cubicBezTo>
                  <a:pt x="2937" y="869"/>
                  <a:pt x="2932" y="876"/>
                  <a:pt x="2928" y="882"/>
                </a:cubicBezTo>
                <a:cubicBezTo>
                  <a:pt x="2918" y="904"/>
                  <a:pt x="2916" y="906"/>
                  <a:pt x="2913" y="908"/>
                </a:cubicBezTo>
                <a:cubicBezTo>
                  <a:pt x="2884" y="974"/>
                  <a:pt x="2877" y="988"/>
                  <a:pt x="2869" y="1000"/>
                </a:cubicBezTo>
                <a:cubicBezTo>
                  <a:pt x="2854" y="1076"/>
                  <a:pt x="2854" y="1081"/>
                  <a:pt x="2850" y="1084"/>
                </a:cubicBezTo>
                <a:cubicBezTo>
                  <a:pt x="2852" y="1039"/>
                  <a:pt x="2849" y="1027"/>
                  <a:pt x="2855" y="1020"/>
                </a:cubicBezTo>
                <a:cubicBezTo>
                  <a:pt x="2863" y="985"/>
                  <a:pt x="2867" y="982"/>
                  <a:pt x="2867" y="977"/>
                </a:cubicBezTo>
                <a:cubicBezTo>
                  <a:pt x="2882" y="929"/>
                  <a:pt x="2889" y="928"/>
                  <a:pt x="2889" y="922"/>
                </a:cubicBezTo>
                <a:cubicBezTo>
                  <a:pt x="2919" y="867"/>
                  <a:pt x="2933" y="854"/>
                  <a:pt x="2943" y="837"/>
                </a:cubicBezTo>
                <a:cubicBezTo>
                  <a:pt x="2965" y="814"/>
                  <a:pt x="2963" y="807"/>
                  <a:pt x="2969" y="805"/>
                </a:cubicBezTo>
                <a:cubicBezTo>
                  <a:pt x="2996" y="760"/>
                  <a:pt x="3005" y="755"/>
                  <a:pt x="3007" y="745"/>
                </a:cubicBezTo>
                <a:cubicBezTo>
                  <a:pt x="3051" y="665"/>
                  <a:pt x="3052" y="660"/>
                  <a:pt x="3054" y="655"/>
                </a:cubicBezTo>
                <a:cubicBezTo>
                  <a:pt x="3034" y="678"/>
                  <a:pt x="3032" y="691"/>
                  <a:pt x="3025" y="700"/>
                </a:cubicBezTo>
                <a:cubicBezTo>
                  <a:pt x="3007" y="737"/>
                  <a:pt x="2998" y="737"/>
                  <a:pt x="3001" y="746"/>
                </a:cubicBezTo>
                <a:cubicBezTo>
                  <a:pt x="2985" y="770"/>
                  <a:pt x="2983" y="772"/>
                  <a:pt x="2980" y="774"/>
                </a:cubicBezTo>
                <a:cubicBezTo>
                  <a:pt x="2958" y="808"/>
                  <a:pt x="2951" y="811"/>
                  <a:pt x="2947" y="816"/>
                </a:cubicBezTo>
                <a:cubicBezTo>
                  <a:pt x="2895" y="882"/>
                  <a:pt x="2900" y="890"/>
                  <a:pt x="2895" y="891"/>
                </a:cubicBezTo>
                <a:cubicBezTo>
                  <a:pt x="2872" y="929"/>
                  <a:pt x="2874" y="933"/>
                  <a:pt x="2874" y="934"/>
                </a:cubicBezTo>
                <a:cubicBezTo>
                  <a:pt x="2865" y="962"/>
                  <a:pt x="2861" y="963"/>
                  <a:pt x="2859" y="966"/>
                </a:cubicBezTo>
                <a:cubicBezTo>
                  <a:pt x="2842" y="1004"/>
                  <a:pt x="2853" y="1017"/>
                  <a:pt x="2842" y="1014"/>
                </a:cubicBezTo>
                <a:cubicBezTo>
                  <a:pt x="2833" y="1044"/>
                  <a:pt x="2833" y="1036"/>
                  <a:pt x="2830" y="1026"/>
                </a:cubicBezTo>
                <a:cubicBezTo>
                  <a:pt x="2853" y="949"/>
                  <a:pt x="2852" y="936"/>
                  <a:pt x="2860" y="928"/>
                </a:cubicBezTo>
                <a:cubicBezTo>
                  <a:pt x="2885" y="865"/>
                  <a:pt x="2890" y="859"/>
                  <a:pt x="2896" y="853"/>
                </a:cubicBezTo>
                <a:cubicBezTo>
                  <a:pt x="2913" y="814"/>
                  <a:pt x="2923" y="815"/>
                  <a:pt x="2919" y="807"/>
                </a:cubicBezTo>
                <a:cubicBezTo>
                  <a:pt x="2946" y="758"/>
                  <a:pt x="2954" y="758"/>
                  <a:pt x="2956" y="755"/>
                </a:cubicBezTo>
                <a:cubicBezTo>
                  <a:pt x="2985" y="708"/>
                  <a:pt x="2995" y="695"/>
                  <a:pt x="3006" y="683"/>
                </a:cubicBezTo>
                <a:cubicBezTo>
                  <a:pt x="3029" y="648"/>
                  <a:pt x="3027" y="641"/>
                  <a:pt x="3033" y="639"/>
                </a:cubicBezTo>
                <a:cubicBezTo>
                  <a:pt x="3098" y="510"/>
                  <a:pt x="3106" y="507"/>
                  <a:pt x="3109" y="502"/>
                </a:cubicBezTo>
                <a:cubicBezTo>
                  <a:pt x="3087" y="511"/>
                  <a:pt x="3089" y="528"/>
                  <a:pt x="3075" y="524"/>
                </a:cubicBezTo>
                <a:cubicBezTo>
                  <a:pt x="3049" y="561"/>
                  <a:pt x="3048" y="567"/>
                  <a:pt x="3043" y="569"/>
                </a:cubicBezTo>
                <a:cubicBezTo>
                  <a:pt x="2965" y="656"/>
                  <a:pt x="2967" y="663"/>
                  <a:pt x="2961" y="665"/>
                </a:cubicBezTo>
                <a:cubicBezTo>
                  <a:pt x="2952" y="682"/>
                  <a:pt x="2945" y="683"/>
                  <a:pt x="2942" y="687"/>
                </a:cubicBezTo>
                <a:cubicBezTo>
                  <a:pt x="2891" y="759"/>
                  <a:pt x="2881" y="774"/>
                  <a:pt x="2871" y="790"/>
                </a:cubicBezTo>
                <a:cubicBezTo>
                  <a:pt x="2856" y="814"/>
                  <a:pt x="2855" y="816"/>
                  <a:pt x="2856" y="819"/>
                </a:cubicBezTo>
                <a:cubicBezTo>
                  <a:pt x="2839" y="846"/>
                  <a:pt x="2838" y="857"/>
                  <a:pt x="2833" y="865"/>
                </a:cubicBezTo>
                <a:cubicBezTo>
                  <a:pt x="2822" y="878"/>
                  <a:pt x="2825" y="870"/>
                  <a:pt x="2826" y="861"/>
                </a:cubicBezTo>
                <a:cubicBezTo>
                  <a:pt x="2839" y="832"/>
                  <a:pt x="2839" y="825"/>
                  <a:pt x="2845" y="821"/>
                </a:cubicBezTo>
                <a:cubicBezTo>
                  <a:pt x="2861" y="792"/>
                  <a:pt x="2866" y="780"/>
                  <a:pt x="2873" y="769"/>
                </a:cubicBezTo>
                <a:cubicBezTo>
                  <a:pt x="2895" y="729"/>
                  <a:pt x="2898" y="724"/>
                  <a:pt x="2901" y="719"/>
                </a:cubicBezTo>
                <a:cubicBezTo>
                  <a:pt x="2931" y="683"/>
                  <a:pt x="2922" y="669"/>
                  <a:pt x="2932" y="668"/>
                </a:cubicBezTo>
                <a:cubicBezTo>
                  <a:pt x="2960" y="609"/>
                  <a:pt x="2963" y="603"/>
                  <a:pt x="2969" y="599"/>
                </a:cubicBezTo>
                <a:cubicBezTo>
                  <a:pt x="3016" y="483"/>
                  <a:pt x="3024" y="480"/>
                  <a:pt x="3023" y="472"/>
                </a:cubicBezTo>
                <a:cubicBezTo>
                  <a:pt x="3041" y="433"/>
                  <a:pt x="3036" y="426"/>
                  <a:pt x="3040" y="424"/>
                </a:cubicBezTo>
                <a:cubicBezTo>
                  <a:pt x="3047" y="387"/>
                  <a:pt x="3057" y="384"/>
                  <a:pt x="3054" y="374"/>
                </a:cubicBezTo>
                <a:cubicBezTo>
                  <a:pt x="3069" y="330"/>
                  <a:pt x="3063" y="319"/>
                  <a:pt x="3069" y="315"/>
                </a:cubicBezTo>
                <a:cubicBezTo>
                  <a:pt x="3071" y="244"/>
                  <a:pt x="3069" y="244"/>
                  <a:pt x="3066" y="245"/>
                </a:cubicBezTo>
                <a:cubicBezTo>
                  <a:pt x="3061" y="226"/>
                  <a:pt x="3060" y="232"/>
                  <a:pt x="3058" y="235"/>
                </a:cubicBezTo>
                <a:cubicBezTo>
                  <a:pt x="3059" y="281"/>
                  <a:pt x="3059" y="290"/>
                  <a:pt x="3056" y="297"/>
                </a:cubicBezTo>
                <a:cubicBezTo>
                  <a:pt x="3041" y="354"/>
                  <a:pt x="3035" y="359"/>
                  <a:pt x="3035" y="369"/>
                </a:cubicBezTo>
                <a:cubicBezTo>
                  <a:pt x="3012" y="420"/>
                  <a:pt x="3014" y="431"/>
                  <a:pt x="3007" y="437"/>
                </a:cubicBezTo>
                <a:cubicBezTo>
                  <a:pt x="2997" y="477"/>
                  <a:pt x="2988" y="476"/>
                  <a:pt x="2990" y="482"/>
                </a:cubicBezTo>
                <a:cubicBezTo>
                  <a:pt x="2970" y="533"/>
                  <a:pt x="2969" y="537"/>
                  <a:pt x="2966" y="540"/>
                </a:cubicBezTo>
                <a:cubicBezTo>
                  <a:pt x="2950" y="561"/>
                  <a:pt x="2955" y="570"/>
                  <a:pt x="2948" y="570"/>
                </a:cubicBezTo>
                <a:cubicBezTo>
                  <a:pt x="2926" y="605"/>
                  <a:pt x="2930" y="612"/>
                  <a:pt x="2924" y="613"/>
                </a:cubicBezTo>
                <a:cubicBezTo>
                  <a:pt x="2909" y="650"/>
                  <a:pt x="2900" y="661"/>
                  <a:pt x="2895" y="675"/>
                </a:cubicBezTo>
                <a:cubicBezTo>
                  <a:pt x="2878" y="698"/>
                  <a:pt x="2880" y="708"/>
                  <a:pt x="2873" y="712"/>
                </a:cubicBezTo>
                <a:cubicBezTo>
                  <a:pt x="2854" y="733"/>
                  <a:pt x="2860" y="746"/>
                  <a:pt x="2851" y="749"/>
                </a:cubicBezTo>
                <a:cubicBezTo>
                  <a:pt x="2819" y="813"/>
                  <a:pt x="2819" y="822"/>
                  <a:pt x="2817" y="830"/>
                </a:cubicBezTo>
                <a:cubicBezTo>
                  <a:pt x="2786" y="921"/>
                  <a:pt x="2784" y="929"/>
                  <a:pt x="2779" y="935"/>
                </a:cubicBezTo>
                <a:cubicBezTo>
                  <a:pt x="2760" y="944"/>
                  <a:pt x="2775" y="940"/>
                  <a:pt x="2772" y="931"/>
                </a:cubicBezTo>
                <a:cubicBezTo>
                  <a:pt x="2818" y="764"/>
                  <a:pt x="2819" y="752"/>
                  <a:pt x="2823" y="743"/>
                </a:cubicBezTo>
                <a:cubicBezTo>
                  <a:pt x="2843" y="691"/>
                  <a:pt x="2853" y="690"/>
                  <a:pt x="2849" y="682"/>
                </a:cubicBezTo>
                <a:cubicBezTo>
                  <a:pt x="2911" y="580"/>
                  <a:pt x="2921" y="561"/>
                  <a:pt x="2931" y="541"/>
                </a:cubicBezTo>
                <a:cubicBezTo>
                  <a:pt x="2962" y="479"/>
                  <a:pt x="2960" y="472"/>
                  <a:pt x="2963" y="467"/>
                </a:cubicBezTo>
                <a:cubicBezTo>
                  <a:pt x="2973" y="430"/>
                  <a:pt x="2988" y="425"/>
                  <a:pt x="2978" y="422"/>
                </a:cubicBezTo>
                <a:cubicBezTo>
                  <a:pt x="2959" y="463"/>
                  <a:pt x="2955" y="475"/>
                  <a:pt x="2949" y="484"/>
                </a:cubicBezTo>
                <a:cubicBezTo>
                  <a:pt x="2929" y="540"/>
                  <a:pt x="2917" y="539"/>
                  <a:pt x="2920" y="549"/>
                </a:cubicBezTo>
                <a:cubicBezTo>
                  <a:pt x="2883" y="601"/>
                  <a:pt x="2881" y="608"/>
                  <a:pt x="2874" y="612"/>
                </a:cubicBezTo>
                <a:cubicBezTo>
                  <a:pt x="2842" y="670"/>
                  <a:pt x="2843" y="679"/>
                  <a:pt x="2835" y="682"/>
                </a:cubicBezTo>
                <a:cubicBezTo>
                  <a:pt x="2846" y="651"/>
                  <a:pt x="2848" y="648"/>
                  <a:pt x="2851" y="646"/>
                </a:cubicBezTo>
                <a:cubicBezTo>
                  <a:pt x="2884" y="566"/>
                  <a:pt x="2890" y="562"/>
                  <a:pt x="2892" y="555"/>
                </a:cubicBezTo>
                <a:cubicBezTo>
                  <a:pt x="2904" y="531"/>
                  <a:pt x="2911" y="528"/>
                  <a:pt x="2912" y="521"/>
                </a:cubicBezTo>
                <a:cubicBezTo>
                  <a:pt x="2922" y="495"/>
                  <a:pt x="2933" y="494"/>
                  <a:pt x="2931" y="485"/>
                </a:cubicBezTo>
                <a:cubicBezTo>
                  <a:pt x="2968" y="429"/>
                  <a:pt x="2971" y="424"/>
                  <a:pt x="2974" y="417"/>
                </a:cubicBezTo>
                <a:cubicBezTo>
                  <a:pt x="2984" y="407"/>
                  <a:pt x="2979" y="418"/>
                  <a:pt x="2986" y="418"/>
                </a:cubicBezTo>
                <a:cubicBezTo>
                  <a:pt x="2990" y="392"/>
                  <a:pt x="2993" y="391"/>
                  <a:pt x="2991" y="387"/>
                </a:cubicBezTo>
                <a:cubicBezTo>
                  <a:pt x="3036" y="293"/>
                  <a:pt x="3046" y="286"/>
                  <a:pt x="3045" y="273"/>
                </a:cubicBezTo>
                <a:cubicBezTo>
                  <a:pt x="3027" y="298"/>
                  <a:pt x="3032" y="307"/>
                  <a:pt x="3026" y="309"/>
                </a:cubicBezTo>
                <a:cubicBezTo>
                  <a:pt x="3006" y="362"/>
                  <a:pt x="2994" y="367"/>
                  <a:pt x="2992" y="378"/>
                </a:cubicBezTo>
                <a:cubicBezTo>
                  <a:pt x="2964" y="416"/>
                  <a:pt x="2966" y="421"/>
                  <a:pt x="2963" y="422"/>
                </a:cubicBezTo>
                <a:cubicBezTo>
                  <a:pt x="2949" y="447"/>
                  <a:pt x="2941" y="448"/>
                  <a:pt x="2940" y="454"/>
                </a:cubicBezTo>
                <a:cubicBezTo>
                  <a:pt x="2919" y="497"/>
                  <a:pt x="2914" y="497"/>
                  <a:pt x="2914" y="500"/>
                </a:cubicBezTo>
                <a:cubicBezTo>
                  <a:pt x="2892" y="540"/>
                  <a:pt x="2885" y="543"/>
                  <a:pt x="2885" y="550"/>
                </a:cubicBezTo>
                <a:cubicBezTo>
                  <a:pt x="2873" y="571"/>
                  <a:pt x="2871" y="574"/>
                  <a:pt x="2866" y="575"/>
                </a:cubicBezTo>
                <a:cubicBezTo>
                  <a:pt x="2854" y="618"/>
                  <a:pt x="2841" y="624"/>
                  <a:pt x="2841" y="639"/>
                </a:cubicBezTo>
                <a:cubicBezTo>
                  <a:pt x="2817" y="697"/>
                  <a:pt x="2810" y="700"/>
                  <a:pt x="2810" y="707"/>
                </a:cubicBezTo>
                <a:cubicBezTo>
                  <a:pt x="2778" y="792"/>
                  <a:pt x="2777" y="806"/>
                  <a:pt x="2770" y="816"/>
                </a:cubicBezTo>
                <a:cubicBezTo>
                  <a:pt x="2754" y="865"/>
                  <a:pt x="2754" y="881"/>
                  <a:pt x="2754" y="896"/>
                </a:cubicBezTo>
                <a:cubicBezTo>
                  <a:pt x="2775" y="855"/>
                  <a:pt x="2770" y="846"/>
                  <a:pt x="2776" y="844"/>
                </a:cubicBezTo>
                <a:cubicBezTo>
                  <a:pt x="2784" y="806"/>
                  <a:pt x="2791" y="799"/>
                  <a:pt x="2788" y="786"/>
                </a:cubicBezTo>
                <a:cubicBezTo>
                  <a:pt x="2824" y="703"/>
                  <a:pt x="2823" y="697"/>
                  <a:pt x="2828" y="695"/>
                </a:cubicBezTo>
                <a:cubicBezTo>
                  <a:pt x="2829" y="688"/>
                  <a:pt x="2840" y="700"/>
                  <a:pt x="2829" y="698"/>
                </a:cubicBezTo>
                <a:cubicBezTo>
                  <a:pt x="2809" y="738"/>
                  <a:pt x="2813" y="751"/>
                  <a:pt x="2805" y="756"/>
                </a:cubicBezTo>
                <a:cubicBezTo>
                  <a:pt x="2793" y="782"/>
                  <a:pt x="2799" y="791"/>
                  <a:pt x="2795" y="793"/>
                </a:cubicBezTo>
                <a:cubicBezTo>
                  <a:pt x="2780" y="832"/>
                  <a:pt x="2785" y="841"/>
                  <a:pt x="2781" y="843"/>
                </a:cubicBezTo>
                <a:cubicBezTo>
                  <a:pt x="2778" y="876"/>
                  <a:pt x="2774" y="879"/>
                  <a:pt x="2775" y="886"/>
                </a:cubicBezTo>
                <a:cubicBezTo>
                  <a:pt x="2765" y="916"/>
                  <a:pt x="2767" y="927"/>
                  <a:pt x="2761" y="933"/>
                </a:cubicBezTo>
                <a:cubicBezTo>
                  <a:pt x="2744" y="885"/>
                  <a:pt x="2752" y="885"/>
                  <a:pt x="2747" y="877"/>
                </a:cubicBezTo>
                <a:cubicBezTo>
                  <a:pt x="2746" y="830"/>
                  <a:pt x="2745" y="823"/>
                  <a:pt x="2743" y="815"/>
                </a:cubicBezTo>
                <a:cubicBezTo>
                  <a:pt x="2748" y="777"/>
                  <a:pt x="2752" y="764"/>
                  <a:pt x="2755" y="754"/>
                </a:cubicBezTo>
                <a:cubicBezTo>
                  <a:pt x="2765" y="726"/>
                  <a:pt x="2760" y="718"/>
                  <a:pt x="2765" y="716"/>
                </a:cubicBezTo>
                <a:cubicBezTo>
                  <a:pt x="2791" y="643"/>
                  <a:pt x="2786" y="634"/>
                  <a:pt x="2793" y="634"/>
                </a:cubicBezTo>
                <a:cubicBezTo>
                  <a:pt x="2803" y="609"/>
                  <a:pt x="2798" y="601"/>
                  <a:pt x="2803" y="599"/>
                </a:cubicBezTo>
                <a:cubicBezTo>
                  <a:pt x="2822" y="573"/>
                  <a:pt x="2819" y="562"/>
                  <a:pt x="2824" y="557"/>
                </a:cubicBezTo>
                <a:cubicBezTo>
                  <a:pt x="2850" y="507"/>
                  <a:pt x="2852" y="499"/>
                  <a:pt x="2859" y="493"/>
                </a:cubicBezTo>
                <a:cubicBezTo>
                  <a:pt x="2880" y="458"/>
                  <a:pt x="2882" y="455"/>
                  <a:pt x="2883" y="450"/>
                </a:cubicBezTo>
                <a:cubicBezTo>
                  <a:pt x="2924" y="384"/>
                  <a:pt x="2929" y="378"/>
                  <a:pt x="2935" y="372"/>
                </a:cubicBezTo>
                <a:cubicBezTo>
                  <a:pt x="2956" y="339"/>
                  <a:pt x="2959" y="336"/>
                  <a:pt x="2959" y="331"/>
                </a:cubicBezTo>
                <a:cubicBezTo>
                  <a:pt x="3018" y="236"/>
                  <a:pt x="3020" y="218"/>
                  <a:pt x="3032" y="207"/>
                </a:cubicBezTo>
                <a:cubicBezTo>
                  <a:pt x="3044" y="169"/>
                  <a:pt x="3058" y="173"/>
                  <a:pt x="3053" y="165"/>
                </a:cubicBezTo>
                <a:cubicBezTo>
                  <a:pt x="3070" y="136"/>
                  <a:pt x="3074" y="130"/>
                  <a:pt x="3080" y="124"/>
                </a:cubicBezTo>
                <a:cubicBezTo>
                  <a:pt x="3102" y="48"/>
                  <a:pt x="3114" y="39"/>
                  <a:pt x="3110" y="20"/>
                </a:cubicBezTo>
                <a:cubicBezTo>
                  <a:pt x="3108" y="5"/>
                  <a:pt x="3105" y="10"/>
                  <a:pt x="3103" y="16"/>
                </a:cubicBezTo>
                <a:cubicBezTo>
                  <a:pt x="3083" y="39"/>
                  <a:pt x="3088" y="48"/>
                  <a:pt x="3083" y="49"/>
                </a:cubicBezTo>
                <a:cubicBezTo>
                  <a:pt x="3046" y="83"/>
                  <a:pt x="3052" y="97"/>
                  <a:pt x="3043" y="102"/>
                </a:cubicBezTo>
                <a:cubicBezTo>
                  <a:pt x="2983" y="178"/>
                  <a:pt x="2970" y="190"/>
                  <a:pt x="2957" y="202"/>
                </a:cubicBezTo>
                <a:cubicBezTo>
                  <a:pt x="2922" y="253"/>
                  <a:pt x="2914" y="258"/>
                  <a:pt x="2908" y="265"/>
                </a:cubicBezTo>
                <a:cubicBezTo>
                  <a:pt x="2888" y="294"/>
                  <a:pt x="2883" y="302"/>
                  <a:pt x="2875" y="307"/>
                </a:cubicBezTo>
                <a:cubicBezTo>
                  <a:pt x="2858" y="333"/>
                  <a:pt x="2856" y="336"/>
                  <a:pt x="2855" y="340"/>
                </a:cubicBezTo>
                <a:cubicBezTo>
                  <a:pt x="2822" y="376"/>
                  <a:pt x="2827" y="390"/>
                  <a:pt x="2815" y="393"/>
                </a:cubicBezTo>
                <a:cubicBezTo>
                  <a:pt x="2767" y="468"/>
                  <a:pt x="2768" y="479"/>
                  <a:pt x="2763" y="486"/>
                </a:cubicBezTo>
                <a:cubicBezTo>
                  <a:pt x="2716" y="623"/>
                  <a:pt x="2714" y="633"/>
                  <a:pt x="2711" y="641"/>
                </a:cubicBezTo>
                <a:cubicBezTo>
                  <a:pt x="2701" y="687"/>
                  <a:pt x="2697" y="690"/>
                  <a:pt x="2699" y="697"/>
                </a:cubicBezTo>
                <a:cubicBezTo>
                  <a:pt x="2687" y="700"/>
                  <a:pt x="2685" y="700"/>
                  <a:pt x="2685" y="700"/>
                </a:cubicBezTo>
                <a:cubicBezTo>
                  <a:pt x="2689" y="682"/>
                  <a:pt x="2684" y="669"/>
                  <a:pt x="2685" y="658"/>
                </a:cubicBezTo>
                <a:cubicBezTo>
                  <a:pt x="2703" y="595"/>
                  <a:pt x="2701" y="589"/>
                  <a:pt x="2699" y="582"/>
                </a:cubicBezTo>
                <a:cubicBezTo>
                  <a:pt x="2711" y="526"/>
                  <a:pt x="2723" y="523"/>
                  <a:pt x="2720" y="509"/>
                </a:cubicBezTo>
                <a:cubicBezTo>
                  <a:pt x="2739" y="465"/>
                  <a:pt x="2744" y="462"/>
                  <a:pt x="2742" y="455"/>
                </a:cubicBezTo>
                <a:cubicBezTo>
                  <a:pt x="2787" y="376"/>
                  <a:pt x="2797" y="367"/>
                  <a:pt x="2805" y="356"/>
                </a:cubicBezTo>
                <a:cubicBezTo>
                  <a:pt x="2831" y="322"/>
                  <a:pt x="2831" y="317"/>
                  <a:pt x="2833" y="321"/>
                </a:cubicBezTo>
                <a:cubicBezTo>
                  <a:pt x="2859" y="285"/>
                  <a:pt x="2871" y="277"/>
                  <a:pt x="2878" y="265"/>
                </a:cubicBezTo>
                <a:cubicBezTo>
                  <a:pt x="2941" y="195"/>
                  <a:pt x="2951" y="186"/>
                  <a:pt x="2958" y="175"/>
                </a:cubicBezTo>
                <a:cubicBezTo>
                  <a:pt x="2971" y="155"/>
                  <a:pt x="2980" y="157"/>
                  <a:pt x="2980" y="153"/>
                </a:cubicBezTo>
                <a:cubicBezTo>
                  <a:pt x="3038" y="76"/>
                  <a:pt x="3048" y="75"/>
                  <a:pt x="3045" y="66"/>
                </a:cubicBezTo>
                <a:cubicBezTo>
                  <a:pt x="3084" y="11"/>
                  <a:pt x="3088" y="6"/>
                  <a:pt x="3091" y="1"/>
                </a:cubicBezTo>
                <a:cubicBezTo>
                  <a:pt x="3017" y="56"/>
                  <a:pt x="3016" y="65"/>
                  <a:pt x="3008" y="70"/>
                </a:cubicBezTo>
                <a:cubicBezTo>
                  <a:pt x="2991" y="82"/>
                  <a:pt x="2993" y="87"/>
                  <a:pt x="2991" y="88"/>
                </a:cubicBezTo>
                <a:cubicBezTo>
                  <a:pt x="2953" y="135"/>
                  <a:pt x="2944" y="134"/>
                  <a:pt x="2944" y="139"/>
                </a:cubicBezTo>
                <a:cubicBezTo>
                  <a:pt x="2907" y="177"/>
                  <a:pt x="2908" y="189"/>
                  <a:pt x="2896" y="193"/>
                </a:cubicBezTo>
                <a:cubicBezTo>
                  <a:pt x="2881" y="211"/>
                  <a:pt x="2883" y="216"/>
                  <a:pt x="2880" y="217"/>
                </a:cubicBezTo>
                <a:cubicBezTo>
                  <a:pt x="2844" y="246"/>
                  <a:pt x="2847" y="262"/>
                  <a:pt x="2831" y="265"/>
                </a:cubicBezTo>
                <a:cubicBezTo>
                  <a:pt x="2800" y="311"/>
                  <a:pt x="2792" y="314"/>
                  <a:pt x="2792" y="321"/>
                </a:cubicBezTo>
                <a:cubicBezTo>
                  <a:pt x="2765" y="356"/>
                  <a:pt x="2760" y="367"/>
                  <a:pt x="2753" y="376"/>
                </a:cubicBezTo>
                <a:cubicBezTo>
                  <a:pt x="2720" y="423"/>
                  <a:pt x="2720" y="431"/>
                  <a:pt x="2714" y="434"/>
                </a:cubicBezTo>
                <a:cubicBezTo>
                  <a:pt x="2699" y="468"/>
                  <a:pt x="2698" y="481"/>
                  <a:pt x="2695" y="473"/>
                </a:cubicBezTo>
                <a:cubicBezTo>
                  <a:pt x="2718" y="422"/>
                  <a:pt x="2719" y="415"/>
                  <a:pt x="2717" y="407"/>
                </a:cubicBezTo>
                <a:cubicBezTo>
                  <a:pt x="2751" y="339"/>
                  <a:pt x="2750" y="332"/>
                  <a:pt x="2756" y="337"/>
                </a:cubicBezTo>
                <a:cubicBezTo>
                  <a:pt x="2774" y="304"/>
                  <a:pt x="2780" y="300"/>
                  <a:pt x="2784" y="296"/>
                </a:cubicBezTo>
                <a:cubicBezTo>
                  <a:pt x="2810" y="255"/>
                  <a:pt x="2822" y="249"/>
                  <a:pt x="2825" y="237"/>
                </a:cubicBezTo>
                <a:cubicBezTo>
                  <a:pt x="2860" y="189"/>
                  <a:pt x="2866" y="185"/>
                  <a:pt x="2870" y="181"/>
                </a:cubicBezTo>
                <a:cubicBezTo>
                  <a:pt x="2905" y="133"/>
                  <a:pt x="2906" y="126"/>
                  <a:pt x="2915" y="124"/>
                </a:cubicBezTo>
                <a:cubicBezTo>
                  <a:pt x="2944" y="85"/>
                  <a:pt x="2953" y="78"/>
                  <a:pt x="2960" y="68"/>
                </a:cubicBezTo>
                <a:cubicBezTo>
                  <a:pt x="2994" y="27"/>
                  <a:pt x="3002" y="13"/>
                  <a:pt x="3012" y="1"/>
                </a:cubicBezTo>
                <a:cubicBezTo>
                  <a:pt x="2981" y="16"/>
                  <a:pt x="2986" y="24"/>
                  <a:pt x="2981" y="25"/>
                </a:cubicBezTo>
                <a:cubicBezTo>
                  <a:pt x="2930" y="92"/>
                  <a:pt x="2910" y="100"/>
                  <a:pt x="2905" y="118"/>
                </a:cubicBezTo>
                <a:cubicBezTo>
                  <a:pt x="2869" y="168"/>
                  <a:pt x="2861" y="174"/>
                  <a:pt x="2855" y="181"/>
                </a:cubicBezTo>
                <a:cubicBezTo>
                  <a:pt x="2844" y="198"/>
                  <a:pt x="2843" y="202"/>
                  <a:pt x="2841" y="198"/>
                </a:cubicBezTo>
                <a:cubicBezTo>
                  <a:pt x="2933" y="59"/>
                  <a:pt x="2943" y="36"/>
                  <a:pt x="2959" y="18"/>
                </a:cubicBezTo>
                <a:cubicBezTo>
                  <a:pt x="2954" y="1"/>
                  <a:pt x="2954" y="1"/>
                  <a:pt x="2954" y="1"/>
                </a:cubicBezTo>
                <a:cubicBezTo>
                  <a:pt x="2930" y="29"/>
                  <a:pt x="2935" y="37"/>
                  <a:pt x="2930" y="39"/>
                </a:cubicBezTo>
                <a:cubicBezTo>
                  <a:pt x="2900" y="90"/>
                  <a:pt x="2898" y="100"/>
                  <a:pt x="2890" y="106"/>
                </a:cubicBezTo>
                <a:cubicBezTo>
                  <a:pt x="2859" y="155"/>
                  <a:pt x="2855" y="158"/>
                  <a:pt x="2851" y="161"/>
                </a:cubicBezTo>
                <a:cubicBezTo>
                  <a:pt x="2832" y="194"/>
                  <a:pt x="2829" y="198"/>
                  <a:pt x="2824" y="202"/>
                </a:cubicBezTo>
                <a:cubicBezTo>
                  <a:pt x="2793" y="247"/>
                  <a:pt x="2791" y="252"/>
                  <a:pt x="2788" y="256"/>
                </a:cubicBezTo>
                <a:cubicBezTo>
                  <a:pt x="2762" y="289"/>
                  <a:pt x="2756" y="299"/>
                  <a:pt x="2754" y="310"/>
                </a:cubicBezTo>
                <a:cubicBezTo>
                  <a:pt x="2728" y="355"/>
                  <a:pt x="2727" y="358"/>
                  <a:pt x="2726" y="360"/>
                </a:cubicBezTo>
                <a:cubicBezTo>
                  <a:pt x="2737" y="312"/>
                  <a:pt x="2737" y="306"/>
                  <a:pt x="2737" y="299"/>
                </a:cubicBezTo>
                <a:cubicBezTo>
                  <a:pt x="2762" y="253"/>
                  <a:pt x="2765" y="247"/>
                  <a:pt x="2770" y="242"/>
                </a:cubicBezTo>
                <a:cubicBezTo>
                  <a:pt x="2795" y="199"/>
                  <a:pt x="2796" y="191"/>
                  <a:pt x="2800" y="186"/>
                </a:cubicBezTo>
                <a:cubicBezTo>
                  <a:pt x="2834" y="128"/>
                  <a:pt x="2836" y="125"/>
                  <a:pt x="2841" y="124"/>
                </a:cubicBezTo>
                <a:cubicBezTo>
                  <a:pt x="2862" y="84"/>
                  <a:pt x="2873" y="74"/>
                  <a:pt x="2878" y="61"/>
                </a:cubicBezTo>
                <a:cubicBezTo>
                  <a:pt x="2905" y="13"/>
                  <a:pt x="2909" y="11"/>
                  <a:pt x="2909" y="7"/>
                </a:cubicBezTo>
                <a:cubicBezTo>
                  <a:pt x="2897" y="17"/>
                  <a:pt x="2882" y="26"/>
                  <a:pt x="2881" y="43"/>
                </a:cubicBezTo>
                <a:cubicBezTo>
                  <a:pt x="2863" y="67"/>
                  <a:pt x="2856" y="71"/>
                  <a:pt x="2856" y="80"/>
                </a:cubicBezTo>
                <a:cubicBezTo>
                  <a:pt x="2818" y="140"/>
                  <a:pt x="2816" y="143"/>
                  <a:pt x="2813" y="145"/>
                </a:cubicBezTo>
                <a:cubicBezTo>
                  <a:pt x="2795" y="179"/>
                  <a:pt x="2789" y="180"/>
                  <a:pt x="2788" y="182"/>
                </a:cubicBezTo>
                <a:cubicBezTo>
                  <a:pt x="2770" y="222"/>
                  <a:pt x="2761" y="224"/>
                  <a:pt x="2763" y="235"/>
                </a:cubicBezTo>
                <a:cubicBezTo>
                  <a:pt x="2738" y="290"/>
                  <a:pt x="2728" y="288"/>
                  <a:pt x="2730" y="295"/>
                </a:cubicBezTo>
                <a:cubicBezTo>
                  <a:pt x="2713" y="340"/>
                  <a:pt x="2713" y="350"/>
                  <a:pt x="2710" y="358"/>
                </a:cubicBezTo>
                <a:cubicBezTo>
                  <a:pt x="2684" y="436"/>
                  <a:pt x="2683" y="440"/>
                  <a:pt x="2684" y="446"/>
                </a:cubicBezTo>
                <a:cubicBezTo>
                  <a:pt x="2673" y="473"/>
                  <a:pt x="2679" y="482"/>
                  <a:pt x="2674" y="483"/>
                </a:cubicBezTo>
                <a:cubicBezTo>
                  <a:pt x="2668" y="520"/>
                  <a:pt x="2659" y="525"/>
                  <a:pt x="2664" y="538"/>
                </a:cubicBezTo>
                <a:cubicBezTo>
                  <a:pt x="2652" y="556"/>
                  <a:pt x="2652" y="553"/>
                  <a:pt x="2649" y="553"/>
                </a:cubicBezTo>
                <a:cubicBezTo>
                  <a:pt x="2621" y="466"/>
                  <a:pt x="2630" y="443"/>
                  <a:pt x="2623" y="437"/>
                </a:cubicBezTo>
                <a:cubicBezTo>
                  <a:pt x="2637" y="353"/>
                  <a:pt x="2631" y="339"/>
                  <a:pt x="2634" y="332"/>
                </a:cubicBezTo>
                <a:cubicBezTo>
                  <a:pt x="2645" y="270"/>
                  <a:pt x="2642" y="258"/>
                  <a:pt x="2648" y="252"/>
                </a:cubicBezTo>
                <a:cubicBezTo>
                  <a:pt x="2678" y="173"/>
                  <a:pt x="2679" y="164"/>
                  <a:pt x="2685" y="159"/>
                </a:cubicBezTo>
                <a:cubicBezTo>
                  <a:pt x="2707" y="104"/>
                  <a:pt x="2705" y="93"/>
                  <a:pt x="2712" y="88"/>
                </a:cubicBezTo>
                <a:cubicBezTo>
                  <a:pt x="2728" y="64"/>
                  <a:pt x="2723" y="55"/>
                  <a:pt x="2726" y="53"/>
                </a:cubicBezTo>
                <a:cubicBezTo>
                  <a:pt x="2743" y="12"/>
                  <a:pt x="2747" y="7"/>
                  <a:pt x="2749" y="1"/>
                </a:cubicBezTo>
                <a:cubicBezTo>
                  <a:pt x="2729" y="27"/>
                  <a:pt x="2720" y="35"/>
                  <a:pt x="2719" y="48"/>
                </a:cubicBezTo>
                <a:cubicBezTo>
                  <a:pt x="2697" y="82"/>
                  <a:pt x="2700" y="90"/>
                  <a:pt x="2696" y="94"/>
                </a:cubicBezTo>
                <a:cubicBezTo>
                  <a:pt x="2683" y="133"/>
                  <a:pt x="2678" y="136"/>
                  <a:pt x="2680" y="145"/>
                </a:cubicBezTo>
                <a:cubicBezTo>
                  <a:pt x="2660" y="197"/>
                  <a:pt x="2657" y="198"/>
                  <a:pt x="2655" y="200"/>
                </a:cubicBezTo>
                <a:cubicBezTo>
                  <a:pt x="2674" y="116"/>
                  <a:pt x="2683" y="114"/>
                  <a:pt x="2680" y="104"/>
                </a:cubicBezTo>
                <a:cubicBezTo>
                  <a:pt x="2694" y="56"/>
                  <a:pt x="2694" y="47"/>
                  <a:pt x="2697" y="41"/>
                </a:cubicBezTo>
                <a:cubicBezTo>
                  <a:pt x="2706" y="14"/>
                  <a:pt x="2706" y="6"/>
                  <a:pt x="2709" y="1"/>
                </a:cubicBezTo>
                <a:cubicBezTo>
                  <a:pt x="2685" y="32"/>
                  <a:pt x="2688" y="48"/>
                  <a:pt x="2679" y="56"/>
                </a:cubicBezTo>
                <a:cubicBezTo>
                  <a:pt x="2654" y="139"/>
                  <a:pt x="2653" y="153"/>
                  <a:pt x="2651" y="166"/>
                </a:cubicBezTo>
                <a:cubicBezTo>
                  <a:pt x="2647" y="198"/>
                  <a:pt x="2636" y="206"/>
                  <a:pt x="2640" y="212"/>
                </a:cubicBezTo>
                <a:cubicBezTo>
                  <a:pt x="2624" y="254"/>
                  <a:pt x="2633" y="267"/>
                  <a:pt x="2625" y="268"/>
                </a:cubicBezTo>
                <a:cubicBezTo>
                  <a:pt x="2628" y="217"/>
                  <a:pt x="2628" y="212"/>
                  <a:pt x="2626" y="203"/>
                </a:cubicBezTo>
                <a:cubicBezTo>
                  <a:pt x="2637" y="163"/>
                  <a:pt x="2637" y="150"/>
                  <a:pt x="2643" y="141"/>
                </a:cubicBezTo>
                <a:cubicBezTo>
                  <a:pt x="2659" y="84"/>
                  <a:pt x="2651" y="72"/>
                  <a:pt x="2658" y="69"/>
                </a:cubicBezTo>
                <a:cubicBezTo>
                  <a:pt x="2662" y="1"/>
                  <a:pt x="2662" y="1"/>
                  <a:pt x="2662" y="1"/>
                </a:cubicBezTo>
                <a:cubicBezTo>
                  <a:pt x="2640" y="90"/>
                  <a:pt x="2639" y="107"/>
                  <a:pt x="2633" y="122"/>
                </a:cubicBezTo>
                <a:cubicBezTo>
                  <a:pt x="2614" y="203"/>
                  <a:pt x="2615" y="242"/>
                  <a:pt x="2611" y="277"/>
                </a:cubicBezTo>
                <a:cubicBezTo>
                  <a:pt x="2608" y="339"/>
                  <a:pt x="2621" y="355"/>
                  <a:pt x="2609" y="354"/>
                </a:cubicBezTo>
                <a:cubicBezTo>
                  <a:pt x="2594" y="215"/>
                  <a:pt x="2597" y="210"/>
                  <a:pt x="2597" y="203"/>
                </a:cubicBezTo>
                <a:cubicBezTo>
                  <a:pt x="2605" y="116"/>
                  <a:pt x="2602" y="100"/>
                  <a:pt x="2610" y="91"/>
                </a:cubicBezTo>
                <a:cubicBezTo>
                  <a:pt x="2620" y="21"/>
                  <a:pt x="2623" y="11"/>
                  <a:pt x="2624" y="1"/>
                </a:cubicBezTo>
                <a:cubicBezTo>
                  <a:pt x="2609" y="6"/>
                  <a:pt x="2614" y="13"/>
                  <a:pt x="2609" y="14"/>
                </a:cubicBezTo>
                <a:cubicBezTo>
                  <a:pt x="2600" y="57"/>
                  <a:pt x="2596" y="70"/>
                  <a:pt x="2596" y="85"/>
                </a:cubicBezTo>
                <a:cubicBezTo>
                  <a:pt x="2594" y="22"/>
                  <a:pt x="2592" y="12"/>
                  <a:pt x="2595" y="5"/>
                </a:cubicBezTo>
                <a:cubicBezTo>
                  <a:pt x="2584" y="6"/>
                  <a:pt x="2584" y="12"/>
                  <a:pt x="2583" y="17"/>
                </a:cubicBezTo>
                <a:cubicBezTo>
                  <a:pt x="2577" y="36"/>
                  <a:pt x="2573" y="24"/>
                  <a:pt x="2577" y="18"/>
                </a:cubicBezTo>
                <a:cubicBezTo>
                  <a:pt x="2565" y="5"/>
                  <a:pt x="2563" y="10"/>
                  <a:pt x="2565" y="17"/>
                </a:cubicBezTo>
                <a:cubicBezTo>
                  <a:pt x="2562" y="50"/>
                  <a:pt x="2560" y="58"/>
                  <a:pt x="2564" y="71"/>
                </a:cubicBezTo>
                <a:cubicBezTo>
                  <a:pt x="2558" y="85"/>
                  <a:pt x="2555" y="71"/>
                  <a:pt x="2553" y="58"/>
                </a:cubicBezTo>
                <a:cubicBezTo>
                  <a:pt x="2555" y="11"/>
                  <a:pt x="2554" y="6"/>
                  <a:pt x="2554" y="1"/>
                </a:cubicBezTo>
                <a:cubicBezTo>
                  <a:pt x="2544" y="74"/>
                  <a:pt x="2544" y="78"/>
                  <a:pt x="2542" y="81"/>
                </a:cubicBezTo>
                <a:cubicBezTo>
                  <a:pt x="2547" y="111"/>
                  <a:pt x="2554" y="121"/>
                  <a:pt x="2548" y="121"/>
                </a:cubicBezTo>
                <a:cubicBezTo>
                  <a:pt x="2517" y="31"/>
                  <a:pt x="2519" y="24"/>
                  <a:pt x="2511" y="10"/>
                </a:cubicBezTo>
                <a:cubicBezTo>
                  <a:pt x="2498" y="3"/>
                  <a:pt x="2502" y="0"/>
                  <a:pt x="2498" y="7"/>
                </a:cubicBezTo>
                <a:cubicBezTo>
                  <a:pt x="2519" y="72"/>
                  <a:pt x="2531" y="98"/>
                  <a:pt x="2540" y="129"/>
                </a:cubicBezTo>
                <a:cubicBezTo>
                  <a:pt x="2564" y="228"/>
                  <a:pt x="2564" y="233"/>
                  <a:pt x="2562" y="237"/>
                </a:cubicBezTo>
                <a:cubicBezTo>
                  <a:pt x="2578" y="287"/>
                  <a:pt x="2582" y="307"/>
                  <a:pt x="2586" y="326"/>
                </a:cubicBezTo>
                <a:cubicBezTo>
                  <a:pt x="2580" y="350"/>
                  <a:pt x="2572" y="341"/>
                  <a:pt x="2576" y="334"/>
                </a:cubicBezTo>
                <a:cubicBezTo>
                  <a:pt x="2543" y="217"/>
                  <a:pt x="2533" y="206"/>
                  <a:pt x="2531" y="184"/>
                </a:cubicBezTo>
                <a:cubicBezTo>
                  <a:pt x="2508" y="140"/>
                  <a:pt x="2506" y="132"/>
                  <a:pt x="2502" y="128"/>
                </a:cubicBezTo>
                <a:cubicBezTo>
                  <a:pt x="2471" y="62"/>
                  <a:pt x="2466" y="58"/>
                  <a:pt x="2463" y="53"/>
                </a:cubicBezTo>
                <a:cubicBezTo>
                  <a:pt x="2424" y="1"/>
                  <a:pt x="2424" y="1"/>
                  <a:pt x="2424" y="1"/>
                </a:cubicBezTo>
                <a:cubicBezTo>
                  <a:pt x="2441" y="28"/>
                  <a:pt x="2441" y="33"/>
                  <a:pt x="2444" y="33"/>
                </a:cubicBezTo>
                <a:cubicBezTo>
                  <a:pt x="2455" y="74"/>
                  <a:pt x="2468" y="76"/>
                  <a:pt x="2471" y="92"/>
                </a:cubicBezTo>
                <a:cubicBezTo>
                  <a:pt x="2504" y="146"/>
                  <a:pt x="2503" y="159"/>
                  <a:pt x="2508" y="162"/>
                </a:cubicBezTo>
                <a:cubicBezTo>
                  <a:pt x="2554" y="285"/>
                  <a:pt x="2555" y="292"/>
                  <a:pt x="2557" y="300"/>
                </a:cubicBezTo>
                <a:cubicBezTo>
                  <a:pt x="2554" y="295"/>
                  <a:pt x="2543" y="303"/>
                  <a:pt x="2544" y="294"/>
                </a:cubicBezTo>
                <a:cubicBezTo>
                  <a:pt x="2531" y="246"/>
                  <a:pt x="2530" y="240"/>
                  <a:pt x="2529" y="234"/>
                </a:cubicBezTo>
                <a:cubicBezTo>
                  <a:pt x="2500" y="168"/>
                  <a:pt x="2501" y="161"/>
                  <a:pt x="2496" y="161"/>
                </a:cubicBezTo>
                <a:cubicBezTo>
                  <a:pt x="2466" y="95"/>
                  <a:pt x="2458" y="84"/>
                  <a:pt x="2451" y="70"/>
                </a:cubicBezTo>
                <a:cubicBezTo>
                  <a:pt x="2430" y="44"/>
                  <a:pt x="2431" y="36"/>
                  <a:pt x="2427" y="36"/>
                </a:cubicBezTo>
                <a:cubicBezTo>
                  <a:pt x="2388" y="1"/>
                  <a:pt x="2388" y="1"/>
                  <a:pt x="2388" y="1"/>
                </a:cubicBezTo>
                <a:cubicBezTo>
                  <a:pt x="2404" y="21"/>
                  <a:pt x="2407" y="23"/>
                  <a:pt x="2408" y="28"/>
                </a:cubicBezTo>
                <a:cubicBezTo>
                  <a:pt x="2450" y="83"/>
                  <a:pt x="2452" y="92"/>
                  <a:pt x="2457" y="95"/>
                </a:cubicBezTo>
                <a:cubicBezTo>
                  <a:pt x="2503" y="182"/>
                  <a:pt x="2512" y="215"/>
                  <a:pt x="2525" y="244"/>
                </a:cubicBezTo>
                <a:cubicBezTo>
                  <a:pt x="2526" y="263"/>
                  <a:pt x="2510" y="258"/>
                  <a:pt x="2506" y="236"/>
                </a:cubicBezTo>
                <a:cubicBezTo>
                  <a:pt x="2482" y="214"/>
                  <a:pt x="2481" y="208"/>
                  <a:pt x="2474" y="210"/>
                </a:cubicBezTo>
                <a:cubicBezTo>
                  <a:pt x="2426" y="144"/>
                  <a:pt x="2422" y="139"/>
                  <a:pt x="2420" y="132"/>
                </a:cubicBezTo>
                <a:cubicBezTo>
                  <a:pt x="2377" y="81"/>
                  <a:pt x="2375" y="77"/>
                  <a:pt x="2375" y="70"/>
                </a:cubicBezTo>
                <a:cubicBezTo>
                  <a:pt x="2351" y="45"/>
                  <a:pt x="2351" y="40"/>
                  <a:pt x="2348" y="40"/>
                </a:cubicBezTo>
                <a:cubicBezTo>
                  <a:pt x="2331" y="10"/>
                  <a:pt x="2326" y="7"/>
                  <a:pt x="2323" y="1"/>
                </a:cubicBezTo>
                <a:cubicBezTo>
                  <a:pt x="2326" y="20"/>
                  <a:pt x="2333" y="38"/>
                  <a:pt x="2344" y="50"/>
                </a:cubicBezTo>
                <a:cubicBezTo>
                  <a:pt x="2377" y="95"/>
                  <a:pt x="2382" y="101"/>
                  <a:pt x="2386" y="109"/>
                </a:cubicBezTo>
                <a:cubicBezTo>
                  <a:pt x="2392" y="121"/>
                  <a:pt x="2386" y="113"/>
                  <a:pt x="2379" y="108"/>
                </a:cubicBezTo>
                <a:cubicBezTo>
                  <a:pt x="2336" y="59"/>
                  <a:pt x="2328" y="54"/>
                  <a:pt x="2320" y="49"/>
                </a:cubicBezTo>
                <a:cubicBezTo>
                  <a:pt x="2259" y="1"/>
                  <a:pt x="2260" y="1"/>
                  <a:pt x="2260" y="2"/>
                </a:cubicBezTo>
                <a:cubicBezTo>
                  <a:pt x="2336" y="75"/>
                  <a:pt x="2338" y="82"/>
                  <a:pt x="2342" y="86"/>
                </a:cubicBezTo>
                <a:cubicBezTo>
                  <a:pt x="2395" y="136"/>
                  <a:pt x="2408" y="158"/>
                  <a:pt x="2427" y="169"/>
                </a:cubicBezTo>
                <a:cubicBezTo>
                  <a:pt x="2505" y="258"/>
                  <a:pt x="2506" y="269"/>
                  <a:pt x="2513" y="273"/>
                </a:cubicBezTo>
                <a:cubicBezTo>
                  <a:pt x="2547" y="325"/>
                  <a:pt x="2548" y="321"/>
                  <a:pt x="2550" y="325"/>
                </a:cubicBezTo>
                <a:cubicBezTo>
                  <a:pt x="2568" y="363"/>
                  <a:pt x="2578" y="358"/>
                  <a:pt x="2577" y="370"/>
                </a:cubicBezTo>
                <a:cubicBezTo>
                  <a:pt x="2561" y="355"/>
                  <a:pt x="2554" y="357"/>
                  <a:pt x="2555" y="348"/>
                </a:cubicBezTo>
                <a:cubicBezTo>
                  <a:pt x="2543" y="332"/>
                  <a:pt x="2540" y="332"/>
                  <a:pt x="2539" y="330"/>
                </a:cubicBezTo>
                <a:cubicBezTo>
                  <a:pt x="2508" y="295"/>
                  <a:pt x="2504" y="287"/>
                  <a:pt x="2499" y="279"/>
                </a:cubicBezTo>
                <a:cubicBezTo>
                  <a:pt x="2423" y="198"/>
                  <a:pt x="2413" y="191"/>
                  <a:pt x="2403" y="183"/>
                </a:cubicBezTo>
                <a:cubicBezTo>
                  <a:pt x="2355" y="145"/>
                  <a:pt x="2342" y="122"/>
                  <a:pt x="2321" y="111"/>
                </a:cubicBezTo>
                <a:cubicBezTo>
                  <a:pt x="2285" y="75"/>
                  <a:pt x="2274" y="70"/>
                  <a:pt x="2266" y="60"/>
                </a:cubicBezTo>
                <a:cubicBezTo>
                  <a:pt x="2248" y="46"/>
                  <a:pt x="2245" y="40"/>
                  <a:pt x="2241" y="35"/>
                </a:cubicBezTo>
                <a:cubicBezTo>
                  <a:pt x="2212" y="6"/>
                  <a:pt x="2210" y="3"/>
                  <a:pt x="2208" y="1"/>
                </a:cubicBezTo>
                <a:cubicBezTo>
                  <a:pt x="2202" y="10"/>
                  <a:pt x="2211" y="18"/>
                  <a:pt x="2218" y="28"/>
                </a:cubicBezTo>
                <a:cubicBezTo>
                  <a:pt x="2307" y="112"/>
                  <a:pt x="2315" y="120"/>
                  <a:pt x="2324" y="128"/>
                </a:cubicBezTo>
                <a:cubicBezTo>
                  <a:pt x="2344" y="143"/>
                  <a:pt x="2346" y="151"/>
                  <a:pt x="2353" y="152"/>
                </a:cubicBezTo>
                <a:cubicBezTo>
                  <a:pt x="2396" y="194"/>
                  <a:pt x="2402" y="196"/>
                  <a:pt x="2407" y="200"/>
                </a:cubicBezTo>
                <a:cubicBezTo>
                  <a:pt x="2468" y="257"/>
                  <a:pt x="2471" y="274"/>
                  <a:pt x="2484" y="276"/>
                </a:cubicBezTo>
                <a:cubicBezTo>
                  <a:pt x="2498" y="301"/>
                  <a:pt x="2505" y="298"/>
                  <a:pt x="2505" y="304"/>
                </a:cubicBezTo>
                <a:cubicBezTo>
                  <a:pt x="2544" y="352"/>
                  <a:pt x="2548" y="358"/>
                  <a:pt x="2550" y="366"/>
                </a:cubicBezTo>
                <a:cubicBezTo>
                  <a:pt x="2577" y="410"/>
                  <a:pt x="2591" y="413"/>
                  <a:pt x="2589" y="429"/>
                </a:cubicBezTo>
                <a:cubicBezTo>
                  <a:pt x="2604" y="444"/>
                  <a:pt x="2610" y="461"/>
                  <a:pt x="2605" y="465"/>
                </a:cubicBezTo>
                <a:cubicBezTo>
                  <a:pt x="2580" y="426"/>
                  <a:pt x="2579" y="418"/>
                  <a:pt x="2572" y="418"/>
                </a:cubicBezTo>
                <a:cubicBezTo>
                  <a:pt x="2546" y="393"/>
                  <a:pt x="2545" y="389"/>
                  <a:pt x="2544" y="385"/>
                </a:cubicBezTo>
                <a:cubicBezTo>
                  <a:pt x="2506" y="349"/>
                  <a:pt x="2497" y="342"/>
                  <a:pt x="2492" y="331"/>
                </a:cubicBezTo>
                <a:cubicBezTo>
                  <a:pt x="2409" y="265"/>
                  <a:pt x="2408" y="254"/>
                  <a:pt x="2402" y="251"/>
                </a:cubicBezTo>
                <a:cubicBezTo>
                  <a:pt x="2358" y="208"/>
                  <a:pt x="2348" y="213"/>
                  <a:pt x="2346" y="206"/>
                </a:cubicBezTo>
                <a:cubicBezTo>
                  <a:pt x="2312" y="182"/>
                  <a:pt x="2308" y="171"/>
                  <a:pt x="2297" y="169"/>
                </a:cubicBezTo>
                <a:cubicBezTo>
                  <a:pt x="2251" y="119"/>
                  <a:pt x="2241" y="124"/>
                  <a:pt x="2242" y="115"/>
                </a:cubicBezTo>
                <a:cubicBezTo>
                  <a:pt x="2204" y="78"/>
                  <a:pt x="2199" y="77"/>
                  <a:pt x="2195" y="74"/>
                </a:cubicBezTo>
                <a:cubicBezTo>
                  <a:pt x="2189" y="66"/>
                  <a:pt x="2188" y="71"/>
                  <a:pt x="2192" y="72"/>
                </a:cubicBezTo>
                <a:cubicBezTo>
                  <a:pt x="2222" y="98"/>
                  <a:pt x="2214" y="104"/>
                  <a:pt x="2220" y="110"/>
                </a:cubicBezTo>
                <a:cubicBezTo>
                  <a:pt x="2279" y="163"/>
                  <a:pt x="2287" y="171"/>
                  <a:pt x="2296" y="178"/>
                </a:cubicBezTo>
                <a:cubicBezTo>
                  <a:pt x="2325" y="207"/>
                  <a:pt x="2330" y="210"/>
                  <a:pt x="2335" y="211"/>
                </a:cubicBezTo>
                <a:cubicBezTo>
                  <a:pt x="2365" y="237"/>
                  <a:pt x="2373" y="235"/>
                  <a:pt x="2377" y="241"/>
                </a:cubicBezTo>
                <a:cubicBezTo>
                  <a:pt x="2400" y="265"/>
                  <a:pt x="2402" y="267"/>
                  <a:pt x="2403" y="271"/>
                </a:cubicBezTo>
                <a:cubicBezTo>
                  <a:pt x="2438" y="305"/>
                  <a:pt x="2448" y="302"/>
                  <a:pt x="2450" y="312"/>
                </a:cubicBezTo>
                <a:cubicBezTo>
                  <a:pt x="2484" y="348"/>
                  <a:pt x="2493" y="346"/>
                  <a:pt x="2494" y="357"/>
                </a:cubicBezTo>
                <a:cubicBezTo>
                  <a:pt x="2540" y="405"/>
                  <a:pt x="2546" y="402"/>
                  <a:pt x="2546" y="408"/>
                </a:cubicBezTo>
                <a:cubicBezTo>
                  <a:pt x="2573" y="430"/>
                  <a:pt x="2572" y="438"/>
                  <a:pt x="2576" y="438"/>
                </a:cubicBezTo>
                <a:cubicBezTo>
                  <a:pt x="2606" y="495"/>
                  <a:pt x="2612" y="495"/>
                  <a:pt x="2613" y="504"/>
                </a:cubicBezTo>
                <a:cubicBezTo>
                  <a:pt x="2634" y="570"/>
                  <a:pt x="2636" y="577"/>
                  <a:pt x="2641" y="585"/>
                </a:cubicBezTo>
                <a:cubicBezTo>
                  <a:pt x="2649" y="625"/>
                  <a:pt x="2652" y="624"/>
                  <a:pt x="2654" y="638"/>
                </a:cubicBezTo>
                <a:cubicBezTo>
                  <a:pt x="2632" y="603"/>
                  <a:pt x="2620" y="596"/>
                  <a:pt x="2616" y="578"/>
                </a:cubicBezTo>
                <a:cubicBezTo>
                  <a:pt x="2580" y="533"/>
                  <a:pt x="2570" y="523"/>
                  <a:pt x="2561" y="512"/>
                </a:cubicBezTo>
                <a:cubicBezTo>
                  <a:pt x="2492" y="422"/>
                  <a:pt x="2486" y="419"/>
                  <a:pt x="2482" y="412"/>
                </a:cubicBezTo>
                <a:cubicBezTo>
                  <a:pt x="2465" y="388"/>
                  <a:pt x="2458" y="387"/>
                  <a:pt x="2452" y="383"/>
                </a:cubicBezTo>
                <a:cubicBezTo>
                  <a:pt x="2421" y="342"/>
                  <a:pt x="2414" y="343"/>
                  <a:pt x="2413" y="335"/>
                </a:cubicBezTo>
                <a:cubicBezTo>
                  <a:pt x="2376" y="303"/>
                  <a:pt x="2375" y="295"/>
                  <a:pt x="2367" y="297"/>
                </a:cubicBezTo>
                <a:cubicBezTo>
                  <a:pt x="2344" y="270"/>
                  <a:pt x="2339" y="269"/>
                  <a:pt x="2335" y="268"/>
                </a:cubicBezTo>
                <a:cubicBezTo>
                  <a:pt x="2309" y="240"/>
                  <a:pt x="2305" y="237"/>
                  <a:pt x="2301" y="233"/>
                </a:cubicBezTo>
                <a:cubicBezTo>
                  <a:pt x="2246" y="189"/>
                  <a:pt x="2241" y="179"/>
                  <a:pt x="2233" y="173"/>
                </a:cubicBezTo>
                <a:cubicBezTo>
                  <a:pt x="2179" y="126"/>
                  <a:pt x="2173" y="116"/>
                  <a:pt x="2167" y="109"/>
                </a:cubicBezTo>
                <a:cubicBezTo>
                  <a:pt x="2137" y="80"/>
                  <a:pt x="2128" y="75"/>
                  <a:pt x="2125" y="61"/>
                </a:cubicBezTo>
                <a:cubicBezTo>
                  <a:pt x="2112" y="42"/>
                  <a:pt x="2107" y="44"/>
                  <a:pt x="2106" y="41"/>
                </a:cubicBezTo>
                <a:cubicBezTo>
                  <a:pt x="2085" y="5"/>
                  <a:pt x="2087" y="10"/>
                  <a:pt x="2089" y="15"/>
                </a:cubicBezTo>
                <a:cubicBezTo>
                  <a:pt x="2106" y="41"/>
                  <a:pt x="2095" y="48"/>
                  <a:pt x="2104" y="48"/>
                </a:cubicBezTo>
                <a:cubicBezTo>
                  <a:pt x="2120" y="73"/>
                  <a:pt x="2127" y="76"/>
                  <a:pt x="2126" y="85"/>
                </a:cubicBezTo>
                <a:cubicBezTo>
                  <a:pt x="2177" y="147"/>
                  <a:pt x="2181" y="161"/>
                  <a:pt x="2190" y="166"/>
                </a:cubicBezTo>
                <a:cubicBezTo>
                  <a:pt x="2214" y="195"/>
                  <a:pt x="2218" y="193"/>
                  <a:pt x="2220" y="196"/>
                </a:cubicBezTo>
                <a:cubicBezTo>
                  <a:pt x="2243" y="215"/>
                  <a:pt x="2242" y="227"/>
                  <a:pt x="2249" y="226"/>
                </a:cubicBezTo>
                <a:cubicBezTo>
                  <a:pt x="2268" y="246"/>
                  <a:pt x="2276" y="254"/>
                  <a:pt x="2283" y="263"/>
                </a:cubicBezTo>
                <a:cubicBezTo>
                  <a:pt x="2317" y="292"/>
                  <a:pt x="2321" y="305"/>
                  <a:pt x="2329" y="313"/>
                </a:cubicBezTo>
                <a:cubicBezTo>
                  <a:pt x="2358" y="348"/>
                  <a:pt x="2362" y="349"/>
                  <a:pt x="2363" y="351"/>
                </a:cubicBezTo>
                <a:cubicBezTo>
                  <a:pt x="2388" y="382"/>
                  <a:pt x="2388" y="393"/>
                  <a:pt x="2395" y="391"/>
                </a:cubicBezTo>
                <a:cubicBezTo>
                  <a:pt x="2426" y="424"/>
                  <a:pt x="2430" y="438"/>
                  <a:pt x="2440" y="441"/>
                </a:cubicBezTo>
                <a:cubicBezTo>
                  <a:pt x="2449" y="455"/>
                  <a:pt x="2451" y="457"/>
                  <a:pt x="2453" y="460"/>
                </a:cubicBezTo>
                <a:cubicBezTo>
                  <a:pt x="2421" y="436"/>
                  <a:pt x="2417" y="435"/>
                  <a:pt x="2417" y="428"/>
                </a:cubicBezTo>
                <a:cubicBezTo>
                  <a:pt x="2372" y="389"/>
                  <a:pt x="2351" y="370"/>
                  <a:pt x="2331" y="351"/>
                </a:cubicBezTo>
                <a:cubicBezTo>
                  <a:pt x="2226" y="270"/>
                  <a:pt x="2225" y="259"/>
                  <a:pt x="2217" y="259"/>
                </a:cubicBezTo>
                <a:cubicBezTo>
                  <a:pt x="2183" y="219"/>
                  <a:pt x="2161" y="202"/>
                  <a:pt x="2140" y="182"/>
                </a:cubicBezTo>
                <a:cubicBezTo>
                  <a:pt x="2093" y="137"/>
                  <a:pt x="2090" y="135"/>
                  <a:pt x="2086" y="134"/>
                </a:cubicBezTo>
                <a:cubicBezTo>
                  <a:pt x="2016" y="59"/>
                  <a:pt x="2017" y="51"/>
                  <a:pt x="2013" y="51"/>
                </a:cubicBezTo>
                <a:cubicBezTo>
                  <a:pt x="1991" y="16"/>
                  <a:pt x="1982" y="18"/>
                  <a:pt x="1981" y="7"/>
                </a:cubicBezTo>
                <a:cubicBezTo>
                  <a:pt x="1973" y="3"/>
                  <a:pt x="1975" y="7"/>
                  <a:pt x="1976" y="11"/>
                </a:cubicBezTo>
                <a:cubicBezTo>
                  <a:pt x="1999" y="38"/>
                  <a:pt x="2005" y="53"/>
                  <a:pt x="2015" y="63"/>
                </a:cubicBezTo>
                <a:cubicBezTo>
                  <a:pt x="2083" y="138"/>
                  <a:pt x="2090" y="151"/>
                  <a:pt x="2102" y="157"/>
                </a:cubicBezTo>
                <a:cubicBezTo>
                  <a:pt x="2141" y="198"/>
                  <a:pt x="2153" y="205"/>
                  <a:pt x="2162" y="217"/>
                </a:cubicBezTo>
                <a:cubicBezTo>
                  <a:pt x="2176" y="224"/>
                  <a:pt x="2175" y="229"/>
                  <a:pt x="2179" y="228"/>
                </a:cubicBezTo>
                <a:cubicBezTo>
                  <a:pt x="2262" y="304"/>
                  <a:pt x="2265" y="312"/>
                  <a:pt x="2270" y="316"/>
                </a:cubicBezTo>
                <a:cubicBezTo>
                  <a:pt x="2296" y="339"/>
                  <a:pt x="2300" y="340"/>
                  <a:pt x="2302" y="342"/>
                </a:cubicBezTo>
                <a:cubicBezTo>
                  <a:pt x="2361" y="394"/>
                  <a:pt x="2371" y="405"/>
                  <a:pt x="2382" y="415"/>
                </a:cubicBezTo>
                <a:cubicBezTo>
                  <a:pt x="2422" y="455"/>
                  <a:pt x="2434" y="462"/>
                  <a:pt x="2446" y="470"/>
                </a:cubicBezTo>
                <a:cubicBezTo>
                  <a:pt x="2486" y="514"/>
                  <a:pt x="2491" y="518"/>
                  <a:pt x="2495" y="522"/>
                </a:cubicBezTo>
                <a:cubicBezTo>
                  <a:pt x="2522" y="556"/>
                  <a:pt x="2524" y="560"/>
                  <a:pt x="2525" y="566"/>
                </a:cubicBezTo>
                <a:cubicBezTo>
                  <a:pt x="2554" y="592"/>
                  <a:pt x="2554" y="596"/>
                  <a:pt x="2557" y="595"/>
                </a:cubicBezTo>
                <a:cubicBezTo>
                  <a:pt x="2536" y="580"/>
                  <a:pt x="2527" y="580"/>
                  <a:pt x="2523" y="573"/>
                </a:cubicBezTo>
                <a:cubicBezTo>
                  <a:pt x="2501" y="559"/>
                  <a:pt x="2500" y="555"/>
                  <a:pt x="2496" y="555"/>
                </a:cubicBezTo>
                <a:cubicBezTo>
                  <a:pt x="2486" y="535"/>
                  <a:pt x="2482" y="535"/>
                  <a:pt x="2482" y="531"/>
                </a:cubicBezTo>
                <a:cubicBezTo>
                  <a:pt x="2456" y="511"/>
                  <a:pt x="2449" y="507"/>
                  <a:pt x="2441" y="503"/>
                </a:cubicBezTo>
                <a:cubicBezTo>
                  <a:pt x="2417" y="480"/>
                  <a:pt x="2411" y="474"/>
                  <a:pt x="2407" y="466"/>
                </a:cubicBezTo>
                <a:cubicBezTo>
                  <a:pt x="2330" y="411"/>
                  <a:pt x="2327" y="404"/>
                  <a:pt x="2320" y="403"/>
                </a:cubicBezTo>
                <a:cubicBezTo>
                  <a:pt x="2277" y="359"/>
                  <a:pt x="2258" y="344"/>
                  <a:pt x="2240" y="328"/>
                </a:cubicBezTo>
                <a:cubicBezTo>
                  <a:pt x="2209" y="300"/>
                  <a:pt x="2205" y="295"/>
                  <a:pt x="2203" y="288"/>
                </a:cubicBezTo>
                <a:cubicBezTo>
                  <a:pt x="2158" y="248"/>
                  <a:pt x="2155" y="242"/>
                  <a:pt x="2151" y="236"/>
                </a:cubicBezTo>
                <a:cubicBezTo>
                  <a:pt x="2107" y="184"/>
                  <a:pt x="2096" y="179"/>
                  <a:pt x="2089" y="166"/>
                </a:cubicBezTo>
                <a:cubicBezTo>
                  <a:pt x="2056" y="132"/>
                  <a:pt x="2047" y="123"/>
                  <a:pt x="2040" y="111"/>
                </a:cubicBezTo>
                <a:cubicBezTo>
                  <a:pt x="2009" y="80"/>
                  <a:pt x="2007" y="71"/>
                  <a:pt x="2002" y="68"/>
                </a:cubicBezTo>
                <a:cubicBezTo>
                  <a:pt x="2002" y="79"/>
                  <a:pt x="2006" y="84"/>
                  <a:pt x="2011" y="87"/>
                </a:cubicBezTo>
                <a:cubicBezTo>
                  <a:pt x="2037" y="126"/>
                  <a:pt x="2044" y="128"/>
                  <a:pt x="2047" y="133"/>
                </a:cubicBezTo>
                <a:cubicBezTo>
                  <a:pt x="2078" y="166"/>
                  <a:pt x="2083" y="171"/>
                  <a:pt x="2086" y="179"/>
                </a:cubicBezTo>
                <a:cubicBezTo>
                  <a:pt x="2104" y="196"/>
                  <a:pt x="2106" y="204"/>
                  <a:pt x="2112" y="206"/>
                </a:cubicBezTo>
                <a:cubicBezTo>
                  <a:pt x="2128" y="226"/>
                  <a:pt x="2132" y="234"/>
                  <a:pt x="2139" y="236"/>
                </a:cubicBezTo>
                <a:cubicBezTo>
                  <a:pt x="2175" y="272"/>
                  <a:pt x="2182" y="285"/>
                  <a:pt x="2192" y="293"/>
                </a:cubicBezTo>
                <a:cubicBezTo>
                  <a:pt x="2257" y="354"/>
                  <a:pt x="2266" y="363"/>
                  <a:pt x="2275" y="371"/>
                </a:cubicBezTo>
                <a:cubicBezTo>
                  <a:pt x="2321" y="418"/>
                  <a:pt x="2327" y="419"/>
                  <a:pt x="2333" y="422"/>
                </a:cubicBezTo>
                <a:cubicBezTo>
                  <a:pt x="2375" y="452"/>
                  <a:pt x="2380" y="466"/>
                  <a:pt x="2393" y="469"/>
                </a:cubicBezTo>
                <a:cubicBezTo>
                  <a:pt x="2385" y="477"/>
                  <a:pt x="2377" y="470"/>
                  <a:pt x="2368" y="465"/>
                </a:cubicBezTo>
                <a:cubicBezTo>
                  <a:pt x="2326" y="437"/>
                  <a:pt x="2325" y="429"/>
                  <a:pt x="2317" y="431"/>
                </a:cubicBezTo>
                <a:cubicBezTo>
                  <a:pt x="2287" y="412"/>
                  <a:pt x="2285" y="406"/>
                  <a:pt x="2282" y="402"/>
                </a:cubicBezTo>
                <a:cubicBezTo>
                  <a:pt x="2242" y="368"/>
                  <a:pt x="2237" y="367"/>
                  <a:pt x="2235" y="361"/>
                </a:cubicBezTo>
                <a:cubicBezTo>
                  <a:pt x="2206" y="345"/>
                  <a:pt x="2209" y="332"/>
                  <a:pt x="2203" y="332"/>
                </a:cubicBezTo>
                <a:cubicBezTo>
                  <a:pt x="2159" y="290"/>
                  <a:pt x="2156" y="286"/>
                  <a:pt x="2151" y="284"/>
                </a:cubicBezTo>
                <a:cubicBezTo>
                  <a:pt x="2094" y="228"/>
                  <a:pt x="2089" y="219"/>
                  <a:pt x="2081" y="215"/>
                </a:cubicBezTo>
                <a:cubicBezTo>
                  <a:pt x="2070" y="213"/>
                  <a:pt x="2082" y="226"/>
                  <a:pt x="2095" y="239"/>
                </a:cubicBezTo>
                <a:cubicBezTo>
                  <a:pt x="2135" y="286"/>
                  <a:pt x="2142" y="283"/>
                  <a:pt x="2144" y="288"/>
                </a:cubicBezTo>
                <a:cubicBezTo>
                  <a:pt x="2161" y="304"/>
                  <a:pt x="2166" y="312"/>
                  <a:pt x="2173" y="318"/>
                </a:cubicBezTo>
                <a:cubicBezTo>
                  <a:pt x="2200" y="342"/>
                  <a:pt x="2205" y="353"/>
                  <a:pt x="2213" y="357"/>
                </a:cubicBezTo>
                <a:cubicBezTo>
                  <a:pt x="2244" y="401"/>
                  <a:pt x="2253" y="407"/>
                  <a:pt x="2261" y="415"/>
                </a:cubicBezTo>
                <a:cubicBezTo>
                  <a:pt x="2322" y="469"/>
                  <a:pt x="2330" y="480"/>
                  <a:pt x="2343" y="485"/>
                </a:cubicBezTo>
                <a:cubicBezTo>
                  <a:pt x="2369" y="507"/>
                  <a:pt x="2373" y="507"/>
                  <a:pt x="2375" y="511"/>
                </a:cubicBezTo>
                <a:cubicBezTo>
                  <a:pt x="2410" y="544"/>
                  <a:pt x="2420" y="541"/>
                  <a:pt x="2423" y="548"/>
                </a:cubicBezTo>
                <a:cubicBezTo>
                  <a:pt x="2448" y="564"/>
                  <a:pt x="2448" y="578"/>
                  <a:pt x="2459" y="577"/>
                </a:cubicBezTo>
                <a:cubicBezTo>
                  <a:pt x="2526" y="631"/>
                  <a:pt x="2528" y="642"/>
                  <a:pt x="2540" y="640"/>
                </a:cubicBezTo>
                <a:cubicBezTo>
                  <a:pt x="2563" y="667"/>
                  <a:pt x="2571" y="668"/>
                  <a:pt x="2574" y="678"/>
                </a:cubicBezTo>
                <a:cubicBezTo>
                  <a:pt x="2618" y="723"/>
                  <a:pt x="2624" y="730"/>
                  <a:pt x="2630" y="738"/>
                </a:cubicBezTo>
                <a:cubicBezTo>
                  <a:pt x="2691" y="806"/>
                  <a:pt x="2689" y="815"/>
                  <a:pt x="2695" y="813"/>
                </a:cubicBezTo>
                <a:cubicBezTo>
                  <a:pt x="2719" y="849"/>
                  <a:pt x="2700" y="842"/>
                  <a:pt x="2706" y="852"/>
                </a:cubicBezTo>
                <a:cubicBezTo>
                  <a:pt x="2685" y="828"/>
                  <a:pt x="2679" y="823"/>
                  <a:pt x="2675" y="814"/>
                </a:cubicBezTo>
                <a:cubicBezTo>
                  <a:pt x="2562" y="716"/>
                  <a:pt x="2559" y="705"/>
                  <a:pt x="2552" y="703"/>
                </a:cubicBezTo>
                <a:cubicBezTo>
                  <a:pt x="2523" y="676"/>
                  <a:pt x="2516" y="680"/>
                  <a:pt x="2516" y="672"/>
                </a:cubicBezTo>
                <a:cubicBezTo>
                  <a:pt x="2491" y="659"/>
                  <a:pt x="2488" y="657"/>
                  <a:pt x="2486" y="654"/>
                </a:cubicBezTo>
                <a:cubicBezTo>
                  <a:pt x="2454" y="630"/>
                  <a:pt x="2448" y="632"/>
                  <a:pt x="2446" y="630"/>
                </a:cubicBezTo>
                <a:cubicBezTo>
                  <a:pt x="2412" y="597"/>
                  <a:pt x="2398" y="599"/>
                  <a:pt x="2396" y="586"/>
                </a:cubicBezTo>
                <a:cubicBezTo>
                  <a:pt x="2361" y="565"/>
                  <a:pt x="2355" y="555"/>
                  <a:pt x="2344" y="552"/>
                </a:cubicBezTo>
                <a:cubicBezTo>
                  <a:pt x="2307" y="519"/>
                  <a:pt x="2304" y="514"/>
                  <a:pt x="2301" y="511"/>
                </a:cubicBezTo>
                <a:cubicBezTo>
                  <a:pt x="2224" y="442"/>
                  <a:pt x="2218" y="433"/>
                  <a:pt x="2210" y="429"/>
                </a:cubicBezTo>
                <a:cubicBezTo>
                  <a:pt x="2162" y="372"/>
                  <a:pt x="2156" y="363"/>
                  <a:pt x="2148" y="355"/>
                </a:cubicBezTo>
                <a:cubicBezTo>
                  <a:pt x="2097" y="289"/>
                  <a:pt x="2095" y="283"/>
                  <a:pt x="2093" y="275"/>
                </a:cubicBezTo>
                <a:cubicBezTo>
                  <a:pt x="2089" y="280"/>
                  <a:pt x="2090" y="292"/>
                  <a:pt x="2097" y="294"/>
                </a:cubicBezTo>
                <a:cubicBezTo>
                  <a:pt x="2145" y="364"/>
                  <a:pt x="2165" y="389"/>
                  <a:pt x="2186" y="413"/>
                </a:cubicBezTo>
                <a:cubicBezTo>
                  <a:pt x="2222" y="455"/>
                  <a:pt x="2229" y="456"/>
                  <a:pt x="2232" y="466"/>
                </a:cubicBezTo>
                <a:cubicBezTo>
                  <a:pt x="2329" y="554"/>
                  <a:pt x="2342" y="559"/>
                  <a:pt x="2348" y="572"/>
                </a:cubicBezTo>
                <a:cubicBezTo>
                  <a:pt x="2412" y="620"/>
                  <a:pt x="2421" y="622"/>
                  <a:pt x="2425" y="631"/>
                </a:cubicBezTo>
                <a:cubicBezTo>
                  <a:pt x="2494" y="679"/>
                  <a:pt x="2501" y="680"/>
                  <a:pt x="2507" y="682"/>
                </a:cubicBezTo>
                <a:cubicBezTo>
                  <a:pt x="2533" y="705"/>
                  <a:pt x="2546" y="710"/>
                  <a:pt x="2553" y="723"/>
                </a:cubicBezTo>
                <a:cubicBezTo>
                  <a:pt x="2596" y="760"/>
                  <a:pt x="2603" y="758"/>
                  <a:pt x="2606" y="763"/>
                </a:cubicBezTo>
                <a:cubicBezTo>
                  <a:pt x="2629" y="785"/>
                  <a:pt x="2629" y="790"/>
                  <a:pt x="2632" y="790"/>
                </a:cubicBezTo>
                <a:cubicBezTo>
                  <a:pt x="2674" y="838"/>
                  <a:pt x="2669" y="831"/>
                  <a:pt x="2663" y="826"/>
                </a:cubicBezTo>
                <a:cubicBezTo>
                  <a:pt x="2633" y="801"/>
                  <a:pt x="2623" y="795"/>
                  <a:pt x="2616" y="785"/>
                </a:cubicBezTo>
                <a:cubicBezTo>
                  <a:pt x="2592" y="775"/>
                  <a:pt x="2591" y="767"/>
                  <a:pt x="2583" y="768"/>
                </a:cubicBezTo>
                <a:cubicBezTo>
                  <a:pt x="2530" y="739"/>
                  <a:pt x="2532" y="725"/>
                  <a:pt x="2522" y="730"/>
                </a:cubicBezTo>
                <a:cubicBezTo>
                  <a:pt x="2453" y="693"/>
                  <a:pt x="2447" y="690"/>
                  <a:pt x="2442" y="687"/>
                </a:cubicBezTo>
                <a:cubicBezTo>
                  <a:pt x="2385" y="663"/>
                  <a:pt x="2385" y="654"/>
                  <a:pt x="2377" y="655"/>
                </a:cubicBezTo>
                <a:cubicBezTo>
                  <a:pt x="2341" y="632"/>
                  <a:pt x="2334" y="631"/>
                  <a:pt x="2327" y="630"/>
                </a:cubicBezTo>
                <a:cubicBezTo>
                  <a:pt x="2264" y="575"/>
                  <a:pt x="2255" y="568"/>
                  <a:pt x="2246" y="560"/>
                </a:cubicBezTo>
                <a:cubicBezTo>
                  <a:pt x="2210" y="525"/>
                  <a:pt x="2202" y="515"/>
                  <a:pt x="2193" y="506"/>
                </a:cubicBezTo>
                <a:cubicBezTo>
                  <a:pt x="2210" y="531"/>
                  <a:pt x="2215" y="539"/>
                  <a:pt x="2219" y="548"/>
                </a:cubicBezTo>
                <a:cubicBezTo>
                  <a:pt x="2267" y="593"/>
                  <a:pt x="2276" y="597"/>
                  <a:pt x="2281" y="606"/>
                </a:cubicBezTo>
                <a:cubicBezTo>
                  <a:pt x="2384" y="673"/>
                  <a:pt x="2393" y="674"/>
                  <a:pt x="2402" y="677"/>
                </a:cubicBezTo>
                <a:cubicBezTo>
                  <a:pt x="2432" y="692"/>
                  <a:pt x="2431" y="700"/>
                  <a:pt x="2438" y="696"/>
                </a:cubicBezTo>
                <a:cubicBezTo>
                  <a:pt x="2484" y="722"/>
                  <a:pt x="2493" y="727"/>
                  <a:pt x="2502" y="731"/>
                </a:cubicBezTo>
                <a:cubicBezTo>
                  <a:pt x="2545" y="761"/>
                  <a:pt x="2553" y="761"/>
                  <a:pt x="2556" y="767"/>
                </a:cubicBezTo>
                <a:cubicBezTo>
                  <a:pt x="2633" y="818"/>
                  <a:pt x="2637" y="824"/>
                  <a:pt x="2644" y="823"/>
                </a:cubicBezTo>
                <a:cubicBezTo>
                  <a:pt x="2684" y="867"/>
                  <a:pt x="2694" y="864"/>
                  <a:pt x="2693" y="876"/>
                </a:cubicBezTo>
                <a:cubicBezTo>
                  <a:pt x="2735" y="917"/>
                  <a:pt x="2735" y="928"/>
                  <a:pt x="2740" y="931"/>
                </a:cubicBezTo>
                <a:cubicBezTo>
                  <a:pt x="2748" y="947"/>
                  <a:pt x="2734" y="942"/>
                  <a:pt x="2727" y="925"/>
                </a:cubicBezTo>
                <a:cubicBezTo>
                  <a:pt x="2676" y="881"/>
                  <a:pt x="2668" y="875"/>
                  <a:pt x="2660" y="871"/>
                </a:cubicBezTo>
                <a:cubicBezTo>
                  <a:pt x="2623" y="840"/>
                  <a:pt x="2623" y="837"/>
                  <a:pt x="2620" y="837"/>
                </a:cubicBezTo>
                <a:cubicBezTo>
                  <a:pt x="2598" y="820"/>
                  <a:pt x="2597" y="812"/>
                  <a:pt x="2589" y="814"/>
                </a:cubicBezTo>
                <a:cubicBezTo>
                  <a:pt x="2524" y="770"/>
                  <a:pt x="2519" y="769"/>
                  <a:pt x="2515" y="767"/>
                </a:cubicBezTo>
                <a:cubicBezTo>
                  <a:pt x="2479" y="747"/>
                  <a:pt x="2471" y="743"/>
                  <a:pt x="2462" y="739"/>
                </a:cubicBezTo>
                <a:cubicBezTo>
                  <a:pt x="2444" y="730"/>
                  <a:pt x="2440" y="726"/>
                  <a:pt x="2433" y="727"/>
                </a:cubicBezTo>
                <a:cubicBezTo>
                  <a:pt x="2363" y="689"/>
                  <a:pt x="2361" y="685"/>
                  <a:pt x="2354" y="687"/>
                </a:cubicBezTo>
                <a:cubicBezTo>
                  <a:pt x="2309" y="659"/>
                  <a:pt x="2307" y="651"/>
                  <a:pt x="2302" y="650"/>
                </a:cubicBezTo>
                <a:cubicBezTo>
                  <a:pt x="2216" y="555"/>
                  <a:pt x="2204" y="551"/>
                  <a:pt x="2199" y="534"/>
                </a:cubicBezTo>
                <a:cubicBezTo>
                  <a:pt x="2188" y="536"/>
                  <a:pt x="2195" y="540"/>
                  <a:pt x="2199" y="549"/>
                </a:cubicBezTo>
                <a:cubicBezTo>
                  <a:pt x="2222" y="574"/>
                  <a:pt x="2226" y="583"/>
                  <a:pt x="2231" y="590"/>
                </a:cubicBezTo>
                <a:cubicBezTo>
                  <a:pt x="2307" y="664"/>
                  <a:pt x="2312" y="671"/>
                  <a:pt x="2319" y="676"/>
                </a:cubicBezTo>
                <a:cubicBezTo>
                  <a:pt x="2355" y="696"/>
                  <a:pt x="2370" y="704"/>
                  <a:pt x="2383" y="716"/>
                </a:cubicBezTo>
                <a:cubicBezTo>
                  <a:pt x="2446" y="745"/>
                  <a:pt x="2462" y="752"/>
                  <a:pt x="2478" y="759"/>
                </a:cubicBezTo>
                <a:cubicBezTo>
                  <a:pt x="2508" y="775"/>
                  <a:pt x="2515" y="779"/>
                  <a:pt x="2521" y="786"/>
                </a:cubicBezTo>
                <a:cubicBezTo>
                  <a:pt x="2550" y="804"/>
                  <a:pt x="2560" y="805"/>
                  <a:pt x="2565" y="813"/>
                </a:cubicBezTo>
                <a:cubicBezTo>
                  <a:pt x="2595" y="829"/>
                  <a:pt x="2599" y="838"/>
                  <a:pt x="2607" y="843"/>
                </a:cubicBezTo>
                <a:cubicBezTo>
                  <a:pt x="2638" y="867"/>
                  <a:pt x="2641" y="866"/>
                  <a:pt x="2642" y="868"/>
                </a:cubicBezTo>
                <a:cubicBezTo>
                  <a:pt x="2629" y="870"/>
                  <a:pt x="2628" y="864"/>
                  <a:pt x="2626" y="863"/>
                </a:cubicBezTo>
                <a:cubicBezTo>
                  <a:pt x="2552" y="837"/>
                  <a:pt x="2547" y="831"/>
                  <a:pt x="2537" y="833"/>
                </a:cubicBezTo>
                <a:cubicBezTo>
                  <a:pt x="2465" y="805"/>
                  <a:pt x="2457" y="801"/>
                  <a:pt x="2448" y="801"/>
                </a:cubicBezTo>
                <a:cubicBezTo>
                  <a:pt x="2376" y="757"/>
                  <a:pt x="2367" y="756"/>
                  <a:pt x="2363" y="747"/>
                </a:cubicBezTo>
                <a:cubicBezTo>
                  <a:pt x="2287" y="696"/>
                  <a:pt x="2281" y="682"/>
                  <a:pt x="2269" y="677"/>
                </a:cubicBezTo>
                <a:cubicBezTo>
                  <a:pt x="2312" y="722"/>
                  <a:pt x="2323" y="734"/>
                  <a:pt x="2336" y="743"/>
                </a:cubicBezTo>
                <a:cubicBezTo>
                  <a:pt x="2381" y="774"/>
                  <a:pt x="2387" y="778"/>
                  <a:pt x="2394" y="782"/>
                </a:cubicBezTo>
                <a:cubicBezTo>
                  <a:pt x="2423" y="790"/>
                  <a:pt x="2418" y="804"/>
                  <a:pt x="2427" y="799"/>
                </a:cubicBezTo>
                <a:cubicBezTo>
                  <a:pt x="2466" y="820"/>
                  <a:pt x="2475" y="820"/>
                  <a:pt x="2479" y="827"/>
                </a:cubicBezTo>
                <a:cubicBezTo>
                  <a:pt x="2536" y="845"/>
                  <a:pt x="2545" y="847"/>
                  <a:pt x="2554" y="847"/>
                </a:cubicBezTo>
                <a:cubicBezTo>
                  <a:pt x="2602" y="876"/>
                  <a:pt x="2616" y="870"/>
                  <a:pt x="2620" y="879"/>
                </a:cubicBezTo>
                <a:cubicBezTo>
                  <a:pt x="2633" y="887"/>
                  <a:pt x="2628" y="886"/>
                  <a:pt x="2624" y="884"/>
                </a:cubicBezTo>
                <a:cubicBezTo>
                  <a:pt x="2566" y="867"/>
                  <a:pt x="2556" y="864"/>
                  <a:pt x="2545" y="861"/>
                </a:cubicBezTo>
                <a:cubicBezTo>
                  <a:pt x="2443" y="830"/>
                  <a:pt x="2434" y="824"/>
                  <a:pt x="2425" y="820"/>
                </a:cubicBezTo>
                <a:cubicBezTo>
                  <a:pt x="2398" y="815"/>
                  <a:pt x="2409" y="812"/>
                  <a:pt x="2413" y="820"/>
                </a:cubicBezTo>
                <a:cubicBezTo>
                  <a:pt x="2460" y="845"/>
                  <a:pt x="2465" y="852"/>
                  <a:pt x="2475" y="851"/>
                </a:cubicBezTo>
                <a:cubicBezTo>
                  <a:pt x="2578" y="922"/>
                  <a:pt x="2590" y="925"/>
                  <a:pt x="2601" y="930"/>
                </a:cubicBezTo>
                <a:cubicBezTo>
                  <a:pt x="2628" y="940"/>
                  <a:pt x="2629" y="944"/>
                  <a:pt x="2633" y="944"/>
                </a:cubicBezTo>
                <a:cubicBezTo>
                  <a:pt x="2675" y="953"/>
                  <a:pt x="2672" y="968"/>
                  <a:pt x="2681" y="964"/>
                </a:cubicBezTo>
                <a:cubicBezTo>
                  <a:pt x="2735" y="1000"/>
                  <a:pt x="2745" y="1007"/>
                  <a:pt x="2754" y="1014"/>
                </a:cubicBezTo>
                <a:cubicBezTo>
                  <a:pt x="2775" y="1046"/>
                  <a:pt x="2782" y="1052"/>
                  <a:pt x="2789" y="1057"/>
                </a:cubicBezTo>
                <a:cubicBezTo>
                  <a:pt x="2815" y="1092"/>
                  <a:pt x="2819" y="1109"/>
                  <a:pt x="2814" y="1109"/>
                </a:cubicBezTo>
                <a:cubicBezTo>
                  <a:pt x="2781" y="1074"/>
                  <a:pt x="2783" y="1065"/>
                  <a:pt x="2779" y="1065"/>
                </a:cubicBezTo>
                <a:cubicBezTo>
                  <a:pt x="2742" y="1031"/>
                  <a:pt x="2732" y="1018"/>
                  <a:pt x="2718" y="1013"/>
                </a:cubicBezTo>
                <a:cubicBezTo>
                  <a:pt x="2646" y="969"/>
                  <a:pt x="2633" y="970"/>
                  <a:pt x="2625" y="963"/>
                </a:cubicBezTo>
                <a:cubicBezTo>
                  <a:pt x="2579" y="945"/>
                  <a:pt x="2570" y="936"/>
                  <a:pt x="2568" y="945"/>
                </a:cubicBezTo>
                <a:cubicBezTo>
                  <a:pt x="2600" y="966"/>
                  <a:pt x="2611" y="966"/>
                  <a:pt x="2618" y="974"/>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89" y="705"/>
                  <a:pt x="2900" y="699"/>
                  <a:pt x="2901" y="686"/>
                </a:cubicBezTo>
                <a:cubicBezTo>
                  <a:pt x="2948" y="586"/>
                  <a:pt x="2956" y="579"/>
                  <a:pt x="2963" y="570"/>
                </a:cubicBezTo>
                <a:cubicBezTo>
                  <a:pt x="2990" y="496"/>
                  <a:pt x="2997" y="488"/>
                  <a:pt x="3001" y="477"/>
                </a:cubicBezTo>
                <a:cubicBezTo>
                  <a:pt x="3018" y="436"/>
                  <a:pt x="3022" y="425"/>
                  <a:pt x="3023" y="413"/>
                </a:cubicBezTo>
                <a:cubicBezTo>
                  <a:pt x="3050" y="346"/>
                  <a:pt x="3049" y="338"/>
                  <a:pt x="3052" y="333"/>
                </a:cubicBezTo>
                <a:cubicBezTo>
                  <a:pt x="3058" y="320"/>
                  <a:pt x="3059" y="324"/>
                  <a:pt x="3059" y="326"/>
                </a:cubicBezTo>
                <a:cubicBezTo>
                  <a:pt x="3048" y="383"/>
                  <a:pt x="3037" y="395"/>
                  <a:pt x="3035" y="414"/>
                </a:cubicBezTo>
                <a:cubicBezTo>
                  <a:pt x="3023" y="447"/>
                  <a:pt x="3018" y="454"/>
                  <a:pt x="3019" y="464"/>
                </a:cubicBezTo>
                <a:cubicBezTo>
                  <a:pt x="2990" y="521"/>
                  <a:pt x="2986" y="536"/>
                  <a:pt x="2983" y="551"/>
                </a:cubicBezTo>
                <a:cubicBezTo>
                  <a:pt x="2943" y="627"/>
                  <a:pt x="2942" y="631"/>
                  <a:pt x="2937" y="632"/>
                </a:cubicBezTo>
                <a:cubicBezTo>
                  <a:pt x="2927" y="653"/>
                  <a:pt x="2925" y="656"/>
                  <a:pt x="2922" y="658"/>
                </a:cubicBezTo>
                <a:cubicBezTo>
                  <a:pt x="2888" y="720"/>
                  <a:pt x="2884" y="726"/>
                  <a:pt x="2880" y="732"/>
                </a:cubicBezTo>
                <a:cubicBezTo>
                  <a:pt x="2845" y="790"/>
                  <a:pt x="2848" y="801"/>
                  <a:pt x="2838" y="802"/>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90" y="518"/>
                  <a:pt x="2697" y="515"/>
                  <a:pt x="2696" y="505"/>
                </a:cubicBezTo>
                <a:cubicBezTo>
                  <a:pt x="2745" y="414"/>
                  <a:pt x="2753" y="392"/>
                  <a:pt x="2767" y="373"/>
                </a:cubicBezTo>
                <a:cubicBezTo>
                  <a:pt x="2819" y="299"/>
                  <a:pt x="2833" y="280"/>
                  <a:pt x="2851" y="264"/>
                </a:cubicBezTo>
                <a:cubicBezTo>
                  <a:pt x="2878" y="234"/>
                  <a:pt x="2881" y="229"/>
                  <a:pt x="2885" y="225"/>
                </a:cubicBezTo>
                <a:cubicBezTo>
                  <a:pt x="2909" y="199"/>
                  <a:pt x="2907" y="194"/>
                  <a:pt x="2911" y="193"/>
                </a:cubicBezTo>
                <a:cubicBezTo>
                  <a:pt x="2959" y="140"/>
                  <a:pt x="2966" y="133"/>
                  <a:pt x="2971" y="125"/>
                </a:cubicBezTo>
                <a:cubicBezTo>
                  <a:pt x="2994" y="96"/>
                  <a:pt x="3006" y="93"/>
                  <a:pt x="3010" y="85"/>
                </a:cubicBezTo>
                <a:cubicBezTo>
                  <a:pt x="3044" y="52"/>
                  <a:pt x="3045" y="46"/>
                  <a:pt x="3046" y="42"/>
                </a:cubicBezTo>
                <a:cubicBezTo>
                  <a:pt x="3058" y="32"/>
                  <a:pt x="3055" y="36"/>
                  <a:pt x="3055" y="40"/>
                </a:cubicBezTo>
                <a:cubicBezTo>
                  <a:pt x="3000" y="106"/>
                  <a:pt x="2991" y="120"/>
                  <a:pt x="2981" y="132"/>
                </a:cubicBezTo>
                <a:cubicBezTo>
                  <a:pt x="2963" y="150"/>
                  <a:pt x="2957" y="164"/>
                  <a:pt x="2950" y="168"/>
                </a:cubicBezTo>
                <a:cubicBezTo>
                  <a:pt x="2881" y="245"/>
                  <a:pt x="2877" y="251"/>
                  <a:pt x="2871" y="257"/>
                </a:cubicBezTo>
                <a:cubicBezTo>
                  <a:pt x="2859" y="269"/>
                  <a:pt x="2857" y="271"/>
                  <a:pt x="2856" y="275"/>
                </a:cubicBezTo>
                <a:cubicBezTo>
                  <a:pt x="2820" y="325"/>
                  <a:pt x="2810" y="323"/>
                  <a:pt x="2811" y="329"/>
                </a:cubicBezTo>
                <a:cubicBezTo>
                  <a:pt x="2781" y="370"/>
                  <a:pt x="2779" y="373"/>
                  <a:pt x="2776" y="377"/>
                </a:cubicBezTo>
                <a:cubicBezTo>
                  <a:pt x="2753" y="408"/>
                  <a:pt x="2759" y="417"/>
                  <a:pt x="2752" y="417"/>
                </a:cubicBezTo>
                <a:cubicBezTo>
                  <a:pt x="2735" y="457"/>
                  <a:pt x="2729" y="462"/>
                  <a:pt x="2727" y="470"/>
                </a:cubicBezTo>
                <a:cubicBezTo>
                  <a:pt x="2710" y="525"/>
                  <a:pt x="2699" y="527"/>
                  <a:pt x="2703" y="540"/>
                </a:cubicBezTo>
                <a:cubicBezTo>
                  <a:pt x="2683" y="628"/>
                  <a:pt x="2677" y="642"/>
                  <a:pt x="2677" y="660"/>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35" y="429"/>
                  <a:pt x="2435" y="413"/>
                  <a:pt x="2426" y="412"/>
                </a:cubicBezTo>
                <a:cubicBezTo>
                  <a:pt x="2383" y="364"/>
                  <a:pt x="2381" y="351"/>
                  <a:pt x="2374" y="345"/>
                </a:cubicBezTo>
                <a:cubicBezTo>
                  <a:pt x="2323" y="284"/>
                  <a:pt x="2313" y="279"/>
                  <a:pt x="2306" y="270"/>
                </a:cubicBezTo>
                <a:cubicBezTo>
                  <a:pt x="2257" y="215"/>
                  <a:pt x="2249" y="218"/>
                  <a:pt x="2246" y="211"/>
                </a:cubicBezTo>
                <a:cubicBezTo>
                  <a:pt x="2217" y="186"/>
                  <a:pt x="2215" y="179"/>
                  <a:pt x="2210" y="177"/>
                </a:cubicBezTo>
                <a:cubicBezTo>
                  <a:pt x="2186" y="148"/>
                  <a:pt x="2183" y="146"/>
                  <a:pt x="2182" y="141"/>
                </a:cubicBezTo>
                <a:cubicBezTo>
                  <a:pt x="2231" y="178"/>
                  <a:pt x="2230" y="192"/>
                  <a:pt x="2240" y="192"/>
                </a:cubicBezTo>
                <a:cubicBezTo>
                  <a:pt x="2298" y="245"/>
                  <a:pt x="2307" y="257"/>
                  <a:pt x="2319" y="265"/>
                </a:cubicBezTo>
                <a:cubicBezTo>
                  <a:pt x="2341" y="287"/>
                  <a:pt x="2346" y="292"/>
                  <a:pt x="2352" y="297"/>
                </a:cubicBezTo>
                <a:cubicBezTo>
                  <a:pt x="2448" y="398"/>
                  <a:pt x="2456" y="399"/>
                  <a:pt x="2462" y="402"/>
                </a:cubicBezTo>
                <a:cubicBezTo>
                  <a:pt x="2503" y="460"/>
                  <a:pt x="2512" y="459"/>
                  <a:pt x="2514" y="468"/>
                </a:cubicBezTo>
                <a:cubicBezTo>
                  <a:pt x="2557" y="528"/>
                  <a:pt x="2567" y="533"/>
                  <a:pt x="2573" y="542"/>
                </a:cubicBezTo>
                <a:cubicBezTo>
                  <a:pt x="2620" y="605"/>
                  <a:pt x="2622" y="613"/>
                  <a:pt x="2624" y="620"/>
                </a:cubicBezTo>
                <a:cubicBezTo>
                  <a:pt x="2651" y="697"/>
                  <a:pt x="2652" y="687"/>
                  <a:pt x="2646" y="687"/>
                </a:cubicBezTo>
                <a:cubicBezTo>
                  <a:pt x="2628" y="656"/>
                  <a:pt x="2626" y="652"/>
                  <a:pt x="2621" y="651"/>
                </a:cubicBezTo>
                <a:cubicBezTo>
                  <a:pt x="2601" y="617"/>
                  <a:pt x="2591" y="615"/>
                  <a:pt x="2588" y="604"/>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03" y="689"/>
                  <a:pt x="2594" y="678"/>
                  <a:pt x="2584" y="670"/>
                </a:cubicBezTo>
                <a:cubicBezTo>
                  <a:pt x="2548" y="635"/>
                  <a:pt x="2538" y="628"/>
                  <a:pt x="2527" y="622"/>
                </a:cubicBezTo>
                <a:cubicBezTo>
                  <a:pt x="2495" y="589"/>
                  <a:pt x="2492" y="587"/>
                  <a:pt x="2487" y="586"/>
                </a:cubicBezTo>
                <a:cubicBezTo>
                  <a:pt x="2442" y="547"/>
                  <a:pt x="2434" y="544"/>
                  <a:pt x="2430" y="535"/>
                </a:cubicBezTo>
                <a:cubicBezTo>
                  <a:pt x="2377" y="492"/>
                  <a:pt x="2357" y="490"/>
                  <a:pt x="2349" y="472"/>
                </a:cubicBezTo>
                <a:cubicBezTo>
                  <a:pt x="2292" y="434"/>
                  <a:pt x="2291" y="422"/>
                  <a:pt x="2283" y="423"/>
                </a:cubicBezTo>
                <a:cubicBezTo>
                  <a:pt x="2300" y="431"/>
                  <a:pt x="2306" y="435"/>
                  <a:pt x="2313" y="438"/>
                </a:cubicBezTo>
                <a:cubicBezTo>
                  <a:pt x="2366" y="477"/>
                  <a:pt x="2371" y="481"/>
                  <a:pt x="2378" y="484"/>
                </a:cubicBezTo>
                <a:cubicBezTo>
                  <a:pt x="2447" y="528"/>
                  <a:pt x="2446" y="534"/>
                  <a:pt x="2447" y="535"/>
                </a:cubicBezTo>
                <a:cubicBezTo>
                  <a:pt x="2478" y="560"/>
                  <a:pt x="2486" y="560"/>
                  <a:pt x="2492" y="564"/>
                </a:cubicBezTo>
                <a:cubicBezTo>
                  <a:pt x="2547" y="608"/>
                  <a:pt x="2556" y="618"/>
                  <a:pt x="2569" y="623"/>
                </a:cubicBezTo>
                <a:cubicBezTo>
                  <a:pt x="2629" y="682"/>
                  <a:pt x="2635" y="694"/>
                  <a:pt x="2646" y="699"/>
                </a:cubicBezTo>
                <a:cubicBezTo>
                  <a:pt x="2678" y="752"/>
                  <a:pt x="2685" y="750"/>
                  <a:pt x="2685" y="759"/>
                </a:cubicBezTo>
                <a:cubicBezTo>
                  <a:pt x="2693" y="798"/>
                  <a:pt x="2686" y="786"/>
                  <a:pt x="2679" y="775"/>
                </a:cubicBezTo>
                <a:close/>
                <a:moveTo>
                  <a:pt x="2707" y="769"/>
                </a:moveTo>
                <a:cubicBezTo>
                  <a:pt x="2707" y="760"/>
                  <a:pt x="2703" y="756"/>
                  <a:pt x="2701" y="750"/>
                </a:cubicBezTo>
                <a:cubicBezTo>
                  <a:pt x="2708" y="683"/>
                  <a:pt x="2719" y="672"/>
                  <a:pt x="2716" y="652"/>
                </a:cubicBezTo>
                <a:cubicBezTo>
                  <a:pt x="2729" y="615"/>
                  <a:pt x="2729" y="610"/>
                  <a:pt x="2728" y="606"/>
                </a:cubicBezTo>
                <a:cubicBezTo>
                  <a:pt x="2739" y="567"/>
                  <a:pt x="2743" y="565"/>
                  <a:pt x="2742" y="561"/>
                </a:cubicBezTo>
                <a:cubicBezTo>
                  <a:pt x="2789" y="452"/>
                  <a:pt x="2797" y="452"/>
                  <a:pt x="2796" y="447"/>
                </a:cubicBezTo>
                <a:cubicBezTo>
                  <a:pt x="2831" y="388"/>
                  <a:pt x="2842" y="377"/>
                  <a:pt x="2851" y="365"/>
                </a:cubicBezTo>
                <a:cubicBezTo>
                  <a:pt x="2877" y="319"/>
                  <a:pt x="2887" y="317"/>
                  <a:pt x="2887" y="307"/>
                </a:cubicBezTo>
                <a:cubicBezTo>
                  <a:pt x="2921" y="268"/>
                  <a:pt x="2925" y="262"/>
                  <a:pt x="2930" y="257"/>
                </a:cubicBezTo>
                <a:cubicBezTo>
                  <a:pt x="3006" y="164"/>
                  <a:pt x="3022" y="140"/>
                  <a:pt x="3044" y="119"/>
                </a:cubicBezTo>
                <a:cubicBezTo>
                  <a:pt x="3048" y="131"/>
                  <a:pt x="3038" y="131"/>
                  <a:pt x="3039" y="138"/>
                </a:cubicBezTo>
                <a:cubicBezTo>
                  <a:pt x="3028" y="157"/>
                  <a:pt x="3025" y="162"/>
                  <a:pt x="3021" y="165"/>
                </a:cubicBezTo>
                <a:cubicBezTo>
                  <a:pt x="2972" y="241"/>
                  <a:pt x="2970" y="247"/>
                  <a:pt x="2964" y="251"/>
                </a:cubicBezTo>
                <a:cubicBezTo>
                  <a:pt x="2938" y="288"/>
                  <a:pt x="2935" y="294"/>
                  <a:pt x="2929" y="299"/>
                </a:cubicBezTo>
                <a:cubicBezTo>
                  <a:pt x="2901" y="357"/>
                  <a:pt x="2894" y="361"/>
                  <a:pt x="2890" y="366"/>
                </a:cubicBezTo>
                <a:cubicBezTo>
                  <a:pt x="2857" y="418"/>
                  <a:pt x="2855" y="420"/>
                  <a:pt x="2850" y="421"/>
                </a:cubicBezTo>
                <a:cubicBezTo>
                  <a:pt x="2834" y="447"/>
                  <a:pt x="2837" y="452"/>
                  <a:pt x="2836" y="454"/>
                </a:cubicBezTo>
                <a:cubicBezTo>
                  <a:pt x="2828" y="473"/>
                  <a:pt x="2814" y="471"/>
                  <a:pt x="2818" y="481"/>
                </a:cubicBezTo>
                <a:cubicBezTo>
                  <a:pt x="2790" y="525"/>
                  <a:pt x="2784" y="536"/>
                  <a:pt x="2782" y="550"/>
                </a:cubicBezTo>
                <a:cubicBezTo>
                  <a:pt x="2736" y="645"/>
                  <a:pt x="2730" y="672"/>
                  <a:pt x="2726" y="700"/>
                </a:cubicBezTo>
                <a:cubicBezTo>
                  <a:pt x="2718" y="757"/>
                  <a:pt x="2717" y="771"/>
                  <a:pt x="2716" y="785"/>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32" y="737"/>
                  <a:pt x="2730" y="728"/>
                  <a:pt x="2733" y="723"/>
                </a:cubicBezTo>
                <a:cubicBezTo>
                  <a:pt x="2741" y="692"/>
                  <a:pt x="2742" y="689"/>
                  <a:pt x="2739" y="689"/>
                </a:cubicBezTo>
                <a:cubicBezTo>
                  <a:pt x="2750" y="646"/>
                  <a:pt x="2751" y="643"/>
                  <a:pt x="2752" y="639"/>
                </a:cubicBezTo>
                <a:cubicBezTo>
                  <a:pt x="2766" y="607"/>
                  <a:pt x="2767" y="604"/>
                  <a:pt x="2768" y="600"/>
                </a:cubicBezTo>
                <a:cubicBezTo>
                  <a:pt x="2799" y="541"/>
                  <a:pt x="2800" y="525"/>
                  <a:pt x="2810" y="515"/>
                </a:cubicBezTo>
                <a:cubicBezTo>
                  <a:pt x="2867" y="421"/>
                  <a:pt x="2872" y="420"/>
                  <a:pt x="2870" y="414"/>
                </a:cubicBezTo>
                <a:cubicBezTo>
                  <a:pt x="2911" y="347"/>
                  <a:pt x="2929" y="325"/>
                  <a:pt x="2941" y="299"/>
                </a:cubicBezTo>
                <a:cubicBezTo>
                  <a:pt x="3021" y="183"/>
                  <a:pt x="3028" y="172"/>
                  <a:pt x="3034" y="160"/>
                </a:cubicBezTo>
                <a:cubicBezTo>
                  <a:pt x="3044" y="136"/>
                  <a:pt x="3050" y="137"/>
                  <a:pt x="3050" y="136"/>
                </a:cubicBezTo>
                <a:cubicBezTo>
                  <a:pt x="3066" y="96"/>
                  <a:pt x="3066" y="88"/>
                  <a:pt x="3069" y="82"/>
                </a:cubicBezTo>
                <a:cubicBezTo>
                  <a:pt x="3104" y="54"/>
                  <a:pt x="3097" y="55"/>
                  <a:pt x="3097" y="61"/>
                </a:cubicBezTo>
                <a:cubicBezTo>
                  <a:pt x="3072" y="112"/>
                  <a:pt x="3069" y="131"/>
                  <a:pt x="3055" y="144"/>
                </a:cubicBezTo>
                <a:cubicBezTo>
                  <a:pt x="3029" y="181"/>
                  <a:pt x="3039" y="192"/>
                  <a:pt x="3029" y="190"/>
                </a:cubicBezTo>
                <a:cubicBezTo>
                  <a:pt x="3015" y="235"/>
                  <a:pt x="3001" y="231"/>
                  <a:pt x="3006" y="239"/>
                </a:cubicBezTo>
                <a:cubicBezTo>
                  <a:pt x="2970" y="301"/>
                  <a:pt x="2958" y="314"/>
                  <a:pt x="2950" y="330"/>
                </a:cubicBezTo>
                <a:cubicBezTo>
                  <a:pt x="2925" y="367"/>
                  <a:pt x="2916" y="382"/>
                  <a:pt x="2904" y="396"/>
                </a:cubicBezTo>
                <a:cubicBezTo>
                  <a:pt x="2876" y="444"/>
                  <a:pt x="2871" y="447"/>
                  <a:pt x="2871" y="452"/>
                </a:cubicBezTo>
                <a:cubicBezTo>
                  <a:pt x="2848" y="489"/>
                  <a:pt x="2843" y="492"/>
                  <a:pt x="2845" y="499"/>
                </a:cubicBezTo>
                <a:cubicBezTo>
                  <a:pt x="2813" y="562"/>
                  <a:pt x="2806" y="563"/>
                  <a:pt x="2806" y="569"/>
                </a:cubicBezTo>
                <a:cubicBezTo>
                  <a:pt x="2786" y="621"/>
                  <a:pt x="2775" y="635"/>
                  <a:pt x="2773" y="656"/>
                </a:cubicBezTo>
                <a:cubicBezTo>
                  <a:pt x="2748" y="740"/>
                  <a:pt x="2743" y="743"/>
                  <a:pt x="2745" y="75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972"/>
                  <a:pt x="2808" y="961"/>
                  <a:pt x="2809" y="953"/>
                </a:cubicBezTo>
                <a:cubicBezTo>
                  <a:pt x="2827" y="913"/>
                  <a:pt x="2831" y="903"/>
                  <a:pt x="2833" y="892"/>
                </a:cubicBezTo>
                <a:cubicBezTo>
                  <a:pt x="2866" y="831"/>
                  <a:pt x="2864" y="821"/>
                  <a:pt x="2871" y="816"/>
                </a:cubicBezTo>
                <a:cubicBezTo>
                  <a:pt x="2892" y="787"/>
                  <a:pt x="2888" y="781"/>
                  <a:pt x="2893" y="779"/>
                </a:cubicBezTo>
                <a:cubicBezTo>
                  <a:pt x="2920" y="738"/>
                  <a:pt x="2924" y="732"/>
                  <a:pt x="2926" y="725"/>
                </a:cubicBezTo>
                <a:cubicBezTo>
                  <a:pt x="3006" y="618"/>
                  <a:pt x="3015" y="620"/>
                  <a:pt x="3013" y="613"/>
                </a:cubicBezTo>
                <a:cubicBezTo>
                  <a:pt x="3042" y="578"/>
                  <a:pt x="3056" y="570"/>
                  <a:pt x="3061" y="556"/>
                </a:cubicBezTo>
                <a:cubicBezTo>
                  <a:pt x="3048" y="583"/>
                  <a:pt x="3050" y="590"/>
                  <a:pt x="3048" y="594"/>
                </a:cubicBezTo>
                <a:cubicBezTo>
                  <a:pt x="3026" y="632"/>
                  <a:pt x="3025" y="638"/>
                  <a:pt x="3022" y="641"/>
                </a:cubicBezTo>
                <a:cubicBezTo>
                  <a:pt x="3005" y="668"/>
                  <a:pt x="2999" y="669"/>
                  <a:pt x="2999" y="675"/>
                </a:cubicBezTo>
                <a:cubicBezTo>
                  <a:pt x="2979" y="700"/>
                  <a:pt x="2978" y="705"/>
                  <a:pt x="2976" y="709"/>
                </a:cubicBezTo>
                <a:cubicBezTo>
                  <a:pt x="2944" y="744"/>
                  <a:pt x="2950" y="757"/>
                  <a:pt x="2939" y="758"/>
                </a:cubicBezTo>
                <a:cubicBezTo>
                  <a:pt x="2913" y="800"/>
                  <a:pt x="2911" y="802"/>
                  <a:pt x="2906" y="803"/>
                </a:cubicBezTo>
                <a:cubicBezTo>
                  <a:pt x="2888" y="838"/>
                  <a:pt x="2888" y="847"/>
                  <a:pt x="2880" y="850"/>
                </a:cubicBezTo>
                <a:cubicBezTo>
                  <a:pt x="2863" y="873"/>
                  <a:pt x="2870" y="887"/>
                  <a:pt x="2858" y="887"/>
                </a:cubicBezTo>
                <a:cubicBezTo>
                  <a:pt x="2848" y="932"/>
                  <a:pt x="2838" y="937"/>
                  <a:pt x="2838" y="950"/>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80" y="397"/>
                  <a:pt x="187" y="395"/>
                  <a:pt x="192" y="398"/>
                </a:cubicBezTo>
                <a:cubicBezTo>
                  <a:pt x="227" y="412"/>
                  <a:pt x="232" y="415"/>
                  <a:pt x="238" y="416"/>
                </a:cubicBezTo>
                <a:cubicBezTo>
                  <a:pt x="257" y="426"/>
                  <a:pt x="262" y="430"/>
                  <a:pt x="269" y="428"/>
                </a:cubicBezTo>
                <a:cubicBezTo>
                  <a:pt x="306" y="444"/>
                  <a:pt x="312" y="447"/>
                  <a:pt x="318" y="448"/>
                </a:cubicBezTo>
                <a:cubicBezTo>
                  <a:pt x="366" y="463"/>
                  <a:pt x="369" y="464"/>
                  <a:pt x="372" y="464"/>
                </a:cubicBezTo>
                <a:cubicBezTo>
                  <a:pt x="414" y="472"/>
                  <a:pt x="415" y="483"/>
                  <a:pt x="425" y="477"/>
                </a:cubicBezTo>
                <a:cubicBezTo>
                  <a:pt x="453" y="500"/>
                  <a:pt x="463" y="489"/>
                  <a:pt x="463" y="499"/>
                </a:cubicBezTo>
                <a:cubicBezTo>
                  <a:pt x="521" y="515"/>
                  <a:pt x="525" y="516"/>
                  <a:pt x="529" y="517"/>
                </a:cubicBezTo>
                <a:cubicBezTo>
                  <a:pt x="549" y="528"/>
                  <a:pt x="561" y="521"/>
                  <a:pt x="565" y="532"/>
                </a:cubicBezTo>
                <a:cubicBezTo>
                  <a:pt x="575" y="542"/>
                  <a:pt x="561" y="538"/>
                  <a:pt x="546" y="539"/>
                </a:cubicBezTo>
                <a:cubicBezTo>
                  <a:pt x="512" y="546"/>
                  <a:pt x="509" y="549"/>
                  <a:pt x="503" y="549"/>
                </a:cubicBezTo>
                <a:cubicBezTo>
                  <a:pt x="570" y="549"/>
                  <a:pt x="575" y="557"/>
                  <a:pt x="587" y="553"/>
                </a:cubicBezTo>
                <a:cubicBezTo>
                  <a:pt x="583" y="580"/>
                  <a:pt x="598" y="570"/>
                  <a:pt x="606" y="574"/>
                </a:cubicBezTo>
                <a:cubicBezTo>
                  <a:pt x="626" y="583"/>
                  <a:pt x="622" y="575"/>
                  <a:pt x="611" y="581"/>
                </a:cubicBezTo>
                <a:cubicBezTo>
                  <a:pt x="592" y="595"/>
                  <a:pt x="584" y="591"/>
                  <a:pt x="583" y="597"/>
                </a:cubicBezTo>
                <a:cubicBezTo>
                  <a:pt x="649" y="599"/>
                  <a:pt x="655" y="604"/>
                  <a:pt x="663" y="601"/>
                </a:cubicBezTo>
                <a:cubicBezTo>
                  <a:pt x="701" y="612"/>
                  <a:pt x="698" y="629"/>
                  <a:pt x="707" y="623"/>
                </a:cubicBezTo>
                <a:cubicBezTo>
                  <a:pt x="745" y="638"/>
                  <a:pt x="742" y="633"/>
                  <a:pt x="749" y="631"/>
                </a:cubicBezTo>
                <a:cubicBezTo>
                  <a:pt x="726" y="564"/>
                  <a:pt x="728" y="560"/>
                  <a:pt x="728" y="556"/>
                </a:cubicBezTo>
                <a:cubicBezTo>
                  <a:pt x="762" y="514"/>
                  <a:pt x="754" y="499"/>
                  <a:pt x="770" y="496"/>
                </a:cubicBezTo>
                <a:cubicBezTo>
                  <a:pt x="747" y="506"/>
                  <a:pt x="742" y="511"/>
                  <a:pt x="736" y="516"/>
                </a:cubicBezTo>
                <a:cubicBezTo>
                  <a:pt x="708" y="553"/>
                  <a:pt x="705" y="559"/>
                  <a:pt x="700" y="565"/>
                </a:cubicBezTo>
                <a:cubicBezTo>
                  <a:pt x="672" y="523"/>
                  <a:pt x="679" y="523"/>
                  <a:pt x="676" y="518"/>
                </a:cubicBezTo>
                <a:cubicBezTo>
                  <a:pt x="670" y="468"/>
                  <a:pt x="680" y="468"/>
                  <a:pt x="676" y="460"/>
                </a:cubicBezTo>
                <a:cubicBezTo>
                  <a:pt x="679" y="424"/>
                  <a:pt x="679" y="419"/>
                  <a:pt x="682" y="415"/>
                </a:cubicBezTo>
                <a:cubicBezTo>
                  <a:pt x="703" y="321"/>
                  <a:pt x="705" y="311"/>
                  <a:pt x="710" y="303"/>
                </a:cubicBezTo>
                <a:cubicBezTo>
                  <a:pt x="729" y="235"/>
                  <a:pt x="738" y="233"/>
                  <a:pt x="737" y="227"/>
                </a:cubicBezTo>
                <a:cubicBezTo>
                  <a:pt x="754" y="170"/>
                  <a:pt x="752" y="162"/>
                  <a:pt x="754" y="157"/>
                </a:cubicBezTo>
                <a:cubicBezTo>
                  <a:pt x="772" y="108"/>
                  <a:pt x="770" y="97"/>
                  <a:pt x="775" y="89"/>
                </a:cubicBezTo>
                <a:cubicBezTo>
                  <a:pt x="775" y="23"/>
                  <a:pt x="773" y="11"/>
                  <a:pt x="771" y="1"/>
                </a:cubicBezTo>
                <a:cubicBezTo>
                  <a:pt x="764" y="45"/>
                  <a:pt x="770" y="53"/>
                  <a:pt x="767" y="55"/>
                </a:cubicBezTo>
                <a:cubicBezTo>
                  <a:pt x="760" y="88"/>
                  <a:pt x="763" y="94"/>
                  <a:pt x="763" y="99"/>
                </a:cubicBezTo>
                <a:cubicBezTo>
                  <a:pt x="706" y="271"/>
                  <a:pt x="708" y="278"/>
                  <a:pt x="703" y="281"/>
                </a:cubicBezTo>
                <a:cubicBezTo>
                  <a:pt x="698" y="308"/>
                  <a:pt x="685" y="313"/>
                  <a:pt x="690" y="327"/>
                </a:cubicBezTo>
                <a:cubicBezTo>
                  <a:pt x="672" y="409"/>
                  <a:pt x="665" y="412"/>
                  <a:pt x="668" y="420"/>
                </a:cubicBezTo>
                <a:cubicBezTo>
                  <a:pt x="658" y="515"/>
                  <a:pt x="666" y="529"/>
                  <a:pt x="660" y="535"/>
                </a:cubicBezTo>
                <a:cubicBezTo>
                  <a:pt x="665" y="561"/>
                  <a:pt x="670" y="561"/>
                  <a:pt x="666" y="564"/>
                </a:cubicBezTo>
                <a:cubicBezTo>
                  <a:pt x="652" y="539"/>
                  <a:pt x="651" y="534"/>
                  <a:pt x="649" y="529"/>
                </a:cubicBezTo>
                <a:cubicBezTo>
                  <a:pt x="650" y="434"/>
                  <a:pt x="654" y="430"/>
                  <a:pt x="652" y="425"/>
                </a:cubicBezTo>
                <a:cubicBezTo>
                  <a:pt x="665" y="346"/>
                  <a:pt x="670" y="343"/>
                  <a:pt x="673" y="339"/>
                </a:cubicBezTo>
                <a:cubicBezTo>
                  <a:pt x="684" y="302"/>
                  <a:pt x="682" y="295"/>
                  <a:pt x="684" y="290"/>
                </a:cubicBezTo>
                <a:cubicBezTo>
                  <a:pt x="696" y="242"/>
                  <a:pt x="701" y="242"/>
                  <a:pt x="701" y="238"/>
                </a:cubicBezTo>
                <a:cubicBezTo>
                  <a:pt x="709" y="214"/>
                  <a:pt x="709" y="211"/>
                  <a:pt x="710" y="208"/>
                </a:cubicBezTo>
                <a:cubicBezTo>
                  <a:pt x="716" y="181"/>
                  <a:pt x="716" y="178"/>
                  <a:pt x="721" y="177"/>
                </a:cubicBezTo>
                <a:cubicBezTo>
                  <a:pt x="729" y="98"/>
                  <a:pt x="740" y="98"/>
                  <a:pt x="735" y="90"/>
                </a:cubicBezTo>
                <a:cubicBezTo>
                  <a:pt x="738" y="25"/>
                  <a:pt x="740" y="14"/>
                  <a:pt x="740" y="3"/>
                </a:cubicBezTo>
                <a:cubicBezTo>
                  <a:pt x="734" y="1"/>
                  <a:pt x="734" y="2"/>
                  <a:pt x="734" y="2"/>
                </a:cubicBezTo>
                <a:cubicBezTo>
                  <a:pt x="727" y="68"/>
                  <a:pt x="728" y="76"/>
                  <a:pt x="727" y="84"/>
                </a:cubicBezTo>
                <a:cubicBezTo>
                  <a:pt x="712" y="148"/>
                  <a:pt x="713" y="156"/>
                  <a:pt x="710" y="162"/>
                </a:cubicBezTo>
                <a:cubicBezTo>
                  <a:pt x="691" y="223"/>
                  <a:pt x="692" y="231"/>
                  <a:pt x="688" y="236"/>
                </a:cubicBezTo>
                <a:cubicBezTo>
                  <a:pt x="681" y="269"/>
                  <a:pt x="679" y="272"/>
                  <a:pt x="676" y="274"/>
                </a:cubicBezTo>
                <a:cubicBezTo>
                  <a:pt x="663" y="318"/>
                  <a:pt x="664" y="325"/>
                  <a:pt x="661" y="331"/>
                </a:cubicBezTo>
                <a:cubicBezTo>
                  <a:pt x="637" y="411"/>
                  <a:pt x="639" y="420"/>
                  <a:pt x="641" y="429"/>
                </a:cubicBezTo>
                <a:cubicBezTo>
                  <a:pt x="636" y="477"/>
                  <a:pt x="632" y="482"/>
                  <a:pt x="637" y="491"/>
                </a:cubicBezTo>
                <a:cubicBezTo>
                  <a:pt x="623" y="532"/>
                  <a:pt x="626" y="513"/>
                  <a:pt x="621" y="499"/>
                </a:cubicBezTo>
                <a:cubicBezTo>
                  <a:pt x="626" y="456"/>
                  <a:pt x="619" y="442"/>
                  <a:pt x="624" y="434"/>
                </a:cubicBezTo>
                <a:cubicBezTo>
                  <a:pt x="641" y="343"/>
                  <a:pt x="639" y="332"/>
                  <a:pt x="647" y="326"/>
                </a:cubicBezTo>
                <a:cubicBezTo>
                  <a:pt x="654" y="290"/>
                  <a:pt x="662" y="284"/>
                  <a:pt x="660" y="273"/>
                </a:cubicBezTo>
                <a:cubicBezTo>
                  <a:pt x="671" y="239"/>
                  <a:pt x="675" y="231"/>
                  <a:pt x="677" y="222"/>
                </a:cubicBezTo>
                <a:cubicBezTo>
                  <a:pt x="689" y="207"/>
                  <a:pt x="676" y="196"/>
                  <a:pt x="688" y="197"/>
                </a:cubicBezTo>
                <a:cubicBezTo>
                  <a:pt x="697" y="151"/>
                  <a:pt x="705" y="151"/>
                  <a:pt x="701" y="144"/>
                </a:cubicBezTo>
                <a:cubicBezTo>
                  <a:pt x="713" y="80"/>
                  <a:pt x="716" y="72"/>
                  <a:pt x="721" y="64"/>
                </a:cubicBezTo>
                <a:cubicBezTo>
                  <a:pt x="712" y="1"/>
                  <a:pt x="712" y="1"/>
                  <a:pt x="712" y="1"/>
                </a:cubicBezTo>
                <a:cubicBezTo>
                  <a:pt x="709" y="61"/>
                  <a:pt x="702" y="71"/>
                  <a:pt x="703" y="85"/>
                </a:cubicBezTo>
                <a:cubicBezTo>
                  <a:pt x="690" y="147"/>
                  <a:pt x="687" y="149"/>
                  <a:pt x="689" y="154"/>
                </a:cubicBezTo>
                <a:cubicBezTo>
                  <a:pt x="675" y="188"/>
                  <a:pt x="675" y="195"/>
                  <a:pt x="674" y="201"/>
                </a:cubicBezTo>
                <a:cubicBezTo>
                  <a:pt x="659" y="224"/>
                  <a:pt x="665" y="234"/>
                  <a:pt x="662" y="239"/>
                </a:cubicBezTo>
                <a:cubicBezTo>
                  <a:pt x="652" y="264"/>
                  <a:pt x="647" y="268"/>
                  <a:pt x="649" y="276"/>
                </a:cubicBezTo>
                <a:cubicBezTo>
                  <a:pt x="618" y="362"/>
                  <a:pt x="625" y="381"/>
                  <a:pt x="616" y="391"/>
                </a:cubicBezTo>
                <a:cubicBezTo>
                  <a:pt x="612" y="443"/>
                  <a:pt x="611" y="453"/>
                  <a:pt x="609" y="463"/>
                </a:cubicBezTo>
                <a:cubicBezTo>
                  <a:pt x="604" y="488"/>
                  <a:pt x="596" y="479"/>
                  <a:pt x="602" y="478"/>
                </a:cubicBezTo>
                <a:cubicBezTo>
                  <a:pt x="599" y="439"/>
                  <a:pt x="599" y="431"/>
                  <a:pt x="600" y="424"/>
                </a:cubicBezTo>
                <a:cubicBezTo>
                  <a:pt x="601" y="393"/>
                  <a:pt x="601" y="384"/>
                  <a:pt x="606" y="379"/>
                </a:cubicBezTo>
                <a:cubicBezTo>
                  <a:pt x="612" y="304"/>
                  <a:pt x="623" y="301"/>
                  <a:pt x="617" y="290"/>
                </a:cubicBezTo>
                <a:cubicBezTo>
                  <a:pt x="639" y="225"/>
                  <a:pt x="642" y="218"/>
                  <a:pt x="644" y="211"/>
                </a:cubicBezTo>
                <a:cubicBezTo>
                  <a:pt x="658" y="181"/>
                  <a:pt x="656" y="164"/>
                  <a:pt x="664" y="153"/>
                </a:cubicBezTo>
                <a:cubicBezTo>
                  <a:pt x="685" y="100"/>
                  <a:pt x="679" y="93"/>
                  <a:pt x="684" y="92"/>
                </a:cubicBezTo>
                <a:cubicBezTo>
                  <a:pt x="690" y="64"/>
                  <a:pt x="694" y="58"/>
                  <a:pt x="692" y="49"/>
                </a:cubicBezTo>
                <a:cubicBezTo>
                  <a:pt x="701" y="5"/>
                  <a:pt x="701" y="3"/>
                  <a:pt x="702" y="1"/>
                </a:cubicBezTo>
                <a:cubicBezTo>
                  <a:pt x="683" y="28"/>
                  <a:pt x="686" y="47"/>
                  <a:pt x="680" y="62"/>
                </a:cubicBezTo>
                <a:cubicBezTo>
                  <a:pt x="669" y="102"/>
                  <a:pt x="668" y="105"/>
                  <a:pt x="664" y="107"/>
                </a:cubicBezTo>
                <a:cubicBezTo>
                  <a:pt x="645" y="182"/>
                  <a:pt x="637" y="183"/>
                  <a:pt x="639" y="188"/>
                </a:cubicBezTo>
                <a:cubicBezTo>
                  <a:pt x="622" y="227"/>
                  <a:pt x="625" y="237"/>
                  <a:pt x="620" y="243"/>
                </a:cubicBezTo>
                <a:cubicBezTo>
                  <a:pt x="607" y="306"/>
                  <a:pt x="596" y="318"/>
                  <a:pt x="602" y="338"/>
                </a:cubicBezTo>
                <a:cubicBezTo>
                  <a:pt x="587" y="411"/>
                  <a:pt x="584" y="413"/>
                  <a:pt x="585" y="416"/>
                </a:cubicBezTo>
                <a:cubicBezTo>
                  <a:pt x="592" y="456"/>
                  <a:pt x="589" y="476"/>
                  <a:pt x="586" y="486"/>
                </a:cubicBezTo>
                <a:cubicBezTo>
                  <a:pt x="576" y="486"/>
                  <a:pt x="582" y="466"/>
                  <a:pt x="574" y="456"/>
                </a:cubicBezTo>
                <a:cubicBezTo>
                  <a:pt x="572" y="408"/>
                  <a:pt x="575" y="405"/>
                  <a:pt x="574" y="401"/>
                </a:cubicBezTo>
                <a:cubicBezTo>
                  <a:pt x="570" y="359"/>
                  <a:pt x="578" y="356"/>
                  <a:pt x="578" y="348"/>
                </a:cubicBezTo>
                <a:cubicBezTo>
                  <a:pt x="591" y="269"/>
                  <a:pt x="606" y="253"/>
                  <a:pt x="607" y="229"/>
                </a:cubicBezTo>
                <a:cubicBezTo>
                  <a:pt x="628" y="172"/>
                  <a:pt x="635" y="153"/>
                  <a:pt x="636" y="131"/>
                </a:cubicBezTo>
                <a:cubicBezTo>
                  <a:pt x="651" y="107"/>
                  <a:pt x="647" y="100"/>
                  <a:pt x="649" y="97"/>
                </a:cubicBezTo>
                <a:cubicBezTo>
                  <a:pt x="666" y="58"/>
                  <a:pt x="663" y="48"/>
                  <a:pt x="671" y="44"/>
                </a:cubicBezTo>
                <a:cubicBezTo>
                  <a:pt x="683" y="4"/>
                  <a:pt x="683" y="2"/>
                  <a:pt x="683" y="1"/>
                </a:cubicBezTo>
                <a:cubicBezTo>
                  <a:pt x="666" y="15"/>
                  <a:pt x="663" y="20"/>
                  <a:pt x="662" y="25"/>
                </a:cubicBezTo>
                <a:cubicBezTo>
                  <a:pt x="656" y="53"/>
                  <a:pt x="651" y="53"/>
                  <a:pt x="651" y="56"/>
                </a:cubicBezTo>
                <a:cubicBezTo>
                  <a:pt x="614" y="161"/>
                  <a:pt x="615" y="172"/>
                  <a:pt x="609" y="180"/>
                </a:cubicBezTo>
                <a:cubicBezTo>
                  <a:pt x="604" y="215"/>
                  <a:pt x="593" y="215"/>
                  <a:pt x="598" y="223"/>
                </a:cubicBezTo>
                <a:cubicBezTo>
                  <a:pt x="586" y="276"/>
                  <a:pt x="579" y="282"/>
                  <a:pt x="579" y="293"/>
                </a:cubicBezTo>
                <a:cubicBezTo>
                  <a:pt x="560" y="338"/>
                  <a:pt x="569" y="347"/>
                  <a:pt x="564" y="350"/>
                </a:cubicBezTo>
                <a:cubicBezTo>
                  <a:pt x="556" y="408"/>
                  <a:pt x="565" y="420"/>
                  <a:pt x="560" y="424"/>
                </a:cubicBezTo>
                <a:cubicBezTo>
                  <a:pt x="561" y="455"/>
                  <a:pt x="552" y="459"/>
                  <a:pt x="548" y="453"/>
                </a:cubicBezTo>
                <a:cubicBezTo>
                  <a:pt x="532" y="389"/>
                  <a:pt x="527" y="378"/>
                  <a:pt x="530" y="370"/>
                </a:cubicBezTo>
                <a:cubicBezTo>
                  <a:pt x="539" y="313"/>
                  <a:pt x="532" y="301"/>
                  <a:pt x="540" y="297"/>
                </a:cubicBezTo>
                <a:cubicBezTo>
                  <a:pt x="549" y="257"/>
                  <a:pt x="550" y="254"/>
                  <a:pt x="552" y="250"/>
                </a:cubicBezTo>
                <a:cubicBezTo>
                  <a:pt x="596" y="123"/>
                  <a:pt x="598" y="112"/>
                  <a:pt x="602" y="103"/>
                </a:cubicBezTo>
                <a:cubicBezTo>
                  <a:pt x="625" y="40"/>
                  <a:pt x="632" y="38"/>
                  <a:pt x="631" y="32"/>
                </a:cubicBezTo>
                <a:cubicBezTo>
                  <a:pt x="639" y="15"/>
                  <a:pt x="637" y="12"/>
                  <a:pt x="640" y="11"/>
                </a:cubicBezTo>
                <a:cubicBezTo>
                  <a:pt x="630" y="1"/>
                  <a:pt x="630" y="1"/>
                  <a:pt x="630" y="1"/>
                </a:cubicBezTo>
                <a:cubicBezTo>
                  <a:pt x="607" y="52"/>
                  <a:pt x="609" y="69"/>
                  <a:pt x="598" y="80"/>
                </a:cubicBezTo>
                <a:cubicBezTo>
                  <a:pt x="569" y="164"/>
                  <a:pt x="566" y="166"/>
                  <a:pt x="566" y="169"/>
                </a:cubicBezTo>
                <a:cubicBezTo>
                  <a:pt x="552" y="205"/>
                  <a:pt x="550" y="211"/>
                  <a:pt x="552" y="220"/>
                </a:cubicBezTo>
                <a:cubicBezTo>
                  <a:pt x="537" y="253"/>
                  <a:pt x="536" y="256"/>
                  <a:pt x="538" y="261"/>
                </a:cubicBezTo>
                <a:cubicBezTo>
                  <a:pt x="521" y="307"/>
                  <a:pt x="526" y="318"/>
                  <a:pt x="522" y="324"/>
                </a:cubicBezTo>
                <a:cubicBezTo>
                  <a:pt x="510" y="398"/>
                  <a:pt x="520" y="411"/>
                  <a:pt x="515" y="418"/>
                </a:cubicBezTo>
                <a:cubicBezTo>
                  <a:pt x="503" y="393"/>
                  <a:pt x="505" y="389"/>
                  <a:pt x="505" y="384"/>
                </a:cubicBezTo>
                <a:cubicBezTo>
                  <a:pt x="498" y="348"/>
                  <a:pt x="502" y="342"/>
                  <a:pt x="500" y="334"/>
                </a:cubicBezTo>
                <a:cubicBezTo>
                  <a:pt x="515" y="273"/>
                  <a:pt x="518" y="271"/>
                  <a:pt x="515" y="265"/>
                </a:cubicBezTo>
                <a:cubicBezTo>
                  <a:pt x="538" y="213"/>
                  <a:pt x="532" y="203"/>
                  <a:pt x="539" y="200"/>
                </a:cubicBezTo>
                <a:cubicBezTo>
                  <a:pt x="551" y="167"/>
                  <a:pt x="552" y="164"/>
                  <a:pt x="550" y="159"/>
                </a:cubicBezTo>
                <a:cubicBezTo>
                  <a:pt x="581" y="93"/>
                  <a:pt x="581" y="77"/>
                  <a:pt x="594" y="69"/>
                </a:cubicBezTo>
                <a:cubicBezTo>
                  <a:pt x="600" y="44"/>
                  <a:pt x="602" y="37"/>
                  <a:pt x="603" y="29"/>
                </a:cubicBezTo>
                <a:cubicBezTo>
                  <a:pt x="603" y="1"/>
                  <a:pt x="603" y="1"/>
                  <a:pt x="603" y="1"/>
                </a:cubicBezTo>
                <a:cubicBezTo>
                  <a:pt x="584" y="53"/>
                  <a:pt x="582" y="60"/>
                  <a:pt x="581" y="67"/>
                </a:cubicBezTo>
                <a:cubicBezTo>
                  <a:pt x="568" y="85"/>
                  <a:pt x="569" y="93"/>
                  <a:pt x="564" y="97"/>
                </a:cubicBezTo>
                <a:cubicBezTo>
                  <a:pt x="549" y="137"/>
                  <a:pt x="552" y="145"/>
                  <a:pt x="543" y="146"/>
                </a:cubicBezTo>
                <a:cubicBezTo>
                  <a:pt x="525" y="205"/>
                  <a:pt x="525" y="211"/>
                  <a:pt x="520" y="215"/>
                </a:cubicBezTo>
                <a:cubicBezTo>
                  <a:pt x="503" y="255"/>
                  <a:pt x="509" y="265"/>
                  <a:pt x="504" y="269"/>
                </a:cubicBezTo>
                <a:cubicBezTo>
                  <a:pt x="495" y="313"/>
                  <a:pt x="495" y="319"/>
                  <a:pt x="491" y="325"/>
                </a:cubicBezTo>
                <a:cubicBezTo>
                  <a:pt x="487" y="349"/>
                  <a:pt x="488" y="356"/>
                  <a:pt x="485" y="360"/>
                </a:cubicBezTo>
                <a:cubicBezTo>
                  <a:pt x="469" y="364"/>
                  <a:pt x="476" y="349"/>
                  <a:pt x="467" y="336"/>
                </a:cubicBezTo>
                <a:cubicBezTo>
                  <a:pt x="481" y="253"/>
                  <a:pt x="485" y="249"/>
                  <a:pt x="486" y="244"/>
                </a:cubicBezTo>
                <a:cubicBezTo>
                  <a:pt x="495" y="202"/>
                  <a:pt x="498" y="192"/>
                  <a:pt x="503" y="184"/>
                </a:cubicBezTo>
                <a:cubicBezTo>
                  <a:pt x="523" y="137"/>
                  <a:pt x="520" y="129"/>
                  <a:pt x="524" y="125"/>
                </a:cubicBezTo>
                <a:cubicBezTo>
                  <a:pt x="535" y="89"/>
                  <a:pt x="543" y="85"/>
                  <a:pt x="542" y="77"/>
                </a:cubicBezTo>
                <a:cubicBezTo>
                  <a:pt x="563" y="25"/>
                  <a:pt x="574" y="20"/>
                  <a:pt x="572" y="9"/>
                </a:cubicBezTo>
                <a:cubicBezTo>
                  <a:pt x="562" y="5"/>
                  <a:pt x="561" y="8"/>
                  <a:pt x="561" y="13"/>
                </a:cubicBezTo>
                <a:cubicBezTo>
                  <a:pt x="539" y="57"/>
                  <a:pt x="539" y="67"/>
                  <a:pt x="532" y="74"/>
                </a:cubicBezTo>
                <a:cubicBezTo>
                  <a:pt x="517" y="115"/>
                  <a:pt x="506" y="115"/>
                  <a:pt x="511" y="123"/>
                </a:cubicBezTo>
                <a:cubicBezTo>
                  <a:pt x="494" y="184"/>
                  <a:pt x="485" y="190"/>
                  <a:pt x="484" y="199"/>
                </a:cubicBezTo>
                <a:cubicBezTo>
                  <a:pt x="471" y="262"/>
                  <a:pt x="463" y="268"/>
                  <a:pt x="464" y="279"/>
                </a:cubicBezTo>
                <a:cubicBezTo>
                  <a:pt x="447" y="319"/>
                  <a:pt x="453" y="311"/>
                  <a:pt x="446" y="297"/>
                </a:cubicBezTo>
                <a:cubicBezTo>
                  <a:pt x="451" y="252"/>
                  <a:pt x="460" y="248"/>
                  <a:pt x="454" y="236"/>
                </a:cubicBezTo>
                <a:cubicBezTo>
                  <a:pt x="474" y="171"/>
                  <a:pt x="475" y="167"/>
                  <a:pt x="479" y="164"/>
                </a:cubicBezTo>
                <a:cubicBezTo>
                  <a:pt x="510" y="88"/>
                  <a:pt x="518" y="88"/>
                  <a:pt x="513" y="80"/>
                </a:cubicBezTo>
                <a:cubicBezTo>
                  <a:pt x="525" y="51"/>
                  <a:pt x="532" y="49"/>
                  <a:pt x="535" y="45"/>
                </a:cubicBezTo>
                <a:cubicBezTo>
                  <a:pt x="549" y="1"/>
                  <a:pt x="550" y="1"/>
                  <a:pt x="551" y="1"/>
                </a:cubicBezTo>
                <a:cubicBezTo>
                  <a:pt x="527" y="19"/>
                  <a:pt x="529" y="30"/>
                  <a:pt x="519" y="35"/>
                </a:cubicBezTo>
                <a:cubicBezTo>
                  <a:pt x="513" y="72"/>
                  <a:pt x="498" y="74"/>
                  <a:pt x="499" y="85"/>
                </a:cubicBezTo>
                <a:cubicBezTo>
                  <a:pt x="486" y="116"/>
                  <a:pt x="478" y="122"/>
                  <a:pt x="477" y="131"/>
                </a:cubicBezTo>
                <a:cubicBezTo>
                  <a:pt x="449" y="196"/>
                  <a:pt x="458" y="206"/>
                  <a:pt x="450" y="207"/>
                </a:cubicBezTo>
                <a:cubicBezTo>
                  <a:pt x="436" y="264"/>
                  <a:pt x="442" y="272"/>
                  <a:pt x="439" y="275"/>
                </a:cubicBezTo>
                <a:cubicBezTo>
                  <a:pt x="425" y="265"/>
                  <a:pt x="431" y="254"/>
                  <a:pt x="430" y="238"/>
                </a:cubicBezTo>
                <a:cubicBezTo>
                  <a:pt x="448" y="140"/>
                  <a:pt x="454" y="128"/>
                  <a:pt x="456" y="114"/>
                </a:cubicBezTo>
                <a:cubicBezTo>
                  <a:pt x="464" y="89"/>
                  <a:pt x="467" y="83"/>
                  <a:pt x="469" y="76"/>
                </a:cubicBezTo>
                <a:cubicBezTo>
                  <a:pt x="483" y="52"/>
                  <a:pt x="480" y="49"/>
                  <a:pt x="481" y="48"/>
                </a:cubicBezTo>
                <a:cubicBezTo>
                  <a:pt x="506" y="2"/>
                  <a:pt x="506" y="1"/>
                  <a:pt x="507" y="1"/>
                </a:cubicBezTo>
                <a:cubicBezTo>
                  <a:pt x="486" y="11"/>
                  <a:pt x="488" y="23"/>
                  <a:pt x="477" y="28"/>
                </a:cubicBezTo>
                <a:cubicBezTo>
                  <a:pt x="464" y="64"/>
                  <a:pt x="460" y="72"/>
                  <a:pt x="458" y="82"/>
                </a:cubicBezTo>
                <a:cubicBezTo>
                  <a:pt x="445" y="116"/>
                  <a:pt x="441" y="120"/>
                  <a:pt x="439" y="125"/>
                </a:cubicBezTo>
                <a:cubicBezTo>
                  <a:pt x="428" y="163"/>
                  <a:pt x="432" y="171"/>
                  <a:pt x="424" y="173"/>
                </a:cubicBezTo>
                <a:cubicBezTo>
                  <a:pt x="418" y="232"/>
                  <a:pt x="416" y="240"/>
                  <a:pt x="415" y="249"/>
                </a:cubicBezTo>
                <a:cubicBezTo>
                  <a:pt x="407" y="213"/>
                  <a:pt x="405" y="196"/>
                  <a:pt x="408" y="181"/>
                </a:cubicBezTo>
                <a:cubicBezTo>
                  <a:pt x="424" y="109"/>
                  <a:pt x="422" y="100"/>
                  <a:pt x="422" y="91"/>
                </a:cubicBezTo>
                <a:cubicBezTo>
                  <a:pt x="441" y="48"/>
                  <a:pt x="439" y="41"/>
                  <a:pt x="444" y="38"/>
                </a:cubicBezTo>
                <a:cubicBezTo>
                  <a:pt x="455" y="8"/>
                  <a:pt x="456" y="4"/>
                  <a:pt x="457" y="1"/>
                </a:cubicBezTo>
                <a:cubicBezTo>
                  <a:pt x="421" y="65"/>
                  <a:pt x="416" y="75"/>
                  <a:pt x="414" y="88"/>
                </a:cubicBezTo>
                <a:cubicBezTo>
                  <a:pt x="401" y="145"/>
                  <a:pt x="400" y="152"/>
                  <a:pt x="397" y="157"/>
                </a:cubicBezTo>
                <a:cubicBezTo>
                  <a:pt x="398" y="212"/>
                  <a:pt x="390" y="221"/>
                  <a:pt x="396" y="237"/>
                </a:cubicBezTo>
                <a:cubicBezTo>
                  <a:pt x="386" y="261"/>
                  <a:pt x="383" y="257"/>
                  <a:pt x="386" y="255"/>
                </a:cubicBezTo>
                <a:cubicBezTo>
                  <a:pt x="376" y="202"/>
                  <a:pt x="382" y="193"/>
                  <a:pt x="381" y="181"/>
                </a:cubicBezTo>
                <a:cubicBezTo>
                  <a:pt x="388" y="120"/>
                  <a:pt x="382" y="112"/>
                  <a:pt x="385" y="109"/>
                </a:cubicBezTo>
                <a:cubicBezTo>
                  <a:pt x="399" y="34"/>
                  <a:pt x="404" y="27"/>
                  <a:pt x="400" y="16"/>
                </a:cubicBezTo>
                <a:cubicBezTo>
                  <a:pt x="394" y="1"/>
                  <a:pt x="394" y="2"/>
                  <a:pt x="393" y="3"/>
                </a:cubicBezTo>
                <a:cubicBezTo>
                  <a:pt x="380" y="78"/>
                  <a:pt x="376" y="85"/>
                  <a:pt x="373" y="92"/>
                </a:cubicBezTo>
                <a:cubicBezTo>
                  <a:pt x="372" y="133"/>
                  <a:pt x="366" y="134"/>
                  <a:pt x="371" y="141"/>
                </a:cubicBezTo>
                <a:cubicBezTo>
                  <a:pt x="364" y="197"/>
                  <a:pt x="370" y="209"/>
                  <a:pt x="368" y="216"/>
                </a:cubicBezTo>
                <a:cubicBezTo>
                  <a:pt x="357" y="219"/>
                  <a:pt x="356" y="217"/>
                  <a:pt x="358" y="216"/>
                </a:cubicBezTo>
                <a:cubicBezTo>
                  <a:pt x="355" y="162"/>
                  <a:pt x="352" y="147"/>
                  <a:pt x="350" y="133"/>
                </a:cubicBezTo>
                <a:cubicBezTo>
                  <a:pt x="362" y="59"/>
                  <a:pt x="364" y="48"/>
                  <a:pt x="368" y="39"/>
                </a:cubicBezTo>
                <a:cubicBezTo>
                  <a:pt x="365" y="1"/>
                  <a:pt x="365" y="1"/>
                  <a:pt x="365" y="1"/>
                </a:cubicBezTo>
                <a:cubicBezTo>
                  <a:pt x="349" y="51"/>
                  <a:pt x="346" y="61"/>
                  <a:pt x="348" y="72"/>
                </a:cubicBezTo>
                <a:cubicBezTo>
                  <a:pt x="352" y="86"/>
                  <a:pt x="338" y="94"/>
                  <a:pt x="345" y="101"/>
                </a:cubicBezTo>
                <a:cubicBezTo>
                  <a:pt x="336" y="147"/>
                  <a:pt x="338" y="154"/>
                  <a:pt x="340" y="160"/>
                </a:cubicBezTo>
                <a:cubicBezTo>
                  <a:pt x="330" y="154"/>
                  <a:pt x="325" y="142"/>
                  <a:pt x="321" y="130"/>
                </a:cubicBezTo>
                <a:cubicBezTo>
                  <a:pt x="326" y="18"/>
                  <a:pt x="325" y="12"/>
                  <a:pt x="323" y="4"/>
                </a:cubicBezTo>
                <a:cubicBezTo>
                  <a:pt x="312" y="22"/>
                  <a:pt x="309" y="43"/>
                  <a:pt x="310" y="67"/>
                </a:cubicBezTo>
                <a:cubicBezTo>
                  <a:pt x="310" y="113"/>
                  <a:pt x="308" y="119"/>
                  <a:pt x="311" y="127"/>
                </a:cubicBezTo>
                <a:cubicBezTo>
                  <a:pt x="299" y="84"/>
                  <a:pt x="299" y="81"/>
                  <a:pt x="299" y="70"/>
                </a:cubicBezTo>
                <a:cubicBezTo>
                  <a:pt x="302" y="16"/>
                  <a:pt x="304" y="9"/>
                  <a:pt x="303" y="1"/>
                </a:cubicBezTo>
                <a:cubicBezTo>
                  <a:pt x="289" y="13"/>
                  <a:pt x="290" y="21"/>
                  <a:pt x="288" y="28"/>
                </a:cubicBezTo>
                <a:cubicBezTo>
                  <a:pt x="287" y="102"/>
                  <a:pt x="295" y="113"/>
                  <a:pt x="287" y="117"/>
                </a:cubicBezTo>
                <a:cubicBezTo>
                  <a:pt x="280" y="84"/>
                  <a:pt x="274" y="76"/>
                  <a:pt x="279" y="74"/>
                </a:cubicBezTo>
                <a:cubicBezTo>
                  <a:pt x="262" y="7"/>
                  <a:pt x="262" y="13"/>
                  <a:pt x="264" y="20"/>
                </a:cubicBezTo>
                <a:cubicBezTo>
                  <a:pt x="261" y="51"/>
                  <a:pt x="259" y="54"/>
                  <a:pt x="259" y="59"/>
                </a:cubicBezTo>
                <a:cubicBezTo>
                  <a:pt x="248" y="7"/>
                  <a:pt x="247" y="4"/>
                  <a:pt x="247" y="1"/>
                </a:cubicBezTo>
                <a:cubicBezTo>
                  <a:pt x="229" y="6"/>
                  <a:pt x="229" y="3"/>
                  <a:pt x="229" y="1"/>
                </a:cubicBezTo>
                <a:cubicBezTo>
                  <a:pt x="177" y="11"/>
                  <a:pt x="185" y="9"/>
                  <a:pt x="189" y="14"/>
                </a:cubicBezTo>
                <a:cubicBezTo>
                  <a:pt x="216" y="33"/>
                  <a:pt x="219" y="35"/>
                  <a:pt x="219" y="41"/>
                </a:cubicBezTo>
                <a:cubicBezTo>
                  <a:pt x="189" y="23"/>
                  <a:pt x="185" y="25"/>
                  <a:pt x="183" y="23"/>
                </a:cubicBezTo>
                <a:cubicBezTo>
                  <a:pt x="73" y="1"/>
                  <a:pt x="73" y="1"/>
                  <a:pt x="73" y="1"/>
                </a:cubicBezTo>
                <a:cubicBezTo>
                  <a:pt x="119" y="16"/>
                  <a:pt x="134" y="17"/>
                  <a:pt x="146" y="22"/>
                </a:cubicBezTo>
                <a:cubicBezTo>
                  <a:pt x="175" y="40"/>
                  <a:pt x="180" y="39"/>
                  <a:pt x="183" y="41"/>
                </a:cubicBezTo>
                <a:cubicBezTo>
                  <a:pt x="212" y="56"/>
                  <a:pt x="217" y="59"/>
                  <a:pt x="214" y="61"/>
                </a:cubicBezTo>
                <a:cubicBezTo>
                  <a:pt x="179" y="49"/>
                  <a:pt x="169" y="49"/>
                  <a:pt x="162" y="42"/>
                </a:cubicBezTo>
                <a:cubicBezTo>
                  <a:pt x="119" y="25"/>
                  <a:pt x="110" y="31"/>
                  <a:pt x="108" y="26"/>
                </a:cubicBezTo>
                <a:cubicBezTo>
                  <a:pt x="42" y="13"/>
                  <a:pt x="33" y="12"/>
                  <a:pt x="25" y="7"/>
                </a:cubicBezTo>
                <a:cubicBezTo>
                  <a:pt x="13" y="18"/>
                  <a:pt x="19" y="25"/>
                  <a:pt x="31" y="23"/>
                </a:cubicBezTo>
                <a:cubicBezTo>
                  <a:pt x="134" y="48"/>
                  <a:pt x="141" y="45"/>
                  <a:pt x="143" y="51"/>
                </a:cubicBezTo>
                <a:cubicBezTo>
                  <a:pt x="177" y="59"/>
                  <a:pt x="179" y="61"/>
                  <a:pt x="181" y="63"/>
                </a:cubicBezTo>
                <a:cubicBezTo>
                  <a:pt x="226" y="82"/>
                  <a:pt x="237" y="84"/>
                  <a:pt x="243" y="95"/>
                </a:cubicBezTo>
                <a:cubicBezTo>
                  <a:pt x="205" y="81"/>
                  <a:pt x="200" y="78"/>
                  <a:pt x="194" y="77"/>
                </a:cubicBezTo>
                <a:cubicBezTo>
                  <a:pt x="174" y="64"/>
                  <a:pt x="166" y="67"/>
                  <a:pt x="162" y="63"/>
                </a:cubicBezTo>
                <a:cubicBezTo>
                  <a:pt x="101" y="49"/>
                  <a:pt x="97" y="45"/>
                  <a:pt x="90" y="47"/>
                </a:cubicBezTo>
                <a:cubicBezTo>
                  <a:pt x="30" y="30"/>
                  <a:pt x="23" y="32"/>
                  <a:pt x="18" y="30"/>
                </a:cubicBezTo>
                <a:cubicBezTo>
                  <a:pt x="14" y="43"/>
                  <a:pt x="28" y="45"/>
                  <a:pt x="42" y="47"/>
                </a:cubicBezTo>
                <a:cubicBezTo>
                  <a:pt x="148" y="75"/>
                  <a:pt x="165" y="75"/>
                  <a:pt x="178" y="82"/>
                </a:cubicBezTo>
                <a:cubicBezTo>
                  <a:pt x="205" y="96"/>
                  <a:pt x="213" y="96"/>
                  <a:pt x="220" y="99"/>
                </a:cubicBezTo>
                <a:cubicBezTo>
                  <a:pt x="266" y="125"/>
                  <a:pt x="274" y="125"/>
                  <a:pt x="281" y="128"/>
                </a:cubicBezTo>
                <a:cubicBezTo>
                  <a:pt x="283" y="148"/>
                  <a:pt x="277" y="143"/>
                  <a:pt x="272" y="137"/>
                </a:cubicBezTo>
                <a:cubicBezTo>
                  <a:pt x="247" y="129"/>
                  <a:pt x="244" y="127"/>
                  <a:pt x="243" y="122"/>
                </a:cubicBezTo>
                <a:cubicBezTo>
                  <a:pt x="206" y="110"/>
                  <a:pt x="203" y="108"/>
                  <a:pt x="201" y="105"/>
                </a:cubicBezTo>
                <a:cubicBezTo>
                  <a:pt x="163" y="90"/>
                  <a:pt x="151" y="98"/>
                  <a:pt x="147" y="89"/>
                </a:cubicBezTo>
                <a:cubicBezTo>
                  <a:pt x="93" y="76"/>
                  <a:pt x="85" y="75"/>
                  <a:pt x="77" y="72"/>
                </a:cubicBezTo>
                <a:cubicBezTo>
                  <a:pt x="3" y="63"/>
                  <a:pt x="2" y="63"/>
                  <a:pt x="0" y="63"/>
                </a:cubicBezTo>
                <a:cubicBezTo>
                  <a:pt x="49" y="82"/>
                  <a:pt x="61" y="86"/>
                  <a:pt x="75" y="85"/>
                </a:cubicBezTo>
                <a:cubicBezTo>
                  <a:pt x="108" y="95"/>
                  <a:pt x="111" y="94"/>
                  <a:pt x="115" y="94"/>
                </a:cubicBezTo>
                <a:cubicBezTo>
                  <a:pt x="171" y="111"/>
                  <a:pt x="174" y="115"/>
                  <a:pt x="179" y="112"/>
                </a:cubicBezTo>
                <a:cubicBezTo>
                  <a:pt x="211" y="121"/>
                  <a:pt x="214" y="128"/>
                  <a:pt x="222" y="126"/>
                </a:cubicBezTo>
                <a:cubicBezTo>
                  <a:pt x="234" y="144"/>
                  <a:pt x="232" y="142"/>
                  <a:pt x="228" y="142"/>
                </a:cubicBezTo>
                <a:cubicBezTo>
                  <a:pt x="183" y="124"/>
                  <a:pt x="175" y="125"/>
                  <a:pt x="169" y="121"/>
                </a:cubicBezTo>
                <a:cubicBezTo>
                  <a:pt x="55" y="106"/>
                  <a:pt x="27" y="103"/>
                  <a:pt x="2" y="94"/>
                </a:cubicBezTo>
                <a:cubicBezTo>
                  <a:pt x="1" y="106"/>
                  <a:pt x="2" y="106"/>
                  <a:pt x="3" y="106"/>
                </a:cubicBezTo>
                <a:cubicBezTo>
                  <a:pt x="98" y="123"/>
                  <a:pt x="108" y="118"/>
                  <a:pt x="112" y="125"/>
                </a:cubicBezTo>
                <a:cubicBezTo>
                  <a:pt x="196" y="142"/>
                  <a:pt x="210" y="145"/>
                  <a:pt x="222" y="153"/>
                </a:cubicBezTo>
                <a:cubicBezTo>
                  <a:pt x="248" y="160"/>
                  <a:pt x="253" y="158"/>
                  <a:pt x="253" y="164"/>
                </a:cubicBezTo>
                <a:cubicBezTo>
                  <a:pt x="286" y="179"/>
                  <a:pt x="290" y="179"/>
                  <a:pt x="293" y="182"/>
                </a:cubicBezTo>
                <a:cubicBezTo>
                  <a:pt x="318" y="191"/>
                  <a:pt x="317" y="201"/>
                  <a:pt x="323" y="200"/>
                </a:cubicBezTo>
                <a:cubicBezTo>
                  <a:pt x="270" y="188"/>
                  <a:pt x="256" y="175"/>
                  <a:pt x="239" y="166"/>
                </a:cubicBezTo>
                <a:cubicBezTo>
                  <a:pt x="191" y="149"/>
                  <a:pt x="183" y="150"/>
                  <a:pt x="177" y="146"/>
                </a:cubicBezTo>
                <a:cubicBezTo>
                  <a:pt x="94" y="133"/>
                  <a:pt x="76" y="135"/>
                  <a:pt x="64" y="125"/>
                </a:cubicBezTo>
                <a:cubicBezTo>
                  <a:pt x="0" y="137"/>
                  <a:pt x="0" y="137"/>
                  <a:pt x="0" y="137"/>
                </a:cubicBezTo>
                <a:cubicBezTo>
                  <a:pt x="60" y="143"/>
                  <a:pt x="71" y="141"/>
                  <a:pt x="79" y="145"/>
                </a:cubicBezTo>
                <a:cubicBezTo>
                  <a:pt x="136" y="155"/>
                  <a:pt x="151" y="153"/>
                  <a:pt x="163" y="157"/>
                </a:cubicBezTo>
                <a:cubicBezTo>
                  <a:pt x="211" y="169"/>
                  <a:pt x="211" y="177"/>
                  <a:pt x="217" y="173"/>
                </a:cubicBezTo>
                <a:cubicBezTo>
                  <a:pt x="252" y="192"/>
                  <a:pt x="257" y="191"/>
                  <a:pt x="260" y="193"/>
                </a:cubicBezTo>
                <a:cubicBezTo>
                  <a:pt x="198" y="184"/>
                  <a:pt x="190" y="179"/>
                  <a:pt x="179" y="179"/>
                </a:cubicBezTo>
                <a:cubicBezTo>
                  <a:pt x="135" y="174"/>
                  <a:pt x="123" y="169"/>
                  <a:pt x="107" y="172"/>
                </a:cubicBezTo>
                <a:cubicBezTo>
                  <a:pt x="88" y="173"/>
                  <a:pt x="75" y="167"/>
                  <a:pt x="71" y="166"/>
                </a:cubicBezTo>
                <a:cubicBezTo>
                  <a:pt x="36" y="163"/>
                  <a:pt x="30" y="168"/>
                  <a:pt x="28" y="164"/>
                </a:cubicBezTo>
                <a:cubicBezTo>
                  <a:pt x="0" y="176"/>
                  <a:pt x="0" y="176"/>
                  <a:pt x="0" y="176"/>
                </a:cubicBezTo>
                <a:cubicBezTo>
                  <a:pt x="86" y="183"/>
                  <a:pt x="97" y="181"/>
                  <a:pt x="106" y="181"/>
                </a:cubicBezTo>
                <a:cubicBezTo>
                  <a:pt x="182" y="188"/>
                  <a:pt x="198" y="195"/>
                  <a:pt x="215" y="198"/>
                </a:cubicBezTo>
                <a:cubicBezTo>
                  <a:pt x="250" y="208"/>
                  <a:pt x="258" y="212"/>
                  <a:pt x="269" y="211"/>
                </a:cubicBezTo>
                <a:cubicBezTo>
                  <a:pt x="350" y="250"/>
                  <a:pt x="354" y="255"/>
                  <a:pt x="358" y="261"/>
                </a:cubicBezTo>
                <a:cubicBezTo>
                  <a:pt x="381" y="276"/>
                  <a:pt x="386" y="279"/>
                  <a:pt x="383" y="281"/>
                </a:cubicBezTo>
                <a:cubicBezTo>
                  <a:pt x="348" y="269"/>
                  <a:pt x="346" y="260"/>
                  <a:pt x="340" y="261"/>
                </a:cubicBezTo>
                <a:cubicBezTo>
                  <a:pt x="282" y="242"/>
                  <a:pt x="276" y="230"/>
                  <a:pt x="263" y="231"/>
                </a:cubicBezTo>
                <a:cubicBezTo>
                  <a:pt x="187" y="212"/>
                  <a:pt x="177" y="207"/>
                  <a:pt x="164" y="209"/>
                </a:cubicBezTo>
                <a:cubicBezTo>
                  <a:pt x="75" y="195"/>
                  <a:pt x="69" y="190"/>
                  <a:pt x="61" y="190"/>
                </a:cubicBezTo>
                <a:cubicBezTo>
                  <a:pt x="26" y="185"/>
                  <a:pt x="19" y="191"/>
                  <a:pt x="17" y="186"/>
                </a:cubicBezTo>
                <a:cubicBezTo>
                  <a:pt x="4" y="200"/>
                  <a:pt x="8" y="200"/>
                  <a:pt x="12" y="200"/>
                </a:cubicBezTo>
                <a:cubicBezTo>
                  <a:pt x="84" y="208"/>
                  <a:pt x="94" y="205"/>
                  <a:pt x="98" y="212"/>
                </a:cubicBezTo>
                <a:cubicBezTo>
                  <a:pt x="158" y="221"/>
                  <a:pt x="174" y="220"/>
                  <a:pt x="188" y="225"/>
                </a:cubicBezTo>
                <a:cubicBezTo>
                  <a:pt x="287" y="256"/>
                  <a:pt x="298" y="253"/>
                  <a:pt x="303" y="261"/>
                </a:cubicBezTo>
                <a:cubicBezTo>
                  <a:pt x="343" y="277"/>
                  <a:pt x="347" y="278"/>
                  <a:pt x="351" y="279"/>
                </a:cubicBezTo>
                <a:cubicBezTo>
                  <a:pt x="398" y="315"/>
                  <a:pt x="404" y="310"/>
                  <a:pt x="406" y="316"/>
                </a:cubicBezTo>
                <a:cubicBezTo>
                  <a:pt x="404" y="328"/>
                  <a:pt x="403" y="314"/>
                  <a:pt x="392" y="320"/>
                </a:cubicBezTo>
                <a:cubicBezTo>
                  <a:pt x="333" y="287"/>
                  <a:pt x="323" y="290"/>
                  <a:pt x="317" y="284"/>
                </a:cubicBezTo>
                <a:cubicBezTo>
                  <a:pt x="253" y="264"/>
                  <a:pt x="235" y="264"/>
                  <a:pt x="221" y="254"/>
                </a:cubicBezTo>
                <a:cubicBezTo>
                  <a:pt x="139" y="237"/>
                  <a:pt x="136" y="240"/>
                  <a:pt x="134" y="239"/>
                </a:cubicBezTo>
                <a:cubicBezTo>
                  <a:pt x="119" y="241"/>
                  <a:pt x="118" y="238"/>
                  <a:pt x="113" y="240"/>
                </a:cubicBezTo>
                <a:cubicBezTo>
                  <a:pt x="34" y="230"/>
                  <a:pt x="18" y="226"/>
                  <a:pt x="0" y="224"/>
                </a:cubicBezTo>
                <a:cubicBezTo>
                  <a:pt x="36" y="244"/>
                  <a:pt x="73" y="237"/>
                  <a:pt x="99" y="251"/>
                </a:cubicBezTo>
                <a:cubicBezTo>
                  <a:pt x="160" y="259"/>
                  <a:pt x="168" y="253"/>
                  <a:pt x="171" y="258"/>
                </a:cubicBezTo>
                <a:cubicBezTo>
                  <a:pt x="221" y="269"/>
                  <a:pt x="227" y="269"/>
                  <a:pt x="230" y="272"/>
                </a:cubicBezTo>
                <a:cubicBezTo>
                  <a:pt x="269" y="284"/>
                  <a:pt x="273" y="282"/>
                  <a:pt x="274" y="285"/>
                </a:cubicBezTo>
                <a:cubicBezTo>
                  <a:pt x="324" y="295"/>
                  <a:pt x="325" y="305"/>
                  <a:pt x="332" y="303"/>
                </a:cubicBezTo>
                <a:cubicBezTo>
                  <a:pt x="361" y="321"/>
                  <a:pt x="356" y="321"/>
                  <a:pt x="352" y="318"/>
                </a:cubicBezTo>
                <a:cubicBezTo>
                  <a:pt x="316" y="309"/>
                  <a:pt x="312" y="304"/>
                  <a:pt x="304" y="310"/>
                </a:cubicBezTo>
                <a:cubicBezTo>
                  <a:pt x="260" y="293"/>
                  <a:pt x="249" y="291"/>
                  <a:pt x="240" y="284"/>
                </a:cubicBezTo>
                <a:cubicBezTo>
                  <a:pt x="179" y="278"/>
                  <a:pt x="175" y="277"/>
                  <a:pt x="171" y="276"/>
                </a:cubicBezTo>
                <a:cubicBezTo>
                  <a:pt x="131" y="266"/>
                  <a:pt x="118" y="274"/>
                  <a:pt x="113" y="268"/>
                </a:cubicBezTo>
                <a:cubicBezTo>
                  <a:pt x="79" y="264"/>
                  <a:pt x="73" y="259"/>
                  <a:pt x="65" y="259"/>
                </a:cubicBezTo>
                <a:cubicBezTo>
                  <a:pt x="0" y="260"/>
                  <a:pt x="0" y="260"/>
                  <a:pt x="0" y="260"/>
                </a:cubicBezTo>
                <a:cubicBezTo>
                  <a:pt x="44" y="273"/>
                  <a:pt x="54" y="282"/>
                  <a:pt x="67" y="286"/>
                </a:cubicBezTo>
                <a:cubicBezTo>
                  <a:pt x="111" y="307"/>
                  <a:pt x="127" y="305"/>
                  <a:pt x="137" y="312"/>
                </a:cubicBezTo>
                <a:cubicBezTo>
                  <a:pt x="179" y="324"/>
                  <a:pt x="190" y="319"/>
                  <a:pt x="195" y="323"/>
                </a:cubicBezTo>
                <a:cubicBezTo>
                  <a:pt x="222" y="325"/>
                  <a:pt x="223" y="337"/>
                  <a:pt x="232" y="333"/>
                </a:cubicBezTo>
                <a:cubicBezTo>
                  <a:pt x="292" y="351"/>
                  <a:pt x="302" y="345"/>
                  <a:pt x="305" y="352"/>
                </a:cubicBezTo>
                <a:cubicBezTo>
                  <a:pt x="329" y="363"/>
                  <a:pt x="340" y="358"/>
                  <a:pt x="343" y="367"/>
                </a:cubicBezTo>
                <a:cubicBezTo>
                  <a:pt x="373" y="376"/>
                  <a:pt x="382" y="374"/>
                  <a:pt x="389" y="376"/>
                </a:cubicBezTo>
                <a:cubicBezTo>
                  <a:pt x="406" y="389"/>
                  <a:pt x="413" y="387"/>
                  <a:pt x="416" y="392"/>
                </a:cubicBezTo>
                <a:cubicBezTo>
                  <a:pt x="467" y="419"/>
                  <a:pt x="477" y="429"/>
                  <a:pt x="490" y="432"/>
                </a:cubicBezTo>
                <a:cubicBezTo>
                  <a:pt x="509" y="449"/>
                  <a:pt x="516" y="448"/>
                  <a:pt x="519" y="456"/>
                </a:cubicBezTo>
                <a:cubicBezTo>
                  <a:pt x="469" y="428"/>
                  <a:pt x="454" y="428"/>
                  <a:pt x="443" y="420"/>
                </a:cubicBezTo>
                <a:cubicBezTo>
                  <a:pt x="419" y="407"/>
                  <a:pt x="408" y="412"/>
                  <a:pt x="405" y="405"/>
                </a:cubicBezTo>
                <a:cubicBezTo>
                  <a:pt x="306" y="379"/>
                  <a:pt x="297" y="374"/>
                  <a:pt x="287" y="370"/>
                </a:cubicBezTo>
                <a:cubicBezTo>
                  <a:pt x="211" y="350"/>
                  <a:pt x="203" y="340"/>
                  <a:pt x="190" y="344"/>
                </a:cubicBezTo>
                <a:cubicBezTo>
                  <a:pt x="149" y="329"/>
                  <a:pt x="146" y="328"/>
                  <a:pt x="144" y="325"/>
                </a:cubicBezTo>
                <a:cubicBezTo>
                  <a:pt x="107" y="320"/>
                  <a:pt x="106" y="307"/>
                  <a:pt x="94" y="313"/>
                </a:cubicBezTo>
                <a:cubicBezTo>
                  <a:pt x="53" y="301"/>
                  <a:pt x="49" y="294"/>
                  <a:pt x="42" y="294"/>
                </a:cubicBezTo>
                <a:cubicBezTo>
                  <a:pt x="16" y="282"/>
                  <a:pt x="8" y="278"/>
                  <a:pt x="0" y="273"/>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52" y="392"/>
                  <a:pt x="445" y="397"/>
                  <a:pt x="445" y="389"/>
                </a:cubicBezTo>
                <a:cubicBezTo>
                  <a:pt x="413" y="374"/>
                  <a:pt x="403" y="373"/>
                  <a:pt x="398" y="364"/>
                </a:cubicBezTo>
                <a:cubicBezTo>
                  <a:pt x="332" y="349"/>
                  <a:pt x="327" y="344"/>
                  <a:pt x="321" y="344"/>
                </a:cubicBezTo>
                <a:cubicBezTo>
                  <a:pt x="277" y="328"/>
                  <a:pt x="268" y="331"/>
                  <a:pt x="263" y="326"/>
                </a:cubicBezTo>
                <a:cubicBezTo>
                  <a:pt x="192" y="308"/>
                  <a:pt x="184" y="312"/>
                  <a:pt x="178" y="308"/>
                </a:cubicBezTo>
                <a:cubicBezTo>
                  <a:pt x="158" y="302"/>
                  <a:pt x="153" y="305"/>
                  <a:pt x="151" y="301"/>
                </a:cubicBezTo>
                <a:cubicBezTo>
                  <a:pt x="61" y="275"/>
                  <a:pt x="60" y="273"/>
                  <a:pt x="57" y="274"/>
                </a:cubicBezTo>
                <a:cubicBezTo>
                  <a:pt x="96" y="277"/>
                  <a:pt x="101" y="280"/>
                  <a:pt x="106" y="282"/>
                </a:cubicBezTo>
                <a:cubicBezTo>
                  <a:pt x="170" y="289"/>
                  <a:pt x="182" y="289"/>
                  <a:pt x="192" y="294"/>
                </a:cubicBezTo>
                <a:cubicBezTo>
                  <a:pt x="250" y="297"/>
                  <a:pt x="250" y="305"/>
                  <a:pt x="256" y="304"/>
                </a:cubicBezTo>
                <a:cubicBezTo>
                  <a:pt x="293" y="316"/>
                  <a:pt x="296" y="316"/>
                  <a:pt x="300" y="317"/>
                </a:cubicBezTo>
                <a:cubicBezTo>
                  <a:pt x="317" y="321"/>
                  <a:pt x="319" y="322"/>
                  <a:pt x="320" y="323"/>
                </a:cubicBezTo>
                <a:cubicBezTo>
                  <a:pt x="363" y="337"/>
                  <a:pt x="369" y="340"/>
                  <a:pt x="375" y="341"/>
                </a:cubicBezTo>
                <a:cubicBezTo>
                  <a:pt x="408" y="364"/>
                  <a:pt x="416" y="361"/>
                  <a:pt x="421" y="363"/>
                </a:cubicBezTo>
                <a:cubicBezTo>
                  <a:pt x="473" y="405"/>
                  <a:pt x="479" y="400"/>
                  <a:pt x="481" y="404"/>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71" y="348"/>
                  <a:pt x="180" y="348"/>
                  <a:pt x="187" y="354"/>
                </a:cubicBezTo>
                <a:cubicBezTo>
                  <a:pt x="252" y="368"/>
                  <a:pt x="264" y="379"/>
                  <a:pt x="281" y="381"/>
                </a:cubicBezTo>
                <a:cubicBezTo>
                  <a:pt x="354" y="410"/>
                  <a:pt x="361" y="404"/>
                  <a:pt x="363" y="409"/>
                </a:cubicBezTo>
                <a:cubicBezTo>
                  <a:pt x="405" y="413"/>
                  <a:pt x="402" y="428"/>
                  <a:pt x="410" y="421"/>
                </a:cubicBezTo>
                <a:cubicBezTo>
                  <a:pt x="445" y="442"/>
                  <a:pt x="452" y="438"/>
                  <a:pt x="456" y="440"/>
                </a:cubicBezTo>
                <a:cubicBezTo>
                  <a:pt x="488" y="458"/>
                  <a:pt x="495" y="458"/>
                  <a:pt x="498" y="466"/>
                </a:cubicBezTo>
                <a:cubicBezTo>
                  <a:pt x="561" y="506"/>
                  <a:pt x="568" y="512"/>
                  <a:pt x="575" y="517"/>
                </a:cubicBezTo>
                <a:cubicBezTo>
                  <a:pt x="558" y="513"/>
                  <a:pt x="551" y="516"/>
                  <a:pt x="549" y="510"/>
                </a:cubicBezTo>
                <a:cubicBezTo>
                  <a:pt x="513" y="494"/>
                  <a:pt x="503" y="492"/>
                  <a:pt x="493" y="489"/>
                </a:cubicBezTo>
                <a:cubicBezTo>
                  <a:pt x="404" y="458"/>
                  <a:pt x="396" y="460"/>
                  <a:pt x="391" y="458"/>
                </a:cubicBezTo>
                <a:cubicBezTo>
                  <a:pt x="326" y="439"/>
                  <a:pt x="303" y="432"/>
                  <a:pt x="282" y="420"/>
                </a:cubicBezTo>
                <a:cubicBezTo>
                  <a:pt x="227" y="398"/>
                  <a:pt x="222" y="396"/>
                  <a:pt x="216" y="396"/>
                </a:cubicBezTo>
                <a:cubicBezTo>
                  <a:pt x="173" y="374"/>
                  <a:pt x="170" y="375"/>
                  <a:pt x="166" y="375"/>
                </a:cubicBezTo>
                <a:cubicBezTo>
                  <a:pt x="119" y="342"/>
                  <a:pt x="112" y="342"/>
                  <a:pt x="106" y="340"/>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47" y="873"/>
                  <a:pt x="3744" y="883"/>
                  <a:pt x="3740" y="882"/>
                </a:cubicBezTo>
                <a:cubicBezTo>
                  <a:pt x="3688" y="888"/>
                  <a:pt x="3681" y="898"/>
                  <a:pt x="3674" y="897"/>
                </a:cubicBezTo>
                <a:cubicBezTo>
                  <a:pt x="3645" y="906"/>
                  <a:pt x="3638" y="910"/>
                  <a:pt x="3630" y="912"/>
                </a:cubicBezTo>
                <a:cubicBezTo>
                  <a:pt x="3580" y="930"/>
                  <a:pt x="3573" y="940"/>
                  <a:pt x="3566" y="939"/>
                </a:cubicBezTo>
                <a:cubicBezTo>
                  <a:pt x="3521" y="966"/>
                  <a:pt x="3517" y="968"/>
                  <a:pt x="3514" y="969"/>
                </a:cubicBezTo>
                <a:cubicBezTo>
                  <a:pt x="3487" y="983"/>
                  <a:pt x="3484" y="993"/>
                  <a:pt x="3480" y="990"/>
                </a:cubicBezTo>
                <a:cubicBezTo>
                  <a:pt x="3470" y="1008"/>
                  <a:pt x="3482" y="995"/>
                  <a:pt x="3495" y="994"/>
                </a:cubicBezTo>
                <a:cubicBezTo>
                  <a:pt x="3557" y="953"/>
                  <a:pt x="3583" y="947"/>
                  <a:pt x="3608" y="931"/>
                </a:cubicBezTo>
                <a:cubicBezTo>
                  <a:pt x="3710" y="900"/>
                  <a:pt x="3716" y="894"/>
                  <a:pt x="3723" y="895"/>
                </a:cubicBezTo>
                <a:cubicBezTo>
                  <a:pt x="3788" y="882"/>
                  <a:pt x="3794" y="872"/>
                  <a:pt x="3801" y="873"/>
                </a:cubicBezTo>
                <a:cubicBezTo>
                  <a:pt x="3827" y="863"/>
                  <a:pt x="3834" y="869"/>
                  <a:pt x="3840" y="864"/>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29" y="928"/>
                  <a:pt x="3724" y="926"/>
                  <a:pt x="3720" y="932"/>
                </a:cubicBezTo>
                <a:cubicBezTo>
                  <a:pt x="3672" y="946"/>
                  <a:pt x="3662" y="944"/>
                  <a:pt x="3654" y="952"/>
                </a:cubicBezTo>
                <a:cubicBezTo>
                  <a:pt x="3593" y="974"/>
                  <a:pt x="3584" y="976"/>
                  <a:pt x="3576" y="983"/>
                </a:cubicBezTo>
                <a:cubicBezTo>
                  <a:pt x="3533" y="993"/>
                  <a:pt x="3529" y="999"/>
                  <a:pt x="3525" y="1003"/>
                </a:cubicBezTo>
                <a:cubicBezTo>
                  <a:pt x="3481" y="1019"/>
                  <a:pt x="3477" y="1025"/>
                  <a:pt x="3472" y="1024"/>
                </a:cubicBezTo>
                <a:cubicBezTo>
                  <a:pt x="3392" y="1085"/>
                  <a:pt x="3391" y="1089"/>
                  <a:pt x="3391" y="1094"/>
                </a:cubicBezTo>
                <a:cubicBezTo>
                  <a:pt x="3389" y="1100"/>
                  <a:pt x="3391" y="1098"/>
                  <a:pt x="3393" y="1095"/>
                </a:cubicBezTo>
                <a:cubicBezTo>
                  <a:pt x="3476" y="1037"/>
                  <a:pt x="3483" y="1026"/>
                  <a:pt x="3491" y="1028"/>
                </a:cubicBezTo>
                <a:cubicBezTo>
                  <a:pt x="3531" y="1015"/>
                  <a:pt x="3534" y="1006"/>
                  <a:pt x="3538" y="1009"/>
                </a:cubicBezTo>
                <a:cubicBezTo>
                  <a:pt x="3595" y="988"/>
                  <a:pt x="3603" y="981"/>
                  <a:pt x="3611" y="980"/>
                </a:cubicBezTo>
                <a:cubicBezTo>
                  <a:pt x="3651" y="964"/>
                  <a:pt x="3655" y="958"/>
                  <a:pt x="3659" y="955"/>
                </a:cubicBezTo>
                <a:cubicBezTo>
                  <a:pt x="3690" y="953"/>
                  <a:pt x="3697" y="945"/>
                  <a:pt x="3706" y="947"/>
                </a:cubicBezTo>
                <a:cubicBezTo>
                  <a:pt x="3744" y="927"/>
                  <a:pt x="3750" y="943"/>
                  <a:pt x="3753" y="932"/>
                </a:cubicBezTo>
                <a:cubicBezTo>
                  <a:pt x="3783" y="923"/>
                  <a:pt x="3792" y="925"/>
                  <a:pt x="3799" y="919"/>
                </a:cubicBezTo>
                <a:cubicBezTo>
                  <a:pt x="3840" y="899"/>
                  <a:pt x="3840" y="899"/>
                  <a:pt x="3840" y="899"/>
                </a:cubicBezTo>
                <a:close/>
                <a:moveTo>
                  <a:pt x="18" y="991"/>
                </a:moveTo>
                <a:cubicBezTo>
                  <a:pt x="19" y="988"/>
                  <a:pt x="21" y="987"/>
                  <a:pt x="24" y="985"/>
                </a:cubicBezTo>
                <a:cubicBezTo>
                  <a:pt x="41" y="954"/>
                  <a:pt x="52" y="950"/>
                  <a:pt x="55" y="938"/>
                </a:cubicBezTo>
                <a:cubicBezTo>
                  <a:pt x="77" y="912"/>
                  <a:pt x="76" y="910"/>
                  <a:pt x="77" y="909"/>
                </a:cubicBezTo>
                <a:cubicBezTo>
                  <a:pt x="85" y="893"/>
                  <a:pt x="91" y="890"/>
                  <a:pt x="94" y="885"/>
                </a:cubicBezTo>
                <a:cubicBezTo>
                  <a:pt x="117" y="847"/>
                  <a:pt x="125" y="839"/>
                  <a:pt x="127" y="826"/>
                </a:cubicBezTo>
                <a:cubicBezTo>
                  <a:pt x="144" y="805"/>
                  <a:pt x="143" y="800"/>
                  <a:pt x="147" y="800"/>
                </a:cubicBezTo>
                <a:cubicBezTo>
                  <a:pt x="208" y="707"/>
                  <a:pt x="208" y="692"/>
                  <a:pt x="219" y="688"/>
                </a:cubicBezTo>
                <a:cubicBezTo>
                  <a:pt x="270" y="630"/>
                  <a:pt x="278" y="623"/>
                  <a:pt x="284" y="613"/>
                </a:cubicBezTo>
                <a:cubicBezTo>
                  <a:pt x="313" y="588"/>
                  <a:pt x="318" y="585"/>
                  <a:pt x="321" y="581"/>
                </a:cubicBezTo>
                <a:cubicBezTo>
                  <a:pt x="347" y="553"/>
                  <a:pt x="359" y="556"/>
                  <a:pt x="361" y="551"/>
                </a:cubicBezTo>
                <a:cubicBezTo>
                  <a:pt x="311" y="579"/>
                  <a:pt x="302" y="591"/>
                  <a:pt x="289" y="599"/>
                </a:cubicBezTo>
                <a:cubicBezTo>
                  <a:pt x="258" y="633"/>
                  <a:pt x="251" y="631"/>
                  <a:pt x="253" y="637"/>
                </a:cubicBezTo>
                <a:cubicBezTo>
                  <a:pt x="226" y="662"/>
                  <a:pt x="224" y="664"/>
                  <a:pt x="219" y="664"/>
                </a:cubicBezTo>
                <a:cubicBezTo>
                  <a:pt x="196" y="698"/>
                  <a:pt x="191" y="703"/>
                  <a:pt x="188" y="709"/>
                </a:cubicBezTo>
                <a:cubicBezTo>
                  <a:pt x="146" y="779"/>
                  <a:pt x="135" y="788"/>
                  <a:pt x="132" y="806"/>
                </a:cubicBezTo>
                <a:cubicBezTo>
                  <a:pt x="97" y="854"/>
                  <a:pt x="91" y="860"/>
                  <a:pt x="88" y="868"/>
                </a:cubicBezTo>
                <a:cubicBezTo>
                  <a:pt x="70" y="899"/>
                  <a:pt x="64" y="905"/>
                  <a:pt x="60" y="912"/>
                </a:cubicBezTo>
                <a:cubicBezTo>
                  <a:pt x="43" y="944"/>
                  <a:pt x="31" y="945"/>
                  <a:pt x="29" y="953"/>
                </a:cubicBezTo>
                <a:cubicBezTo>
                  <a:pt x="9" y="980"/>
                  <a:pt x="5" y="985"/>
                  <a:pt x="0" y="989"/>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76" y="798"/>
                  <a:pt x="87" y="794"/>
                  <a:pt x="88" y="781"/>
                </a:cubicBezTo>
                <a:cubicBezTo>
                  <a:pt x="108" y="743"/>
                  <a:pt x="114" y="734"/>
                  <a:pt x="122" y="728"/>
                </a:cubicBezTo>
                <a:cubicBezTo>
                  <a:pt x="159" y="672"/>
                  <a:pt x="164" y="670"/>
                  <a:pt x="166" y="666"/>
                </a:cubicBezTo>
                <a:cubicBezTo>
                  <a:pt x="223" y="605"/>
                  <a:pt x="228" y="603"/>
                  <a:pt x="232" y="600"/>
                </a:cubicBezTo>
                <a:cubicBezTo>
                  <a:pt x="247" y="569"/>
                  <a:pt x="246" y="586"/>
                  <a:pt x="228" y="589"/>
                </a:cubicBezTo>
                <a:cubicBezTo>
                  <a:pt x="207" y="610"/>
                  <a:pt x="209" y="617"/>
                  <a:pt x="203" y="615"/>
                </a:cubicBezTo>
                <a:cubicBezTo>
                  <a:pt x="173" y="649"/>
                  <a:pt x="165" y="650"/>
                  <a:pt x="163" y="657"/>
                </a:cubicBezTo>
                <a:cubicBezTo>
                  <a:pt x="144" y="680"/>
                  <a:pt x="141" y="682"/>
                  <a:pt x="138" y="684"/>
                </a:cubicBezTo>
                <a:cubicBezTo>
                  <a:pt x="99" y="747"/>
                  <a:pt x="91" y="751"/>
                  <a:pt x="91" y="760"/>
                </a:cubicBezTo>
                <a:cubicBezTo>
                  <a:pt x="66" y="804"/>
                  <a:pt x="62" y="805"/>
                  <a:pt x="63" y="810"/>
                </a:cubicBezTo>
                <a:cubicBezTo>
                  <a:pt x="19" y="878"/>
                  <a:pt x="9" y="898"/>
                  <a:pt x="0" y="918"/>
                </a:cubicBezTo>
                <a:cubicBezTo>
                  <a:pt x="9" y="931"/>
                  <a:pt x="10" y="920"/>
                  <a:pt x="19" y="916"/>
                </a:cubicBezTo>
                <a:close/>
                <a:moveTo>
                  <a:pt x="101" y="952"/>
                </a:moveTo>
                <a:cubicBezTo>
                  <a:pt x="107" y="933"/>
                  <a:pt x="124" y="926"/>
                  <a:pt x="129" y="907"/>
                </a:cubicBezTo>
                <a:cubicBezTo>
                  <a:pt x="153" y="887"/>
                  <a:pt x="154" y="883"/>
                  <a:pt x="155" y="878"/>
                </a:cubicBezTo>
                <a:cubicBezTo>
                  <a:pt x="186" y="849"/>
                  <a:pt x="185" y="838"/>
                  <a:pt x="197" y="839"/>
                </a:cubicBezTo>
                <a:cubicBezTo>
                  <a:pt x="226" y="799"/>
                  <a:pt x="231" y="800"/>
                  <a:pt x="234" y="797"/>
                </a:cubicBezTo>
                <a:cubicBezTo>
                  <a:pt x="261" y="768"/>
                  <a:pt x="267" y="763"/>
                  <a:pt x="273" y="759"/>
                </a:cubicBezTo>
                <a:cubicBezTo>
                  <a:pt x="334" y="706"/>
                  <a:pt x="348" y="698"/>
                  <a:pt x="358" y="687"/>
                </a:cubicBezTo>
                <a:cubicBezTo>
                  <a:pt x="387" y="672"/>
                  <a:pt x="392" y="667"/>
                  <a:pt x="398" y="663"/>
                </a:cubicBezTo>
                <a:cubicBezTo>
                  <a:pt x="445" y="635"/>
                  <a:pt x="453" y="633"/>
                  <a:pt x="458" y="629"/>
                </a:cubicBezTo>
                <a:cubicBezTo>
                  <a:pt x="471" y="618"/>
                  <a:pt x="463" y="619"/>
                  <a:pt x="458" y="623"/>
                </a:cubicBezTo>
                <a:cubicBezTo>
                  <a:pt x="388" y="656"/>
                  <a:pt x="381" y="668"/>
                  <a:pt x="367" y="672"/>
                </a:cubicBezTo>
                <a:cubicBezTo>
                  <a:pt x="297" y="725"/>
                  <a:pt x="290" y="728"/>
                  <a:pt x="284" y="732"/>
                </a:cubicBezTo>
                <a:cubicBezTo>
                  <a:pt x="256" y="751"/>
                  <a:pt x="251" y="765"/>
                  <a:pt x="239" y="771"/>
                </a:cubicBezTo>
                <a:cubicBezTo>
                  <a:pt x="216" y="797"/>
                  <a:pt x="214" y="800"/>
                  <a:pt x="211" y="801"/>
                </a:cubicBezTo>
                <a:cubicBezTo>
                  <a:pt x="180" y="835"/>
                  <a:pt x="174" y="839"/>
                  <a:pt x="168" y="843"/>
                </a:cubicBezTo>
                <a:cubicBezTo>
                  <a:pt x="151" y="871"/>
                  <a:pt x="144" y="869"/>
                  <a:pt x="146" y="875"/>
                </a:cubicBezTo>
                <a:cubicBezTo>
                  <a:pt x="128" y="897"/>
                  <a:pt x="124" y="895"/>
                  <a:pt x="123" y="896"/>
                </a:cubicBezTo>
                <a:cubicBezTo>
                  <a:pt x="104" y="928"/>
                  <a:pt x="98" y="932"/>
                  <a:pt x="92" y="934"/>
                </a:cubicBezTo>
                <a:cubicBezTo>
                  <a:pt x="62" y="972"/>
                  <a:pt x="61" y="980"/>
                  <a:pt x="53" y="982"/>
                </a:cubicBezTo>
                <a:cubicBezTo>
                  <a:pt x="19" y="1020"/>
                  <a:pt x="10" y="1027"/>
                  <a:pt x="0" y="1035"/>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09" y="162"/>
                  <a:pt x="2703" y="166"/>
                  <a:pt x="2703" y="176"/>
                </a:cubicBezTo>
                <a:cubicBezTo>
                  <a:pt x="2684" y="207"/>
                  <a:pt x="2689" y="215"/>
                  <a:pt x="2685" y="218"/>
                </a:cubicBezTo>
                <a:cubicBezTo>
                  <a:pt x="2667" y="269"/>
                  <a:pt x="2658" y="272"/>
                  <a:pt x="2663" y="284"/>
                </a:cubicBezTo>
                <a:cubicBezTo>
                  <a:pt x="2644" y="335"/>
                  <a:pt x="2647" y="346"/>
                  <a:pt x="2641" y="351"/>
                </a:cubicBezTo>
                <a:cubicBezTo>
                  <a:pt x="2639" y="382"/>
                  <a:pt x="2639" y="386"/>
                  <a:pt x="2637" y="390"/>
                </a:cubicBezTo>
                <a:cubicBezTo>
                  <a:pt x="2637" y="425"/>
                  <a:pt x="2634" y="438"/>
                  <a:pt x="2641" y="437"/>
                </a:cubicBezTo>
                <a:cubicBezTo>
                  <a:pt x="2651" y="364"/>
                  <a:pt x="2648" y="354"/>
                  <a:pt x="2652" y="349"/>
                </a:cubicBezTo>
                <a:cubicBezTo>
                  <a:pt x="2709" y="187"/>
                  <a:pt x="2709" y="180"/>
                  <a:pt x="2715" y="176"/>
                </a:cubicBezTo>
                <a:cubicBezTo>
                  <a:pt x="2743" y="114"/>
                  <a:pt x="2749" y="110"/>
                  <a:pt x="2748" y="102"/>
                </a:cubicBezTo>
                <a:cubicBezTo>
                  <a:pt x="2765" y="72"/>
                  <a:pt x="2767" y="70"/>
                  <a:pt x="2770" y="68"/>
                </a:cubicBezTo>
                <a:cubicBezTo>
                  <a:pt x="2795" y="1"/>
                  <a:pt x="2795" y="1"/>
                  <a:pt x="2795" y="1"/>
                </a:cubicBezTo>
                <a:cubicBezTo>
                  <a:pt x="2777" y="34"/>
                  <a:pt x="2773" y="46"/>
                  <a:pt x="2761" y="52"/>
                </a:cubicBezTo>
                <a:close/>
                <a:moveTo>
                  <a:pt x="2792" y="99"/>
                </a:moveTo>
                <a:cubicBezTo>
                  <a:pt x="2784" y="104"/>
                  <a:pt x="2782" y="114"/>
                  <a:pt x="2778" y="122"/>
                </a:cubicBezTo>
                <a:cubicBezTo>
                  <a:pt x="2752" y="174"/>
                  <a:pt x="2748" y="177"/>
                  <a:pt x="2750" y="184"/>
                </a:cubicBezTo>
                <a:cubicBezTo>
                  <a:pt x="2728" y="230"/>
                  <a:pt x="2720" y="235"/>
                  <a:pt x="2721" y="246"/>
                </a:cubicBezTo>
                <a:cubicBezTo>
                  <a:pt x="2696" y="307"/>
                  <a:pt x="2692" y="315"/>
                  <a:pt x="2692" y="326"/>
                </a:cubicBezTo>
                <a:cubicBezTo>
                  <a:pt x="2671" y="365"/>
                  <a:pt x="2673" y="371"/>
                  <a:pt x="2673" y="377"/>
                </a:cubicBezTo>
                <a:cubicBezTo>
                  <a:pt x="2656" y="421"/>
                  <a:pt x="2658" y="428"/>
                  <a:pt x="2654" y="431"/>
                </a:cubicBezTo>
                <a:cubicBezTo>
                  <a:pt x="2647" y="531"/>
                  <a:pt x="2649" y="535"/>
                  <a:pt x="2652" y="538"/>
                </a:cubicBezTo>
                <a:cubicBezTo>
                  <a:pt x="2656" y="543"/>
                  <a:pt x="2655" y="540"/>
                  <a:pt x="2655" y="537"/>
                </a:cubicBezTo>
                <a:cubicBezTo>
                  <a:pt x="2666" y="437"/>
                  <a:pt x="2662" y="424"/>
                  <a:pt x="2670" y="419"/>
                </a:cubicBezTo>
                <a:cubicBezTo>
                  <a:pt x="2686" y="381"/>
                  <a:pt x="2681" y="373"/>
                  <a:pt x="2687" y="371"/>
                </a:cubicBezTo>
                <a:cubicBezTo>
                  <a:pt x="2709" y="315"/>
                  <a:pt x="2708" y="304"/>
                  <a:pt x="2713" y="298"/>
                </a:cubicBezTo>
                <a:cubicBezTo>
                  <a:pt x="2727" y="257"/>
                  <a:pt x="2726" y="250"/>
                  <a:pt x="2726" y="245"/>
                </a:cubicBezTo>
                <a:cubicBezTo>
                  <a:pt x="2745" y="221"/>
                  <a:pt x="2744" y="210"/>
                  <a:pt x="2751" y="205"/>
                </a:cubicBezTo>
                <a:cubicBezTo>
                  <a:pt x="2762" y="163"/>
                  <a:pt x="2778" y="168"/>
                  <a:pt x="2771" y="159"/>
                </a:cubicBezTo>
                <a:cubicBezTo>
                  <a:pt x="2784" y="131"/>
                  <a:pt x="2792" y="126"/>
                  <a:pt x="2792" y="117"/>
                </a:cubicBezTo>
                <a:cubicBezTo>
                  <a:pt x="2824" y="61"/>
                  <a:pt x="2826" y="58"/>
                  <a:pt x="2827" y="53"/>
                </a:cubicBezTo>
                <a:cubicBezTo>
                  <a:pt x="2852" y="7"/>
                  <a:pt x="2854" y="4"/>
                  <a:pt x="2855" y="1"/>
                </a:cubicBezTo>
                <a:cubicBezTo>
                  <a:pt x="2819" y="29"/>
                  <a:pt x="2828" y="46"/>
                  <a:pt x="2814" y="47"/>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152" y="1133"/>
                  <a:pt x="158" y="1136"/>
                  <a:pt x="167" y="1136"/>
                </a:cubicBezTo>
                <a:cubicBezTo>
                  <a:pt x="227" y="1170"/>
                  <a:pt x="234" y="1172"/>
                  <a:pt x="240" y="1174"/>
                </a:cubicBezTo>
                <a:cubicBezTo>
                  <a:pt x="321" y="1207"/>
                  <a:pt x="340" y="1214"/>
                  <a:pt x="358" y="1223"/>
                </a:cubicBezTo>
                <a:cubicBezTo>
                  <a:pt x="404" y="1238"/>
                  <a:pt x="411" y="1238"/>
                  <a:pt x="413" y="1242"/>
                </a:cubicBezTo>
                <a:cubicBezTo>
                  <a:pt x="447" y="1249"/>
                  <a:pt x="457" y="1244"/>
                  <a:pt x="457" y="1250"/>
                </a:cubicBezTo>
                <a:cubicBezTo>
                  <a:pt x="517" y="1256"/>
                  <a:pt x="529" y="1259"/>
                  <a:pt x="535" y="1251"/>
                </a:cubicBezTo>
                <a:cubicBezTo>
                  <a:pt x="336" y="1206"/>
                  <a:pt x="322" y="1195"/>
                  <a:pt x="299" y="1193"/>
                </a:cubicBezTo>
                <a:cubicBezTo>
                  <a:pt x="271" y="1176"/>
                  <a:pt x="265" y="1177"/>
                  <a:pt x="266" y="1171"/>
                </a:cubicBezTo>
                <a:cubicBezTo>
                  <a:pt x="194" y="1139"/>
                  <a:pt x="185" y="1135"/>
                  <a:pt x="175" y="1130"/>
                </a:cubicBezTo>
                <a:cubicBezTo>
                  <a:pt x="105" y="1104"/>
                  <a:pt x="108" y="1094"/>
                  <a:pt x="99" y="1097"/>
                </a:cubicBezTo>
                <a:cubicBezTo>
                  <a:pt x="50" y="1083"/>
                  <a:pt x="46" y="1082"/>
                  <a:pt x="44" y="1078"/>
                </a:cubicBezTo>
                <a:cubicBezTo>
                  <a:pt x="93" y="1083"/>
                  <a:pt x="131" y="1095"/>
                  <a:pt x="166" y="1109"/>
                </a:cubicBezTo>
                <a:cubicBezTo>
                  <a:pt x="213" y="1124"/>
                  <a:pt x="213" y="1131"/>
                  <a:pt x="222" y="1128"/>
                </a:cubicBezTo>
                <a:cubicBezTo>
                  <a:pt x="338" y="1176"/>
                  <a:pt x="340" y="1187"/>
                  <a:pt x="354" y="1186"/>
                </a:cubicBezTo>
                <a:cubicBezTo>
                  <a:pt x="440" y="1224"/>
                  <a:pt x="457" y="1219"/>
                  <a:pt x="462" y="1227"/>
                </a:cubicBezTo>
                <a:cubicBezTo>
                  <a:pt x="557" y="1225"/>
                  <a:pt x="569" y="1230"/>
                  <a:pt x="569" y="1224"/>
                </a:cubicBezTo>
                <a:cubicBezTo>
                  <a:pt x="440" y="1206"/>
                  <a:pt x="429" y="1207"/>
                  <a:pt x="424" y="1201"/>
                </a:cubicBezTo>
                <a:cubicBezTo>
                  <a:pt x="366" y="1182"/>
                  <a:pt x="359" y="1178"/>
                  <a:pt x="351" y="1174"/>
                </a:cubicBezTo>
                <a:cubicBezTo>
                  <a:pt x="275" y="1141"/>
                  <a:pt x="269" y="1135"/>
                  <a:pt x="257" y="1136"/>
                </a:cubicBezTo>
                <a:cubicBezTo>
                  <a:pt x="219" y="1120"/>
                  <a:pt x="221" y="1112"/>
                  <a:pt x="213" y="1114"/>
                </a:cubicBezTo>
                <a:cubicBezTo>
                  <a:pt x="148" y="1090"/>
                  <a:pt x="134" y="1083"/>
                  <a:pt x="116" y="1079"/>
                </a:cubicBezTo>
                <a:cubicBezTo>
                  <a:pt x="82" y="1067"/>
                  <a:pt x="68" y="1070"/>
                  <a:pt x="64" y="1063"/>
                </a:cubicBezTo>
                <a:cubicBezTo>
                  <a:pt x="151" y="1077"/>
                  <a:pt x="159" y="1074"/>
                  <a:pt x="160" y="1078"/>
                </a:cubicBezTo>
                <a:cubicBezTo>
                  <a:pt x="189" y="1083"/>
                  <a:pt x="187" y="1091"/>
                  <a:pt x="195" y="1088"/>
                </a:cubicBezTo>
                <a:cubicBezTo>
                  <a:pt x="215" y="1101"/>
                  <a:pt x="223" y="1098"/>
                  <a:pt x="224" y="1102"/>
                </a:cubicBezTo>
                <a:cubicBezTo>
                  <a:pt x="288" y="1122"/>
                  <a:pt x="291" y="1129"/>
                  <a:pt x="297" y="1132"/>
                </a:cubicBezTo>
                <a:cubicBezTo>
                  <a:pt x="370" y="1168"/>
                  <a:pt x="383" y="1174"/>
                  <a:pt x="397" y="1179"/>
                </a:cubicBezTo>
                <a:cubicBezTo>
                  <a:pt x="433" y="1178"/>
                  <a:pt x="410" y="1183"/>
                  <a:pt x="403" y="1170"/>
                </a:cubicBezTo>
                <a:cubicBezTo>
                  <a:pt x="313" y="1125"/>
                  <a:pt x="296" y="1122"/>
                  <a:pt x="285" y="1112"/>
                </a:cubicBezTo>
                <a:cubicBezTo>
                  <a:pt x="252" y="1097"/>
                  <a:pt x="247" y="1098"/>
                  <a:pt x="244" y="1096"/>
                </a:cubicBezTo>
                <a:cubicBezTo>
                  <a:pt x="172" y="1070"/>
                  <a:pt x="166" y="1066"/>
                  <a:pt x="159" y="1063"/>
                </a:cubicBezTo>
                <a:cubicBezTo>
                  <a:pt x="136" y="1042"/>
                  <a:pt x="141" y="1046"/>
                  <a:pt x="165" y="1049"/>
                </a:cubicBezTo>
                <a:cubicBezTo>
                  <a:pt x="235" y="1074"/>
                  <a:pt x="239" y="1084"/>
                  <a:pt x="253" y="1084"/>
                </a:cubicBezTo>
                <a:cubicBezTo>
                  <a:pt x="281" y="1103"/>
                  <a:pt x="298" y="1092"/>
                  <a:pt x="297" y="1100"/>
                </a:cubicBezTo>
                <a:cubicBezTo>
                  <a:pt x="347" y="1120"/>
                  <a:pt x="357" y="1124"/>
                  <a:pt x="367" y="1127"/>
                </a:cubicBezTo>
                <a:cubicBezTo>
                  <a:pt x="445" y="1150"/>
                  <a:pt x="459" y="1156"/>
                  <a:pt x="472" y="1157"/>
                </a:cubicBezTo>
                <a:cubicBezTo>
                  <a:pt x="550" y="1146"/>
                  <a:pt x="566" y="1152"/>
                  <a:pt x="567" y="1146"/>
                </a:cubicBezTo>
                <a:cubicBezTo>
                  <a:pt x="601" y="1124"/>
                  <a:pt x="598" y="1131"/>
                  <a:pt x="593" y="1133"/>
                </a:cubicBezTo>
                <a:cubicBezTo>
                  <a:pt x="510" y="1147"/>
                  <a:pt x="491" y="1148"/>
                  <a:pt x="472" y="1148"/>
                </a:cubicBezTo>
                <a:cubicBezTo>
                  <a:pt x="441" y="1135"/>
                  <a:pt x="429" y="1141"/>
                  <a:pt x="428" y="1135"/>
                </a:cubicBezTo>
                <a:cubicBezTo>
                  <a:pt x="326" y="1104"/>
                  <a:pt x="324" y="1094"/>
                  <a:pt x="311" y="1094"/>
                </a:cubicBezTo>
                <a:cubicBezTo>
                  <a:pt x="246" y="1066"/>
                  <a:pt x="233" y="1065"/>
                  <a:pt x="223" y="1062"/>
                </a:cubicBezTo>
                <a:cubicBezTo>
                  <a:pt x="182" y="1047"/>
                  <a:pt x="179" y="1041"/>
                  <a:pt x="173" y="1040"/>
                </a:cubicBezTo>
                <a:cubicBezTo>
                  <a:pt x="231" y="1046"/>
                  <a:pt x="245" y="1047"/>
                  <a:pt x="255" y="1052"/>
                </a:cubicBezTo>
                <a:cubicBezTo>
                  <a:pt x="317" y="1068"/>
                  <a:pt x="319" y="1075"/>
                  <a:pt x="328" y="1073"/>
                </a:cubicBezTo>
                <a:cubicBezTo>
                  <a:pt x="367" y="1091"/>
                  <a:pt x="373" y="1092"/>
                  <a:pt x="380" y="1092"/>
                </a:cubicBezTo>
                <a:cubicBezTo>
                  <a:pt x="423" y="1104"/>
                  <a:pt x="431" y="1104"/>
                  <a:pt x="436" y="1108"/>
                </a:cubicBezTo>
                <a:cubicBezTo>
                  <a:pt x="614" y="1117"/>
                  <a:pt x="617" y="1115"/>
                  <a:pt x="619" y="1112"/>
                </a:cubicBezTo>
                <a:cubicBezTo>
                  <a:pt x="640" y="1096"/>
                  <a:pt x="638" y="1106"/>
                  <a:pt x="627" y="1106"/>
                </a:cubicBezTo>
                <a:cubicBezTo>
                  <a:pt x="519" y="1110"/>
                  <a:pt x="510" y="1108"/>
                  <a:pt x="500" y="1110"/>
                </a:cubicBezTo>
                <a:cubicBezTo>
                  <a:pt x="460" y="1102"/>
                  <a:pt x="454" y="1100"/>
                  <a:pt x="450" y="1096"/>
                </a:cubicBezTo>
                <a:cubicBezTo>
                  <a:pt x="384" y="1077"/>
                  <a:pt x="366" y="1080"/>
                  <a:pt x="357" y="1073"/>
                </a:cubicBezTo>
                <a:cubicBezTo>
                  <a:pt x="244" y="1029"/>
                  <a:pt x="222" y="1035"/>
                  <a:pt x="216" y="1024"/>
                </a:cubicBezTo>
                <a:cubicBezTo>
                  <a:pt x="238" y="1032"/>
                  <a:pt x="253" y="1026"/>
                  <a:pt x="257" y="1032"/>
                </a:cubicBezTo>
                <a:cubicBezTo>
                  <a:pt x="397" y="1064"/>
                  <a:pt x="404" y="1064"/>
                  <a:pt x="409" y="1066"/>
                </a:cubicBezTo>
                <a:cubicBezTo>
                  <a:pt x="549" y="1075"/>
                  <a:pt x="573" y="1082"/>
                  <a:pt x="621" y="1072"/>
                </a:cubicBezTo>
                <a:cubicBezTo>
                  <a:pt x="670" y="1061"/>
                  <a:pt x="671" y="1056"/>
                  <a:pt x="678" y="1056"/>
                </a:cubicBezTo>
                <a:cubicBezTo>
                  <a:pt x="721" y="1036"/>
                  <a:pt x="728" y="1036"/>
                  <a:pt x="727" y="1028"/>
                </a:cubicBezTo>
                <a:cubicBezTo>
                  <a:pt x="646" y="1060"/>
                  <a:pt x="641" y="1059"/>
                  <a:pt x="641" y="1060"/>
                </a:cubicBezTo>
                <a:cubicBezTo>
                  <a:pt x="623" y="1064"/>
                  <a:pt x="620" y="1064"/>
                  <a:pt x="618" y="1066"/>
                </a:cubicBezTo>
                <a:cubicBezTo>
                  <a:pt x="489" y="1066"/>
                  <a:pt x="464" y="1062"/>
                  <a:pt x="435" y="1062"/>
                </a:cubicBezTo>
                <a:cubicBezTo>
                  <a:pt x="410" y="1046"/>
                  <a:pt x="395" y="1056"/>
                  <a:pt x="397" y="1048"/>
                </a:cubicBezTo>
                <a:cubicBezTo>
                  <a:pt x="365" y="1040"/>
                  <a:pt x="354" y="1045"/>
                  <a:pt x="350" y="1044"/>
                </a:cubicBezTo>
                <a:cubicBezTo>
                  <a:pt x="390" y="1049"/>
                  <a:pt x="401" y="1044"/>
                  <a:pt x="405" y="1045"/>
                </a:cubicBezTo>
                <a:cubicBezTo>
                  <a:pt x="484" y="1055"/>
                  <a:pt x="513" y="1054"/>
                  <a:pt x="542" y="1053"/>
                </a:cubicBezTo>
                <a:cubicBezTo>
                  <a:pt x="672" y="1032"/>
                  <a:pt x="671" y="1025"/>
                  <a:pt x="680" y="1027"/>
                </a:cubicBezTo>
                <a:cubicBezTo>
                  <a:pt x="744" y="995"/>
                  <a:pt x="757" y="994"/>
                  <a:pt x="760" y="984"/>
                </a:cubicBezTo>
                <a:cubicBezTo>
                  <a:pt x="685" y="1014"/>
                  <a:pt x="681" y="1016"/>
                  <a:pt x="680" y="1021"/>
                </a:cubicBezTo>
                <a:cubicBezTo>
                  <a:pt x="616" y="1034"/>
                  <a:pt x="613" y="1029"/>
                  <a:pt x="611" y="1034"/>
                </a:cubicBezTo>
                <a:cubicBezTo>
                  <a:pt x="555" y="1041"/>
                  <a:pt x="545" y="1042"/>
                  <a:pt x="536" y="1042"/>
                </a:cubicBezTo>
                <a:cubicBezTo>
                  <a:pt x="438" y="1039"/>
                  <a:pt x="430" y="1043"/>
                  <a:pt x="417" y="1036"/>
                </a:cubicBezTo>
                <a:cubicBezTo>
                  <a:pt x="383" y="1031"/>
                  <a:pt x="377" y="1033"/>
                  <a:pt x="376" y="1029"/>
                </a:cubicBezTo>
                <a:cubicBezTo>
                  <a:pt x="301" y="1014"/>
                  <a:pt x="292" y="1013"/>
                  <a:pt x="288" y="1008"/>
                </a:cubicBezTo>
                <a:cubicBezTo>
                  <a:pt x="475" y="1026"/>
                  <a:pt x="514" y="1025"/>
                  <a:pt x="553" y="1024"/>
                </a:cubicBezTo>
                <a:cubicBezTo>
                  <a:pt x="587" y="1017"/>
                  <a:pt x="595" y="1016"/>
                  <a:pt x="596" y="1020"/>
                </a:cubicBezTo>
                <a:cubicBezTo>
                  <a:pt x="700" y="991"/>
                  <a:pt x="704" y="985"/>
                  <a:pt x="714" y="985"/>
                </a:cubicBezTo>
                <a:cubicBezTo>
                  <a:pt x="664" y="990"/>
                  <a:pt x="653" y="1000"/>
                  <a:pt x="633" y="1002"/>
                </a:cubicBezTo>
                <a:cubicBezTo>
                  <a:pt x="589" y="1013"/>
                  <a:pt x="578" y="1009"/>
                  <a:pt x="579" y="1015"/>
                </a:cubicBezTo>
                <a:cubicBezTo>
                  <a:pt x="444" y="1014"/>
                  <a:pt x="424" y="1017"/>
                  <a:pt x="413" y="1010"/>
                </a:cubicBezTo>
                <a:cubicBezTo>
                  <a:pt x="404" y="1004"/>
                  <a:pt x="431" y="1002"/>
                  <a:pt x="456" y="1003"/>
                </a:cubicBezTo>
                <a:cubicBezTo>
                  <a:pt x="488" y="1002"/>
                  <a:pt x="486" y="997"/>
                  <a:pt x="494" y="997"/>
                </a:cubicBezTo>
                <a:cubicBezTo>
                  <a:pt x="541" y="984"/>
                  <a:pt x="558" y="990"/>
                  <a:pt x="563" y="983"/>
                </a:cubicBezTo>
                <a:cubicBezTo>
                  <a:pt x="676" y="951"/>
                  <a:pt x="685" y="950"/>
                  <a:pt x="693" y="948"/>
                </a:cubicBezTo>
                <a:cubicBezTo>
                  <a:pt x="696" y="934"/>
                  <a:pt x="697" y="940"/>
                  <a:pt x="690" y="939"/>
                </a:cubicBezTo>
                <a:cubicBezTo>
                  <a:pt x="530" y="982"/>
                  <a:pt x="521" y="983"/>
                  <a:pt x="500" y="988"/>
                </a:cubicBezTo>
                <a:cubicBezTo>
                  <a:pt x="465" y="989"/>
                  <a:pt x="459" y="989"/>
                  <a:pt x="453" y="989"/>
                </a:cubicBezTo>
                <a:cubicBezTo>
                  <a:pt x="506" y="970"/>
                  <a:pt x="522" y="965"/>
                  <a:pt x="539" y="961"/>
                </a:cubicBezTo>
                <a:cubicBezTo>
                  <a:pt x="597" y="943"/>
                  <a:pt x="603" y="938"/>
                  <a:pt x="611" y="936"/>
                </a:cubicBezTo>
                <a:cubicBezTo>
                  <a:pt x="580" y="940"/>
                  <a:pt x="567" y="944"/>
                  <a:pt x="554" y="949"/>
                </a:cubicBezTo>
                <a:cubicBezTo>
                  <a:pt x="401" y="981"/>
                  <a:pt x="381" y="986"/>
                  <a:pt x="360" y="988"/>
                </a:cubicBezTo>
                <a:cubicBezTo>
                  <a:pt x="316" y="997"/>
                  <a:pt x="300" y="998"/>
                  <a:pt x="302" y="993"/>
                </a:cubicBezTo>
                <a:cubicBezTo>
                  <a:pt x="400" y="959"/>
                  <a:pt x="420" y="956"/>
                  <a:pt x="438" y="952"/>
                </a:cubicBezTo>
                <a:cubicBezTo>
                  <a:pt x="507" y="931"/>
                  <a:pt x="523" y="925"/>
                  <a:pt x="541" y="920"/>
                </a:cubicBezTo>
                <a:cubicBezTo>
                  <a:pt x="618" y="894"/>
                  <a:pt x="618" y="888"/>
                  <a:pt x="625" y="889"/>
                </a:cubicBezTo>
                <a:cubicBezTo>
                  <a:pt x="689" y="858"/>
                  <a:pt x="701" y="859"/>
                  <a:pt x="705" y="852"/>
                </a:cubicBezTo>
                <a:cubicBezTo>
                  <a:pt x="722" y="841"/>
                  <a:pt x="720" y="840"/>
                  <a:pt x="719" y="843"/>
                </a:cubicBezTo>
                <a:cubicBezTo>
                  <a:pt x="646" y="876"/>
                  <a:pt x="634" y="871"/>
                  <a:pt x="633" y="877"/>
                </a:cubicBezTo>
                <a:cubicBezTo>
                  <a:pt x="541" y="910"/>
                  <a:pt x="522" y="912"/>
                  <a:pt x="506" y="918"/>
                </a:cubicBezTo>
                <a:cubicBezTo>
                  <a:pt x="431" y="942"/>
                  <a:pt x="425" y="940"/>
                  <a:pt x="420" y="941"/>
                </a:cubicBezTo>
                <a:cubicBezTo>
                  <a:pt x="432" y="927"/>
                  <a:pt x="438" y="928"/>
                  <a:pt x="440" y="926"/>
                </a:cubicBezTo>
                <a:cubicBezTo>
                  <a:pt x="473" y="899"/>
                  <a:pt x="488" y="902"/>
                  <a:pt x="488" y="892"/>
                </a:cubicBezTo>
                <a:cubicBezTo>
                  <a:pt x="545" y="862"/>
                  <a:pt x="559" y="854"/>
                  <a:pt x="574" y="847"/>
                </a:cubicBezTo>
                <a:cubicBezTo>
                  <a:pt x="711" y="785"/>
                  <a:pt x="715" y="784"/>
                  <a:pt x="718" y="782"/>
                </a:cubicBezTo>
                <a:cubicBezTo>
                  <a:pt x="746" y="773"/>
                  <a:pt x="759" y="769"/>
                  <a:pt x="749" y="767"/>
                </a:cubicBezTo>
                <a:cubicBezTo>
                  <a:pt x="669" y="789"/>
                  <a:pt x="670" y="794"/>
                  <a:pt x="666" y="795"/>
                </a:cubicBezTo>
                <a:cubicBezTo>
                  <a:pt x="642" y="808"/>
                  <a:pt x="630" y="805"/>
                  <a:pt x="628" y="810"/>
                </a:cubicBezTo>
                <a:cubicBezTo>
                  <a:pt x="521" y="866"/>
                  <a:pt x="509" y="865"/>
                  <a:pt x="505" y="872"/>
                </a:cubicBezTo>
                <a:cubicBezTo>
                  <a:pt x="462" y="897"/>
                  <a:pt x="456" y="897"/>
                  <a:pt x="454" y="899"/>
                </a:cubicBezTo>
                <a:cubicBezTo>
                  <a:pt x="465" y="886"/>
                  <a:pt x="470" y="882"/>
                  <a:pt x="476" y="878"/>
                </a:cubicBezTo>
                <a:cubicBezTo>
                  <a:pt x="554" y="827"/>
                  <a:pt x="572" y="825"/>
                  <a:pt x="579" y="815"/>
                </a:cubicBezTo>
                <a:cubicBezTo>
                  <a:pt x="643" y="787"/>
                  <a:pt x="651" y="785"/>
                  <a:pt x="657" y="781"/>
                </a:cubicBezTo>
                <a:cubicBezTo>
                  <a:pt x="722" y="751"/>
                  <a:pt x="738" y="757"/>
                  <a:pt x="737" y="747"/>
                </a:cubicBezTo>
                <a:cubicBezTo>
                  <a:pt x="667" y="777"/>
                  <a:pt x="649" y="767"/>
                  <a:pt x="651" y="775"/>
                </a:cubicBezTo>
                <a:cubicBezTo>
                  <a:pt x="560" y="811"/>
                  <a:pt x="554" y="818"/>
                  <a:pt x="545" y="821"/>
                </a:cubicBezTo>
                <a:cubicBezTo>
                  <a:pt x="469" y="872"/>
                  <a:pt x="457" y="873"/>
                  <a:pt x="450" y="879"/>
                </a:cubicBezTo>
                <a:cubicBezTo>
                  <a:pt x="421" y="900"/>
                  <a:pt x="415" y="906"/>
                  <a:pt x="405" y="909"/>
                </a:cubicBezTo>
                <a:cubicBezTo>
                  <a:pt x="349" y="942"/>
                  <a:pt x="342" y="950"/>
                  <a:pt x="330" y="952"/>
                </a:cubicBezTo>
                <a:cubicBezTo>
                  <a:pt x="304" y="975"/>
                  <a:pt x="288" y="965"/>
                  <a:pt x="290" y="973"/>
                </a:cubicBezTo>
                <a:cubicBezTo>
                  <a:pt x="293" y="964"/>
                  <a:pt x="296" y="956"/>
                  <a:pt x="307" y="955"/>
                </a:cubicBezTo>
                <a:cubicBezTo>
                  <a:pt x="361" y="916"/>
                  <a:pt x="374" y="905"/>
                  <a:pt x="387" y="895"/>
                </a:cubicBezTo>
                <a:cubicBezTo>
                  <a:pt x="440" y="852"/>
                  <a:pt x="459" y="847"/>
                  <a:pt x="470" y="835"/>
                </a:cubicBezTo>
                <a:cubicBezTo>
                  <a:pt x="534" y="803"/>
                  <a:pt x="537" y="800"/>
                  <a:pt x="541" y="798"/>
                </a:cubicBezTo>
                <a:cubicBezTo>
                  <a:pt x="601" y="775"/>
                  <a:pt x="607" y="768"/>
                  <a:pt x="616" y="764"/>
                </a:cubicBezTo>
                <a:cubicBezTo>
                  <a:pt x="644" y="755"/>
                  <a:pt x="637" y="759"/>
                  <a:pt x="624" y="756"/>
                </a:cubicBezTo>
                <a:cubicBezTo>
                  <a:pt x="598" y="770"/>
                  <a:pt x="588" y="767"/>
                  <a:pt x="587" y="771"/>
                </a:cubicBezTo>
                <a:cubicBezTo>
                  <a:pt x="543" y="791"/>
                  <a:pt x="533" y="793"/>
                  <a:pt x="524" y="796"/>
                </a:cubicBezTo>
                <a:cubicBezTo>
                  <a:pt x="488" y="818"/>
                  <a:pt x="478" y="815"/>
                  <a:pt x="478" y="820"/>
                </a:cubicBezTo>
                <a:cubicBezTo>
                  <a:pt x="419" y="857"/>
                  <a:pt x="415" y="859"/>
                  <a:pt x="409" y="860"/>
                </a:cubicBezTo>
                <a:cubicBezTo>
                  <a:pt x="376" y="885"/>
                  <a:pt x="379" y="893"/>
                  <a:pt x="369" y="890"/>
                </a:cubicBezTo>
                <a:cubicBezTo>
                  <a:pt x="323" y="929"/>
                  <a:pt x="293" y="946"/>
                  <a:pt x="264" y="965"/>
                </a:cubicBezTo>
                <a:cubicBezTo>
                  <a:pt x="329" y="916"/>
                  <a:pt x="326" y="908"/>
                  <a:pt x="332" y="908"/>
                </a:cubicBezTo>
                <a:cubicBezTo>
                  <a:pt x="386" y="863"/>
                  <a:pt x="389" y="860"/>
                  <a:pt x="392" y="857"/>
                </a:cubicBezTo>
                <a:cubicBezTo>
                  <a:pt x="429" y="825"/>
                  <a:pt x="440" y="824"/>
                  <a:pt x="446" y="818"/>
                </a:cubicBezTo>
                <a:cubicBezTo>
                  <a:pt x="529" y="763"/>
                  <a:pt x="551" y="761"/>
                  <a:pt x="563" y="748"/>
                </a:cubicBezTo>
                <a:cubicBezTo>
                  <a:pt x="594" y="736"/>
                  <a:pt x="598" y="734"/>
                  <a:pt x="600" y="730"/>
                </a:cubicBezTo>
                <a:cubicBezTo>
                  <a:pt x="580" y="736"/>
                  <a:pt x="568" y="736"/>
                  <a:pt x="563" y="743"/>
                </a:cubicBezTo>
                <a:cubicBezTo>
                  <a:pt x="483" y="783"/>
                  <a:pt x="474" y="786"/>
                  <a:pt x="468" y="791"/>
                </a:cubicBezTo>
                <a:cubicBezTo>
                  <a:pt x="420" y="828"/>
                  <a:pt x="407" y="826"/>
                  <a:pt x="403" y="834"/>
                </a:cubicBezTo>
                <a:cubicBezTo>
                  <a:pt x="317" y="904"/>
                  <a:pt x="288" y="923"/>
                  <a:pt x="264" y="947"/>
                </a:cubicBezTo>
                <a:cubicBezTo>
                  <a:pt x="201" y="992"/>
                  <a:pt x="194" y="992"/>
                  <a:pt x="189" y="996"/>
                </a:cubicBezTo>
                <a:cubicBezTo>
                  <a:pt x="155" y="1017"/>
                  <a:pt x="150" y="1017"/>
                  <a:pt x="149" y="1020"/>
                </a:cubicBezTo>
                <a:cubicBezTo>
                  <a:pt x="158" y="1010"/>
                  <a:pt x="159" y="1005"/>
                  <a:pt x="166" y="1005"/>
                </a:cubicBezTo>
                <a:cubicBezTo>
                  <a:pt x="222" y="962"/>
                  <a:pt x="230" y="955"/>
                  <a:pt x="240" y="951"/>
                </a:cubicBezTo>
                <a:cubicBezTo>
                  <a:pt x="268" y="923"/>
                  <a:pt x="278" y="919"/>
                  <a:pt x="286" y="912"/>
                </a:cubicBezTo>
                <a:cubicBezTo>
                  <a:pt x="330" y="884"/>
                  <a:pt x="323" y="870"/>
                  <a:pt x="334" y="873"/>
                </a:cubicBezTo>
                <a:cubicBezTo>
                  <a:pt x="409" y="805"/>
                  <a:pt x="425" y="807"/>
                  <a:pt x="428" y="795"/>
                </a:cubicBezTo>
                <a:cubicBezTo>
                  <a:pt x="515" y="747"/>
                  <a:pt x="520" y="745"/>
                  <a:pt x="522" y="741"/>
                </a:cubicBezTo>
                <a:cubicBezTo>
                  <a:pt x="509" y="740"/>
                  <a:pt x="505" y="746"/>
                  <a:pt x="496" y="747"/>
                </a:cubicBezTo>
                <a:cubicBezTo>
                  <a:pt x="390" y="816"/>
                  <a:pt x="382" y="817"/>
                  <a:pt x="379" y="823"/>
                </a:cubicBezTo>
                <a:cubicBezTo>
                  <a:pt x="320" y="867"/>
                  <a:pt x="314" y="878"/>
                  <a:pt x="300" y="883"/>
                </a:cubicBezTo>
                <a:cubicBezTo>
                  <a:pt x="276" y="904"/>
                  <a:pt x="273" y="907"/>
                  <a:pt x="268" y="907"/>
                </a:cubicBezTo>
                <a:cubicBezTo>
                  <a:pt x="239" y="935"/>
                  <a:pt x="231" y="942"/>
                  <a:pt x="223" y="948"/>
                </a:cubicBezTo>
                <a:cubicBezTo>
                  <a:pt x="183" y="979"/>
                  <a:pt x="180" y="980"/>
                  <a:pt x="177" y="982"/>
                </a:cubicBezTo>
                <a:cubicBezTo>
                  <a:pt x="191" y="973"/>
                  <a:pt x="185" y="961"/>
                  <a:pt x="194" y="964"/>
                </a:cubicBezTo>
                <a:cubicBezTo>
                  <a:pt x="215" y="948"/>
                  <a:pt x="216" y="945"/>
                  <a:pt x="217" y="943"/>
                </a:cubicBezTo>
                <a:cubicBezTo>
                  <a:pt x="277" y="892"/>
                  <a:pt x="274" y="884"/>
                  <a:pt x="282" y="886"/>
                </a:cubicBezTo>
                <a:cubicBezTo>
                  <a:pt x="318" y="843"/>
                  <a:pt x="332" y="852"/>
                  <a:pt x="328" y="841"/>
                </a:cubicBezTo>
                <a:cubicBezTo>
                  <a:pt x="393" y="789"/>
                  <a:pt x="411" y="781"/>
                  <a:pt x="424" y="769"/>
                </a:cubicBezTo>
                <a:cubicBezTo>
                  <a:pt x="487" y="734"/>
                  <a:pt x="496" y="718"/>
                  <a:pt x="519" y="715"/>
                </a:cubicBezTo>
                <a:cubicBezTo>
                  <a:pt x="571" y="688"/>
                  <a:pt x="575" y="686"/>
                  <a:pt x="582" y="687"/>
                </a:cubicBezTo>
                <a:cubicBezTo>
                  <a:pt x="612" y="679"/>
                  <a:pt x="624" y="684"/>
                  <a:pt x="625" y="677"/>
                </a:cubicBezTo>
                <a:cubicBezTo>
                  <a:pt x="534" y="694"/>
                  <a:pt x="524" y="699"/>
                  <a:pt x="515" y="703"/>
                </a:cubicBezTo>
                <a:cubicBezTo>
                  <a:pt x="430" y="748"/>
                  <a:pt x="426" y="757"/>
                  <a:pt x="415" y="761"/>
                </a:cubicBezTo>
                <a:cubicBezTo>
                  <a:pt x="356" y="807"/>
                  <a:pt x="351" y="809"/>
                  <a:pt x="347" y="812"/>
                </a:cubicBezTo>
                <a:cubicBezTo>
                  <a:pt x="283" y="872"/>
                  <a:pt x="274" y="869"/>
                  <a:pt x="273" y="875"/>
                </a:cubicBezTo>
                <a:cubicBezTo>
                  <a:pt x="234" y="910"/>
                  <a:pt x="227" y="917"/>
                  <a:pt x="219" y="922"/>
                </a:cubicBezTo>
                <a:cubicBezTo>
                  <a:pt x="118" y="1004"/>
                  <a:pt x="104" y="1019"/>
                  <a:pt x="86" y="1030"/>
                </a:cubicBezTo>
                <a:cubicBezTo>
                  <a:pt x="56" y="1040"/>
                  <a:pt x="55" y="1048"/>
                  <a:pt x="43" y="1046"/>
                </a:cubicBezTo>
                <a:cubicBezTo>
                  <a:pt x="80" y="1008"/>
                  <a:pt x="90" y="1008"/>
                  <a:pt x="94" y="1001"/>
                </a:cubicBezTo>
                <a:cubicBezTo>
                  <a:pt x="146" y="953"/>
                  <a:pt x="150" y="948"/>
                  <a:pt x="156" y="944"/>
                </a:cubicBezTo>
                <a:cubicBezTo>
                  <a:pt x="185" y="910"/>
                  <a:pt x="188" y="909"/>
                  <a:pt x="190" y="906"/>
                </a:cubicBezTo>
                <a:cubicBezTo>
                  <a:pt x="234" y="866"/>
                  <a:pt x="235" y="857"/>
                  <a:pt x="244" y="855"/>
                </a:cubicBezTo>
                <a:cubicBezTo>
                  <a:pt x="280" y="816"/>
                  <a:pt x="288" y="813"/>
                  <a:pt x="292" y="805"/>
                </a:cubicBezTo>
                <a:cubicBezTo>
                  <a:pt x="343" y="766"/>
                  <a:pt x="354" y="756"/>
                  <a:pt x="369" y="748"/>
                </a:cubicBezTo>
                <a:cubicBezTo>
                  <a:pt x="419" y="708"/>
                  <a:pt x="435" y="702"/>
                  <a:pt x="448" y="693"/>
                </a:cubicBezTo>
                <a:cubicBezTo>
                  <a:pt x="507" y="662"/>
                  <a:pt x="522" y="655"/>
                  <a:pt x="537" y="648"/>
                </a:cubicBezTo>
                <a:cubicBezTo>
                  <a:pt x="514" y="649"/>
                  <a:pt x="514" y="658"/>
                  <a:pt x="503" y="657"/>
                </a:cubicBezTo>
                <a:cubicBezTo>
                  <a:pt x="453" y="679"/>
                  <a:pt x="447" y="683"/>
                  <a:pt x="443" y="688"/>
                </a:cubicBezTo>
                <a:cubicBezTo>
                  <a:pt x="399" y="716"/>
                  <a:pt x="388" y="716"/>
                  <a:pt x="385" y="724"/>
                </a:cubicBezTo>
                <a:cubicBezTo>
                  <a:pt x="335" y="755"/>
                  <a:pt x="328" y="768"/>
                  <a:pt x="311" y="772"/>
                </a:cubicBezTo>
                <a:cubicBezTo>
                  <a:pt x="262" y="818"/>
                  <a:pt x="258" y="819"/>
                  <a:pt x="258" y="823"/>
                </a:cubicBezTo>
                <a:cubicBezTo>
                  <a:pt x="224" y="847"/>
                  <a:pt x="222" y="855"/>
                  <a:pt x="218" y="862"/>
                </a:cubicBezTo>
                <a:cubicBezTo>
                  <a:pt x="189" y="882"/>
                  <a:pt x="192" y="891"/>
                  <a:pt x="187" y="891"/>
                </a:cubicBezTo>
                <a:cubicBezTo>
                  <a:pt x="139" y="944"/>
                  <a:pt x="136" y="952"/>
                  <a:pt x="127" y="954"/>
                </a:cubicBezTo>
                <a:cubicBezTo>
                  <a:pt x="24" y="1043"/>
                  <a:pt x="16" y="1045"/>
                  <a:pt x="11" y="1050"/>
                </a:cubicBezTo>
                <a:cubicBezTo>
                  <a:pt x="19" y="1089"/>
                  <a:pt x="35" y="1093"/>
                  <a:pt x="53" y="1095"/>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836" y="136"/>
                  <a:pt x="3838" y="133"/>
                  <a:pt x="3840" y="131"/>
                </a:cubicBezTo>
                <a:cubicBezTo>
                  <a:pt x="3812" y="151"/>
                  <a:pt x="3794" y="184"/>
                  <a:pt x="3770" y="218"/>
                </a:cubicBezTo>
                <a:cubicBezTo>
                  <a:pt x="3714" y="341"/>
                  <a:pt x="3715" y="347"/>
                  <a:pt x="3711" y="354"/>
                </a:cubicBezTo>
                <a:cubicBezTo>
                  <a:pt x="3708" y="378"/>
                  <a:pt x="3704" y="383"/>
                  <a:pt x="3699" y="389"/>
                </a:cubicBezTo>
                <a:cubicBezTo>
                  <a:pt x="3679" y="449"/>
                  <a:pt x="3679" y="460"/>
                  <a:pt x="3673" y="471"/>
                </a:cubicBezTo>
                <a:cubicBezTo>
                  <a:pt x="3649" y="556"/>
                  <a:pt x="3641" y="564"/>
                  <a:pt x="3641" y="571"/>
                </a:cubicBezTo>
                <a:cubicBezTo>
                  <a:pt x="3629" y="606"/>
                  <a:pt x="3625" y="604"/>
                  <a:pt x="3628" y="608"/>
                </a:cubicBezTo>
                <a:cubicBezTo>
                  <a:pt x="3603" y="675"/>
                  <a:pt x="3595" y="687"/>
                  <a:pt x="3591" y="700"/>
                </a:cubicBezTo>
                <a:cubicBezTo>
                  <a:pt x="3566" y="761"/>
                  <a:pt x="3550" y="791"/>
                  <a:pt x="3542" y="808"/>
                </a:cubicBezTo>
                <a:cubicBezTo>
                  <a:pt x="3507" y="868"/>
                  <a:pt x="3500" y="883"/>
                  <a:pt x="3494" y="881"/>
                </a:cubicBezTo>
                <a:cubicBezTo>
                  <a:pt x="3504" y="842"/>
                  <a:pt x="3512" y="840"/>
                  <a:pt x="3519" y="827"/>
                </a:cubicBezTo>
                <a:cubicBezTo>
                  <a:pt x="3541" y="787"/>
                  <a:pt x="3551" y="772"/>
                  <a:pt x="3557" y="758"/>
                </a:cubicBezTo>
                <a:cubicBezTo>
                  <a:pt x="3572" y="724"/>
                  <a:pt x="3577" y="719"/>
                  <a:pt x="3574" y="716"/>
                </a:cubicBezTo>
                <a:cubicBezTo>
                  <a:pt x="3610" y="627"/>
                  <a:pt x="3611" y="620"/>
                  <a:pt x="3612" y="614"/>
                </a:cubicBezTo>
                <a:cubicBezTo>
                  <a:pt x="3626" y="578"/>
                  <a:pt x="3619" y="566"/>
                  <a:pt x="3626" y="552"/>
                </a:cubicBezTo>
                <a:cubicBezTo>
                  <a:pt x="3638" y="497"/>
                  <a:pt x="3641" y="483"/>
                  <a:pt x="3650" y="468"/>
                </a:cubicBezTo>
                <a:cubicBezTo>
                  <a:pt x="3660" y="391"/>
                  <a:pt x="3671" y="379"/>
                  <a:pt x="3671" y="368"/>
                </a:cubicBezTo>
                <a:cubicBezTo>
                  <a:pt x="3699" y="286"/>
                  <a:pt x="3697" y="275"/>
                  <a:pt x="3700" y="262"/>
                </a:cubicBezTo>
                <a:cubicBezTo>
                  <a:pt x="3760" y="136"/>
                  <a:pt x="3757" y="124"/>
                  <a:pt x="3767" y="117"/>
                </a:cubicBezTo>
                <a:cubicBezTo>
                  <a:pt x="3790" y="76"/>
                  <a:pt x="3794" y="72"/>
                  <a:pt x="3797" y="67"/>
                </a:cubicBezTo>
                <a:cubicBezTo>
                  <a:pt x="3835" y="16"/>
                  <a:pt x="3845" y="9"/>
                  <a:pt x="3838" y="3"/>
                </a:cubicBezTo>
                <a:cubicBezTo>
                  <a:pt x="3814" y="18"/>
                  <a:pt x="3804" y="31"/>
                  <a:pt x="3809" y="32"/>
                </a:cubicBezTo>
                <a:cubicBezTo>
                  <a:pt x="3769" y="96"/>
                  <a:pt x="3753" y="119"/>
                  <a:pt x="3737" y="141"/>
                </a:cubicBezTo>
                <a:cubicBezTo>
                  <a:pt x="3695" y="232"/>
                  <a:pt x="3701" y="237"/>
                  <a:pt x="3696" y="244"/>
                </a:cubicBezTo>
                <a:cubicBezTo>
                  <a:pt x="3684" y="292"/>
                  <a:pt x="3679" y="300"/>
                  <a:pt x="3681" y="306"/>
                </a:cubicBezTo>
                <a:cubicBezTo>
                  <a:pt x="3651" y="396"/>
                  <a:pt x="3653" y="396"/>
                  <a:pt x="3652" y="397"/>
                </a:cubicBezTo>
                <a:cubicBezTo>
                  <a:pt x="3638" y="444"/>
                  <a:pt x="3641" y="447"/>
                  <a:pt x="3637" y="451"/>
                </a:cubicBezTo>
                <a:cubicBezTo>
                  <a:pt x="3625" y="516"/>
                  <a:pt x="3623" y="519"/>
                  <a:pt x="3620" y="522"/>
                </a:cubicBezTo>
                <a:cubicBezTo>
                  <a:pt x="3616" y="556"/>
                  <a:pt x="3614" y="559"/>
                  <a:pt x="3611" y="562"/>
                </a:cubicBezTo>
                <a:cubicBezTo>
                  <a:pt x="3605" y="607"/>
                  <a:pt x="3603" y="621"/>
                  <a:pt x="3596" y="635"/>
                </a:cubicBezTo>
                <a:cubicBezTo>
                  <a:pt x="3579" y="690"/>
                  <a:pt x="3572" y="704"/>
                  <a:pt x="3566" y="718"/>
                </a:cubicBezTo>
                <a:cubicBezTo>
                  <a:pt x="3510" y="823"/>
                  <a:pt x="3512" y="836"/>
                  <a:pt x="3504" y="834"/>
                </a:cubicBezTo>
                <a:cubicBezTo>
                  <a:pt x="3516" y="767"/>
                  <a:pt x="3518" y="762"/>
                  <a:pt x="3518" y="757"/>
                </a:cubicBezTo>
                <a:cubicBezTo>
                  <a:pt x="3527" y="708"/>
                  <a:pt x="3526" y="690"/>
                  <a:pt x="3537" y="670"/>
                </a:cubicBezTo>
                <a:cubicBezTo>
                  <a:pt x="3551" y="615"/>
                  <a:pt x="3545" y="603"/>
                  <a:pt x="3551" y="589"/>
                </a:cubicBezTo>
                <a:cubicBezTo>
                  <a:pt x="3558" y="556"/>
                  <a:pt x="3560" y="550"/>
                  <a:pt x="3563" y="544"/>
                </a:cubicBezTo>
                <a:cubicBezTo>
                  <a:pt x="3571" y="525"/>
                  <a:pt x="3565" y="517"/>
                  <a:pt x="3571" y="510"/>
                </a:cubicBezTo>
                <a:cubicBezTo>
                  <a:pt x="3581" y="460"/>
                  <a:pt x="3589" y="452"/>
                  <a:pt x="3587" y="446"/>
                </a:cubicBezTo>
                <a:cubicBezTo>
                  <a:pt x="3607" y="374"/>
                  <a:pt x="3605" y="367"/>
                  <a:pt x="3604" y="361"/>
                </a:cubicBezTo>
                <a:cubicBezTo>
                  <a:pt x="3638" y="247"/>
                  <a:pt x="3639" y="241"/>
                  <a:pt x="3640" y="235"/>
                </a:cubicBezTo>
                <a:cubicBezTo>
                  <a:pt x="3662" y="190"/>
                  <a:pt x="3665" y="167"/>
                  <a:pt x="3679" y="141"/>
                </a:cubicBezTo>
                <a:cubicBezTo>
                  <a:pt x="3700" y="101"/>
                  <a:pt x="3700" y="97"/>
                  <a:pt x="3703" y="90"/>
                </a:cubicBezTo>
                <a:cubicBezTo>
                  <a:pt x="3708" y="82"/>
                  <a:pt x="3707" y="79"/>
                  <a:pt x="3711" y="75"/>
                </a:cubicBezTo>
                <a:cubicBezTo>
                  <a:pt x="3742" y="28"/>
                  <a:pt x="3747" y="23"/>
                  <a:pt x="3751" y="17"/>
                </a:cubicBezTo>
                <a:cubicBezTo>
                  <a:pt x="3748" y="5"/>
                  <a:pt x="3744" y="9"/>
                  <a:pt x="3740" y="13"/>
                </a:cubicBezTo>
                <a:cubicBezTo>
                  <a:pt x="3710" y="57"/>
                  <a:pt x="3706" y="62"/>
                  <a:pt x="3702" y="68"/>
                </a:cubicBezTo>
                <a:cubicBezTo>
                  <a:pt x="3646" y="191"/>
                  <a:pt x="3645" y="198"/>
                  <a:pt x="3641" y="206"/>
                </a:cubicBezTo>
                <a:cubicBezTo>
                  <a:pt x="3631" y="245"/>
                  <a:pt x="3622" y="250"/>
                  <a:pt x="3626" y="254"/>
                </a:cubicBezTo>
                <a:cubicBezTo>
                  <a:pt x="3570" y="459"/>
                  <a:pt x="3570" y="474"/>
                  <a:pt x="3564" y="490"/>
                </a:cubicBezTo>
                <a:cubicBezTo>
                  <a:pt x="3545" y="571"/>
                  <a:pt x="3545" y="578"/>
                  <a:pt x="3542" y="586"/>
                </a:cubicBezTo>
                <a:cubicBezTo>
                  <a:pt x="3534" y="624"/>
                  <a:pt x="3534" y="636"/>
                  <a:pt x="3530" y="632"/>
                </a:cubicBezTo>
                <a:cubicBezTo>
                  <a:pt x="3539" y="568"/>
                  <a:pt x="3537" y="559"/>
                  <a:pt x="3537" y="550"/>
                </a:cubicBezTo>
                <a:cubicBezTo>
                  <a:pt x="3543" y="396"/>
                  <a:pt x="3545" y="365"/>
                  <a:pt x="3548" y="333"/>
                </a:cubicBezTo>
                <a:cubicBezTo>
                  <a:pt x="3551" y="302"/>
                  <a:pt x="3551" y="295"/>
                  <a:pt x="3554" y="287"/>
                </a:cubicBezTo>
                <a:cubicBezTo>
                  <a:pt x="3554" y="256"/>
                  <a:pt x="3557" y="247"/>
                  <a:pt x="3558" y="239"/>
                </a:cubicBezTo>
                <a:cubicBezTo>
                  <a:pt x="3557" y="208"/>
                  <a:pt x="3563" y="200"/>
                  <a:pt x="3560" y="193"/>
                </a:cubicBezTo>
                <a:cubicBezTo>
                  <a:pt x="3554" y="154"/>
                  <a:pt x="3571" y="148"/>
                  <a:pt x="3564" y="145"/>
                </a:cubicBezTo>
                <a:cubicBezTo>
                  <a:pt x="3553" y="219"/>
                  <a:pt x="3551" y="231"/>
                  <a:pt x="3548" y="242"/>
                </a:cubicBezTo>
                <a:cubicBezTo>
                  <a:pt x="3545" y="287"/>
                  <a:pt x="3547" y="297"/>
                  <a:pt x="3541" y="309"/>
                </a:cubicBezTo>
                <a:cubicBezTo>
                  <a:pt x="3539" y="365"/>
                  <a:pt x="3537" y="370"/>
                  <a:pt x="3534" y="376"/>
                </a:cubicBezTo>
                <a:cubicBezTo>
                  <a:pt x="3538" y="422"/>
                  <a:pt x="3529" y="434"/>
                  <a:pt x="3533" y="445"/>
                </a:cubicBezTo>
                <a:cubicBezTo>
                  <a:pt x="3528" y="550"/>
                  <a:pt x="3524" y="556"/>
                  <a:pt x="3524" y="562"/>
                </a:cubicBezTo>
                <a:cubicBezTo>
                  <a:pt x="3521" y="635"/>
                  <a:pt x="3513" y="659"/>
                  <a:pt x="3518" y="681"/>
                </a:cubicBezTo>
                <a:cubicBezTo>
                  <a:pt x="3503" y="798"/>
                  <a:pt x="3495" y="807"/>
                  <a:pt x="3497" y="814"/>
                </a:cubicBezTo>
                <a:cubicBezTo>
                  <a:pt x="3480" y="874"/>
                  <a:pt x="3484" y="872"/>
                  <a:pt x="3483" y="876"/>
                </a:cubicBezTo>
                <a:cubicBezTo>
                  <a:pt x="3466" y="915"/>
                  <a:pt x="3476" y="919"/>
                  <a:pt x="3467" y="926"/>
                </a:cubicBezTo>
                <a:cubicBezTo>
                  <a:pt x="3467" y="904"/>
                  <a:pt x="3461" y="900"/>
                  <a:pt x="3469" y="894"/>
                </a:cubicBezTo>
                <a:cubicBezTo>
                  <a:pt x="3472" y="875"/>
                  <a:pt x="3471" y="874"/>
                  <a:pt x="3472" y="871"/>
                </a:cubicBezTo>
                <a:cubicBezTo>
                  <a:pt x="3477" y="825"/>
                  <a:pt x="3480" y="816"/>
                  <a:pt x="3484" y="808"/>
                </a:cubicBezTo>
                <a:cubicBezTo>
                  <a:pt x="3493" y="697"/>
                  <a:pt x="3492" y="684"/>
                  <a:pt x="3492" y="672"/>
                </a:cubicBezTo>
                <a:cubicBezTo>
                  <a:pt x="3488" y="611"/>
                  <a:pt x="3497" y="586"/>
                  <a:pt x="3491" y="562"/>
                </a:cubicBezTo>
                <a:cubicBezTo>
                  <a:pt x="3494" y="512"/>
                  <a:pt x="3491" y="500"/>
                  <a:pt x="3493" y="488"/>
                </a:cubicBezTo>
                <a:cubicBezTo>
                  <a:pt x="3491" y="465"/>
                  <a:pt x="3493" y="459"/>
                  <a:pt x="3495" y="452"/>
                </a:cubicBezTo>
                <a:cubicBezTo>
                  <a:pt x="3497" y="408"/>
                  <a:pt x="3501" y="402"/>
                  <a:pt x="3497" y="396"/>
                </a:cubicBezTo>
                <a:cubicBezTo>
                  <a:pt x="3508" y="327"/>
                  <a:pt x="3513" y="315"/>
                  <a:pt x="3513" y="303"/>
                </a:cubicBezTo>
                <a:cubicBezTo>
                  <a:pt x="3527" y="239"/>
                  <a:pt x="3533" y="232"/>
                  <a:pt x="3532" y="226"/>
                </a:cubicBezTo>
                <a:cubicBezTo>
                  <a:pt x="3535" y="205"/>
                  <a:pt x="3525" y="222"/>
                  <a:pt x="3521" y="240"/>
                </a:cubicBezTo>
                <a:cubicBezTo>
                  <a:pt x="3499" y="309"/>
                  <a:pt x="3506" y="324"/>
                  <a:pt x="3494" y="343"/>
                </a:cubicBezTo>
                <a:cubicBezTo>
                  <a:pt x="3487" y="407"/>
                  <a:pt x="3488" y="419"/>
                  <a:pt x="3485" y="431"/>
                </a:cubicBezTo>
                <a:cubicBezTo>
                  <a:pt x="3481" y="553"/>
                  <a:pt x="3480" y="565"/>
                  <a:pt x="3481" y="576"/>
                </a:cubicBezTo>
                <a:cubicBezTo>
                  <a:pt x="3482" y="601"/>
                  <a:pt x="3478" y="608"/>
                  <a:pt x="3482" y="613"/>
                </a:cubicBezTo>
                <a:cubicBezTo>
                  <a:pt x="3478" y="674"/>
                  <a:pt x="3481" y="680"/>
                  <a:pt x="3481" y="686"/>
                </a:cubicBezTo>
                <a:cubicBezTo>
                  <a:pt x="3479" y="770"/>
                  <a:pt x="3468" y="784"/>
                  <a:pt x="3475" y="794"/>
                </a:cubicBezTo>
                <a:cubicBezTo>
                  <a:pt x="3466" y="822"/>
                  <a:pt x="3473" y="824"/>
                  <a:pt x="3468" y="828"/>
                </a:cubicBezTo>
                <a:cubicBezTo>
                  <a:pt x="3458" y="890"/>
                  <a:pt x="3457" y="896"/>
                  <a:pt x="3451" y="903"/>
                </a:cubicBezTo>
                <a:cubicBezTo>
                  <a:pt x="3437" y="953"/>
                  <a:pt x="3444" y="965"/>
                  <a:pt x="3430" y="974"/>
                </a:cubicBezTo>
                <a:cubicBezTo>
                  <a:pt x="3429" y="995"/>
                  <a:pt x="3420" y="1011"/>
                  <a:pt x="3414" y="1010"/>
                </a:cubicBezTo>
                <a:cubicBezTo>
                  <a:pt x="3427" y="965"/>
                  <a:pt x="3432" y="959"/>
                  <a:pt x="3427" y="954"/>
                </a:cubicBezTo>
                <a:cubicBezTo>
                  <a:pt x="3428" y="918"/>
                  <a:pt x="3431" y="915"/>
                  <a:pt x="3434" y="912"/>
                </a:cubicBezTo>
                <a:cubicBezTo>
                  <a:pt x="3435" y="859"/>
                  <a:pt x="3434" y="848"/>
                  <a:pt x="3440" y="836"/>
                </a:cubicBezTo>
                <a:cubicBezTo>
                  <a:pt x="3434" y="731"/>
                  <a:pt x="3442" y="723"/>
                  <a:pt x="3440" y="716"/>
                </a:cubicBezTo>
                <a:cubicBezTo>
                  <a:pt x="3443" y="655"/>
                  <a:pt x="3432" y="651"/>
                  <a:pt x="3436" y="644"/>
                </a:cubicBezTo>
                <a:cubicBezTo>
                  <a:pt x="3432" y="604"/>
                  <a:pt x="3437" y="593"/>
                  <a:pt x="3432" y="583"/>
                </a:cubicBezTo>
                <a:cubicBezTo>
                  <a:pt x="3439" y="515"/>
                  <a:pt x="3429" y="512"/>
                  <a:pt x="3436" y="506"/>
                </a:cubicBezTo>
                <a:cubicBezTo>
                  <a:pt x="3438" y="453"/>
                  <a:pt x="3435" y="449"/>
                  <a:pt x="3435" y="444"/>
                </a:cubicBezTo>
                <a:cubicBezTo>
                  <a:pt x="3437" y="434"/>
                  <a:pt x="3433" y="437"/>
                  <a:pt x="3435" y="440"/>
                </a:cubicBezTo>
                <a:cubicBezTo>
                  <a:pt x="3435" y="480"/>
                  <a:pt x="3425" y="478"/>
                  <a:pt x="3425" y="487"/>
                </a:cubicBezTo>
                <a:cubicBezTo>
                  <a:pt x="3425" y="566"/>
                  <a:pt x="3424" y="577"/>
                  <a:pt x="3424" y="588"/>
                </a:cubicBezTo>
                <a:cubicBezTo>
                  <a:pt x="3422" y="629"/>
                  <a:pt x="3423" y="635"/>
                  <a:pt x="3425" y="640"/>
                </a:cubicBezTo>
                <a:cubicBezTo>
                  <a:pt x="3425" y="679"/>
                  <a:pt x="3432" y="684"/>
                  <a:pt x="3430" y="691"/>
                </a:cubicBezTo>
                <a:cubicBezTo>
                  <a:pt x="3428" y="723"/>
                  <a:pt x="3428" y="727"/>
                  <a:pt x="3425" y="731"/>
                </a:cubicBezTo>
                <a:cubicBezTo>
                  <a:pt x="3424" y="779"/>
                  <a:pt x="3432" y="785"/>
                  <a:pt x="3426" y="793"/>
                </a:cubicBezTo>
                <a:cubicBezTo>
                  <a:pt x="3421" y="842"/>
                  <a:pt x="3429" y="848"/>
                  <a:pt x="3422" y="855"/>
                </a:cubicBezTo>
                <a:cubicBezTo>
                  <a:pt x="3416" y="922"/>
                  <a:pt x="3423" y="924"/>
                  <a:pt x="3417" y="928"/>
                </a:cubicBezTo>
                <a:cubicBezTo>
                  <a:pt x="3419" y="963"/>
                  <a:pt x="3412" y="967"/>
                  <a:pt x="3415" y="970"/>
                </a:cubicBezTo>
                <a:cubicBezTo>
                  <a:pt x="3392" y="1031"/>
                  <a:pt x="3396" y="1036"/>
                  <a:pt x="3390" y="1042"/>
                </a:cubicBezTo>
                <a:cubicBezTo>
                  <a:pt x="3355" y="1102"/>
                  <a:pt x="3350" y="1107"/>
                  <a:pt x="3348" y="1116"/>
                </a:cubicBezTo>
                <a:cubicBezTo>
                  <a:pt x="3323" y="1149"/>
                  <a:pt x="3326" y="1150"/>
                  <a:pt x="3317" y="1162"/>
                </a:cubicBezTo>
                <a:cubicBezTo>
                  <a:pt x="3329" y="1121"/>
                  <a:pt x="3326" y="1108"/>
                  <a:pt x="3337" y="1093"/>
                </a:cubicBezTo>
                <a:cubicBezTo>
                  <a:pt x="3347" y="1036"/>
                  <a:pt x="3348" y="1022"/>
                  <a:pt x="3350" y="1008"/>
                </a:cubicBezTo>
                <a:cubicBezTo>
                  <a:pt x="3371" y="897"/>
                  <a:pt x="3369" y="890"/>
                  <a:pt x="3372" y="883"/>
                </a:cubicBezTo>
                <a:cubicBezTo>
                  <a:pt x="3379" y="854"/>
                  <a:pt x="3375" y="848"/>
                  <a:pt x="3374" y="841"/>
                </a:cubicBezTo>
                <a:cubicBezTo>
                  <a:pt x="3384" y="791"/>
                  <a:pt x="3379" y="786"/>
                  <a:pt x="3384" y="780"/>
                </a:cubicBezTo>
                <a:cubicBezTo>
                  <a:pt x="3383" y="731"/>
                  <a:pt x="3389" y="725"/>
                  <a:pt x="3382" y="720"/>
                </a:cubicBezTo>
                <a:cubicBezTo>
                  <a:pt x="3387" y="686"/>
                  <a:pt x="3385" y="681"/>
                  <a:pt x="3383" y="677"/>
                </a:cubicBezTo>
                <a:cubicBezTo>
                  <a:pt x="3387" y="640"/>
                  <a:pt x="3385" y="634"/>
                  <a:pt x="3386" y="629"/>
                </a:cubicBezTo>
                <a:cubicBezTo>
                  <a:pt x="3383" y="559"/>
                  <a:pt x="3387" y="548"/>
                  <a:pt x="3386" y="537"/>
                </a:cubicBezTo>
                <a:cubicBezTo>
                  <a:pt x="3386" y="466"/>
                  <a:pt x="3389" y="456"/>
                  <a:pt x="3390" y="446"/>
                </a:cubicBezTo>
                <a:cubicBezTo>
                  <a:pt x="3392" y="404"/>
                  <a:pt x="3390" y="394"/>
                  <a:pt x="3398" y="383"/>
                </a:cubicBezTo>
                <a:cubicBezTo>
                  <a:pt x="3404" y="361"/>
                  <a:pt x="3399" y="358"/>
                  <a:pt x="3400" y="356"/>
                </a:cubicBezTo>
                <a:cubicBezTo>
                  <a:pt x="3424" y="303"/>
                  <a:pt x="3423" y="300"/>
                  <a:pt x="3427" y="296"/>
                </a:cubicBezTo>
                <a:cubicBezTo>
                  <a:pt x="3405" y="329"/>
                  <a:pt x="3404" y="333"/>
                  <a:pt x="3404" y="336"/>
                </a:cubicBezTo>
                <a:cubicBezTo>
                  <a:pt x="3400" y="363"/>
                  <a:pt x="3389" y="367"/>
                  <a:pt x="3388" y="368"/>
                </a:cubicBezTo>
                <a:cubicBezTo>
                  <a:pt x="3386" y="410"/>
                  <a:pt x="3379" y="422"/>
                  <a:pt x="3378" y="433"/>
                </a:cubicBezTo>
                <a:cubicBezTo>
                  <a:pt x="3363" y="507"/>
                  <a:pt x="3358" y="513"/>
                  <a:pt x="3361" y="518"/>
                </a:cubicBezTo>
                <a:cubicBezTo>
                  <a:pt x="3358" y="546"/>
                  <a:pt x="3355" y="549"/>
                  <a:pt x="3357" y="552"/>
                </a:cubicBezTo>
                <a:cubicBezTo>
                  <a:pt x="3354" y="588"/>
                  <a:pt x="3355" y="591"/>
                  <a:pt x="3355" y="594"/>
                </a:cubicBezTo>
                <a:cubicBezTo>
                  <a:pt x="3353" y="641"/>
                  <a:pt x="3349" y="647"/>
                  <a:pt x="3350" y="652"/>
                </a:cubicBezTo>
                <a:cubicBezTo>
                  <a:pt x="3346" y="713"/>
                  <a:pt x="3338" y="726"/>
                  <a:pt x="3341" y="736"/>
                </a:cubicBezTo>
                <a:cubicBezTo>
                  <a:pt x="3334" y="759"/>
                  <a:pt x="3339" y="764"/>
                  <a:pt x="3334" y="770"/>
                </a:cubicBezTo>
                <a:cubicBezTo>
                  <a:pt x="3326" y="810"/>
                  <a:pt x="3328" y="815"/>
                  <a:pt x="3328" y="821"/>
                </a:cubicBezTo>
                <a:cubicBezTo>
                  <a:pt x="3320" y="874"/>
                  <a:pt x="3320" y="877"/>
                  <a:pt x="3320" y="880"/>
                </a:cubicBezTo>
                <a:cubicBezTo>
                  <a:pt x="3315" y="895"/>
                  <a:pt x="3318" y="899"/>
                  <a:pt x="3314" y="897"/>
                </a:cubicBezTo>
                <a:cubicBezTo>
                  <a:pt x="3313" y="842"/>
                  <a:pt x="3312" y="839"/>
                  <a:pt x="3313" y="835"/>
                </a:cubicBezTo>
                <a:cubicBezTo>
                  <a:pt x="3317" y="701"/>
                  <a:pt x="3313" y="673"/>
                  <a:pt x="3316" y="644"/>
                </a:cubicBezTo>
                <a:cubicBezTo>
                  <a:pt x="3315" y="579"/>
                  <a:pt x="3315" y="576"/>
                  <a:pt x="3312" y="573"/>
                </a:cubicBezTo>
                <a:cubicBezTo>
                  <a:pt x="3315" y="461"/>
                  <a:pt x="3320" y="447"/>
                  <a:pt x="3316" y="433"/>
                </a:cubicBezTo>
                <a:cubicBezTo>
                  <a:pt x="3321" y="398"/>
                  <a:pt x="3322" y="393"/>
                  <a:pt x="3320" y="389"/>
                </a:cubicBezTo>
                <a:cubicBezTo>
                  <a:pt x="3336" y="289"/>
                  <a:pt x="3333" y="285"/>
                  <a:pt x="3336" y="282"/>
                </a:cubicBezTo>
                <a:cubicBezTo>
                  <a:pt x="3345" y="231"/>
                  <a:pt x="3348" y="223"/>
                  <a:pt x="3346" y="216"/>
                </a:cubicBezTo>
                <a:cubicBezTo>
                  <a:pt x="3334" y="252"/>
                  <a:pt x="3336" y="255"/>
                  <a:pt x="3331" y="259"/>
                </a:cubicBezTo>
                <a:cubicBezTo>
                  <a:pt x="3318" y="359"/>
                  <a:pt x="3314" y="374"/>
                  <a:pt x="3314" y="388"/>
                </a:cubicBezTo>
                <a:cubicBezTo>
                  <a:pt x="3311" y="458"/>
                  <a:pt x="3307" y="465"/>
                  <a:pt x="3309" y="472"/>
                </a:cubicBezTo>
                <a:cubicBezTo>
                  <a:pt x="3306" y="525"/>
                  <a:pt x="3310" y="526"/>
                  <a:pt x="3310" y="527"/>
                </a:cubicBezTo>
                <a:cubicBezTo>
                  <a:pt x="3299" y="585"/>
                  <a:pt x="3304" y="612"/>
                  <a:pt x="3305" y="640"/>
                </a:cubicBezTo>
                <a:cubicBezTo>
                  <a:pt x="3305" y="685"/>
                  <a:pt x="3305" y="688"/>
                  <a:pt x="3302" y="692"/>
                </a:cubicBezTo>
                <a:cubicBezTo>
                  <a:pt x="3308" y="738"/>
                  <a:pt x="3305" y="752"/>
                  <a:pt x="3308" y="766"/>
                </a:cubicBezTo>
                <a:cubicBezTo>
                  <a:pt x="3302" y="837"/>
                  <a:pt x="3302" y="844"/>
                  <a:pt x="3305" y="851"/>
                </a:cubicBezTo>
                <a:cubicBezTo>
                  <a:pt x="3301" y="936"/>
                  <a:pt x="3297" y="942"/>
                  <a:pt x="3298" y="947"/>
                </a:cubicBezTo>
                <a:cubicBezTo>
                  <a:pt x="3292" y="995"/>
                  <a:pt x="3290" y="1000"/>
                  <a:pt x="3287" y="1004"/>
                </a:cubicBezTo>
                <a:cubicBezTo>
                  <a:pt x="3288" y="1046"/>
                  <a:pt x="3280" y="1051"/>
                  <a:pt x="3286" y="1054"/>
                </a:cubicBezTo>
                <a:cubicBezTo>
                  <a:pt x="3277" y="1058"/>
                  <a:pt x="3283" y="1050"/>
                  <a:pt x="3280" y="1043"/>
                </a:cubicBezTo>
                <a:cubicBezTo>
                  <a:pt x="3274" y="1006"/>
                  <a:pt x="3274" y="1002"/>
                  <a:pt x="3278" y="997"/>
                </a:cubicBezTo>
                <a:cubicBezTo>
                  <a:pt x="3276" y="977"/>
                  <a:pt x="3278" y="974"/>
                  <a:pt x="3280" y="970"/>
                </a:cubicBezTo>
                <a:cubicBezTo>
                  <a:pt x="3285" y="945"/>
                  <a:pt x="3275" y="942"/>
                  <a:pt x="3280" y="937"/>
                </a:cubicBezTo>
                <a:cubicBezTo>
                  <a:pt x="3273" y="897"/>
                  <a:pt x="3281" y="891"/>
                  <a:pt x="3277" y="888"/>
                </a:cubicBezTo>
                <a:cubicBezTo>
                  <a:pt x="3282" y="784"/>
                  <a:pt x="3267" y="781"/>
                  <a:pt x="3276" y="774"/>
                </a:cubicBezTo>
                <a:cubicBezTo>
                  <a:pt x="3273" y="731"/>
                  <a:pt x="3277" y="724"/>
                  <a:pt x="3275" y="718"/>
                </a:cubicBezTo>
                <a:cubicBezTo>
                  <a:pt x="3273" y="623"/>
                  <a:pt x="3277" y="617"/>
                  <a:pt x="3276" y="611"/>
                </a:cubicBezTo>
                <a:cubicBezTo>
                  <a:pt x="3283" y="561"/>
                  <a:pt x="3278" y="550"/>
                  <a:pt x="3285" y="537"/>
                </a:cubicBezTo>
                <a:cubicBezTo>
                  <a:pt x="3283" y="488"/>
                  <a:pt x="3291" y="475"/>
                  <a:pt x="3289" y="464"/>
                </a:cubicBezTo>
                <a:cubicBezTo>
                  <a:pt x="3292" y="404"/>
                  <a:pt x="3301" y="396"/>
                  <a:pt x="3298" y="390"/>
                </a:cubicBezTo>
                <a:cubicBezTo>
                  <a:pt x="3312" y="326"/>
                  <a:pt x="3300" y="322"/>
                  <a:pt x="3308" y="314"/>
                </a:cubicBezTo>
                <a:cubicBezTo>
                  <a:pt x="3307" y="284"/>
                  <a:pt x="3309" y="289"/>
                  <a:pt x="3307" y="296"/>
                </a:cubicBezTo>
                <a:cubicBezTo>
                  <a:pt x="3297" y="341"/>
                  <a:pt x="3295" y="347"/>
                  <a:pt x="3297" y="353"/>
                </a:cubicBezTo>
                <a:cubicBezTo>
                  <a:pt x="3287" y="398"/>
                  <a:pt x="3295" y="403"/>
                  <a:pt x="3286" y="411"/>
                </a:cubicBezTo>
                <a:cubicBezTo>
                  <a:pt x="3284" y="443"/>
                  <a:pt x="3284" y="447"/>
                  <a:pt x="3281" y="451"/>
                </a:cubicBezTo>
                <a:cubicBezTo>
                  <a:pt x="3276" y="487"/>
                  <a:pt x="3278" y="487"/>
                  <a:pt x="3278" y="488"/>
                </a:cubicBezTo>
                <a:cubicBezTo>
                  <a:pt x="3272" y="535"/>
                  <a:pt x="3275" y="540"/>
                  <a:pt x="3270" y="547"/>
                </a:cubicBezTo>
                <a:cubicBezTo>
                  <a:pt x="3268" y="637"/>
                  <a:pt x="3264" y="651"/>
                  <a:pt x="3265" y="664"/>
                </a:cubicBezTo>
                <a:cubicBezTo>
                  <a:pt x="3260" y="747"/>
                  <a:pt x="3264" y="753"/>
                  <a:pt x="3266" y="759"/>
                </a:cubicBezTo>
                <a:cubicBezTo>
                  <a:pt x="3266" y="803"/>
                  <a:pt x="3266" y="810"/>
                  <a:pt x="3265" y="817"/>
                </a:cubicBezTo>
                <a:cubicBezTo>
                  <a:pt x="3265" y="883"/>
                  <a:pt x="3262" y="873"/>
                  <a:pt x="3259" y="863"/>
                </a:cubicBezTo>
                <a:cubicBezTo>
                  <a:pt x="3249" y="798"/>
                  <a:pt x="3260" y="792"/>
                  <a:pt x="3251" y="788"/>
                </a:cubicBezTo>
                <a:cubicBezTo>
                  <a:pt x="3244" y="752"/>
                  <a:pt x="3249" y="746"/>
                  <a:pt x="3247" y="741"/>
                </a:cubicBezTo>
                <a:cubicBezTo>
                  <a:pt x="3244" y="700"/>
                  <a:pt x="3249" y="689"/>
                  <a:pt x="3246" y="679"/>
                </a:cubicBezTo>
                <a:cubicBezTo>
                  <a:pt x="3246" y="644"/>
                  <a:pt x="3245" y="640"/>
                  <a:pt x="3247" y="635"/>
                </a:cubicBezTo>
                <a:cubicBezTo>
                  <a:pt x="3249" y="583"/>
                  <a:pt x="3251" y="573"/>
                  <a:pt x="3249" y="565"/>
                </a:cubicBezTo>
                <a:cubicBezTo>
                  <a:pt x="3256" y="516"/>
                  <a:pt x="3250" y="498"/>
                  <a:pt x="3256" y="479"/>
                </a:cubicBezTo>
                <a:cubicBezTo>
                  <a:pt x="3259" y="432"/>
                  <a:pt x="3256" y="428"/>
                  <a:pt x="3255" y="423"/>
                </a:cubicBezTo>
                <a:cubicBezTo>
                  <a:pt x="3245" y="515"/>
                  <a:pt x="3239" y="525"/>
                  <a:pt x="3243" y="534"/>
                </a:cubicBezTo>
                <a:cubicBezTo>
                  <a:pt x="3242" y="556"/>
                  <a:pt x="3238" y="559"/>
                  <a:pt x="3241" y="562"/>
                </a:cubicBezTo>
                <a:cubicBezTo>
                  <a:pt x="3245" y="605"/>
                  <a:pt x="3233" y="612"/>
                  <a:pt x="3236" y="616"/>
                </a:cubicBezTo>
                <a:cubicBezTo>
                  <a:pt x="3227" y="664"/>
                  <a:pt x="3220" y="676"/>
                  <a:pt x="3223" y="686"/>
                </a:cubicBezTo>
                <a:cubicBezTo>
                  <a:pt x="3219" y="765"/>
                  <a:pt x="3223" y="776"/>
                  <a:pt x="3218" y="788"/>
                </a:cubicBezTo>
                <a:cubicBezTo>
                  <a:pt x="3228" y="850"/>
                  <a:pt x="3221" y="855"/>
                  <a:pt x="3228" y="857"/>
                </a:cubicBezTo>
                <a:cubicBezTo>
                  <a:pt x="3231" y="895"/>
                  <a:pt x="3228" y="902"/>
                  <a:pt x="3233" y="908"/>
                </a:cubicBezTo>
                <a:cubicBezTo>
                  <a:pt x="3229" y="943"/>
                  <a:pt x="3231" y="947"/>
                  <a:pt x="3226" y="951"/>
                </a:cubicBezTo>
                <a:cubicBezTo>
                  <a:pt x="3233" y="1019"/>
                  <a:pt x="3235" y="1036"/>
                  <a:pt x="3232" y="1053"/>
                </a:cubicBezTo>
                <a:cubicBezTo>
                  <a:pt x="3238" y="1095"/>
                  <a:pt x="3241" y="1099"/>
                  <a:pt x="3241" y="1104"/>
                </a:cubicBezTo>
                <a:cubicBezTo>
                  <a:pt x="3231" y="1164"/>
                  <a:pt x="3234" y="1172"/>
                  <a:pt x="3229" y="1182"/>
                </a:cubicBezTo>
                <a:cubicBezTo>
                  <a:pt x="3221" y="1258"/>
                  <a:pt x="3219" y="1277"/>
                  <a:pt x="3212" y="1296"/>
                </a:cubicBezTo>
                <a:cubicBezTo>
                  <a:pt x="3204" y="1329"/>
                  <a:pt x="3200" y="1334"/>
                  <a:pt x="3205" y="1339"/>
                </a:cubicBezTo>
                <a:cubicBezTo>
                  <a:pt x="3190" y="1328"/>
                  <a:pt x="3191" y="1324"/>
                  <a:pt x="3194" y="1319"/>
                </a:cubicBezTo>
                <a:cubicBezTo>
                  <a:pt x="3201" y="1214"/>
                  <a:pt x="3206" y="1182"/>
                  <a:pt x="3202" y="1151"/>
                </a:cubicBezTo>
                <a:cubicBezTo>
                  <a:pt x="3196" y="1100"/>
                  <a:pt x="3199" y="1097"/>
                  <a:pt x="3198" y="1093"/>
                </a:cubicBezTo>
                <a:cubicBezTo>
                  <a:pt x="3203" y="1064"/>
                  <a:pt x="3189" y="1061"/>
                  <a:pt x="3197" y="1056"/>
                </a:cubicBezTo>
                <a:cubicBezTo>
                  <a:pt x="3188" y="1026"/>
                  <a:pt x="3194" y="1017"/>
                  <a:pt x="3189" y="1010"/>
                </a:cubicBezTo>
                <a:cubicBezTo>
                  <a:pt x="3184" y="979"/>
                  <a:pt x="3183" y="971"/>
                  <a:pt x="3180" y="963"/>
                </a:cubicBezTo>
                <a:cubicBezTo>
                  <a:pt x="3174" y="915"/>
                  <a:pt x="3187" y="908"/>
                  <a:pt x="3178" y="904"/>
                </a:cubicBezTo>
                <a:cubicBezTo>
                  <a:pt x="3178" y="837"/>
                  <a:pt x="3182" y="831"/>
                  <a:pt x="3178" y="827"/>
                </a:cubicBezTo>
                <a:cubicBezTo>
                  <a:pt x="3175" y="761"/>
                  <a:pt x="3177" y="740"/>
                  <a:pt x="3180" y="719"/>
                </a:cubicBezTo>
                <a:cubicBezTo>
                  <a:pt x="3184" y="648"/>
                  <a:pt x="3190" y="637"/>
                  <a:pt x="3188" y="627"/>
                </a:cubicBezTo>
                <a:cubicBezTo>
                  <a:pt x="3206" y="529"/>
                  <a:pt x="3210" y="523"/>
                  <a:pt x="3212" y="518"/>
                </a:cubicBezTo>
                <a:cubicBezTo>
                  <a:pt x="3215" y="478"/>
                  <a:pt x="3213" y="486"/>
                  <a:pt x="3213" y="493"/>
                </a:cubicBezTo>
                <a:cubicBezTo>
                  <a:pt x="3197" y="549"/>
                  <a:pt x="3191" y="558"/>
                  <a:pt x="3194" y="566"/>
                </a:cubicBezTo>
                <a:cubicBezTo>
                  <a:pt x="3172" y="693"/>
                  <a:pt x="3170" y="700"/>
                  <a:pt x="3170" y="708"/>
                </a:cubicBezTo>
                <a:cubicBezTo>
                  <a:pt x="3163" y="788"/>
                  <a:pt x="3167" y="818"/>
                  <a:pt x="3168" y="849"/>
                </a:cubicBezTo>
                <a:cubicBezTo>
                  <a:pt x="3172" y="944"/>
                  <a:pt x="3169" y="952"/>
                  <a:pt x="3171" y="960"/>
                </a:cubicBezTo>
                <a:cubicBezTo>
                  <a:pt x="3187" y="1035"/>
                  <a:pt x="3173" y="1051"/>
                  <a:pt x="3185" y="1062"/>
                </a:cubicBezTo>
                <a:cubicBezTo>
                  <a:pt x="3190" y="1094"/>
                  <a:pt x="3188" y="1097"/>
                  <a:pt x="3189" y="1101"/>
                </a:cubicBezTo>
                <a:cubicBezTo>
                  <a:pt x="3192" y="1176"/>
                  <a:pt x="3190" y="1185"/>
                  <a:pt x="3195" y="1193"/>
                </a:cubicBezTo>
                <a:cubicBezTo>
                  <a:pt x="3189" y="1228"/>
                  <a:pt x="3192" y="1232"/>
                  <a:pt x="3187" y="1238"/>
                </a:cubicBezTo>
                <a:cubicBezTo>
                  <a:pt x="3185" y="1275"/>
                  <a:pt x="3189" y="1295"/>
                  <a:pt x="3181" y="1317"/>
                </a:cubicBezTo>
                <a:cubicBezTo>
                  <a:pt x="3187" y="1274"/>
                  <a:pt x="3177" y="1271"/>
                  <a:pt x="3184" y="1265"/>
                </a:cubicBezTo>
                <a:cubicBezTo>
                  <a:pt x="3181" y="1218"/>
                  <a:pt x="3177" y="1215"/>
                  <a:pt x="3177" y="1212"/>
                </a:cubicBezTo>
                <a:cubicBezTo>
                  <a:pt x="3168" y="1153"/>
                  <a:pt x="3163" y="1148"/>
                  <a:pt x="3165" y="1141"/>
                </a:cubicBezTo>
                <a:cubicBezTo>
                  <a:pt x="3150" y="1077"/>
                  <a:pt x="3148" y="1065"/>
                  <a:pt x="3145" y="1053"/>
                </a:cubicBezTo>
                <a:cubicBezTo>
                  <a:pt x="3135" y="1005"/>
                  <a:pt x="3126" y="994"/>
                  <a:pt x="3127" y="981"/>
                </a:cubicBezTo>
                <a:cubicBezTo>
                  <a:pt x="3115" y="941"/>
                  <a:pt x="3113" y="935"/>
                  <a:pt x="3111" y="929"/>
                </a:cubicBezTo>
                <a:cubicBezTo>
                  <a:pt x="3102" y="864"/>
                  <a:pt x="3107" y="851"/>
                  <a:pt x="3103" y="839"/>
                </a:cubicBezTo>
                <a:cubicBezTo>
                  <a:pt x="3109" y="779"/>
                  <a:pt x="3104" y="773"/>
                  <a:pt x="3107" y="766"/>
                </a:cubicBezTo>
                <a:cubicBezTo>
                  <a:pt x="3102" y="711"/>
                  <a:pt x="3107" y="729"/>
                  <a:pt x="3099" y="749"/>
                </a:cubicBezTo>
                <a:cubicBezTo>
                  <a:pt x="3097" y="814"/>
                  <a:pt x="3095" y="823"/>
                  <a:pt x="3094" y="832"/>
                </a:cubicBezTo>
                <a:cubicBezTo>
                  <a:pt x="3101" y="937"/>
                  <a:pt x="3107" y="955"/>
                  <a:pt x="3111" y="973"/>
                </a:cubicBezTo>
                <a:cubicBezTo>
                  <a:pt x="3117" y="1018"/>
                  <a:pt x="3130" y="1021"/>
                  <a:pt x="3125" y="1027"/>
                </a:cubicBezTo>
                <a:cubicBezTo>
                  <a:pt x="3132" y="1062"/>
                  <a:pt x="3142" y="1071"/>
                  <a:pt x="3138" y="1081"/>
                </a:cubicBezTo>
                <a:cubicBezTo>
                  <a:pt x="3150" y="1143"/>
                  <a:pt x="3157" y="1149"/>
                  <a:pt x="3155" y="1155"/>
                </a:cubicBezTo>
                <a:cubicBezTo>
                  <a:pt x="3169" y="1248"/>
                  <a:pt x="3163" y="1254"/>
                  <a:pt x="3171" y="1258"/>
                </a:cubicBezTo>
                <a:cubicBezTo>
                  <a:pt x="3169" y="1318"/>
                  <a:pt x="3169" y="1323"/>
                  <a:pt x="3168" y="1329"/>
                </a:cubicBezTo>
                <a:cubicBezTo>
                  <a:pt x="3165" y="1389"/>
                  <a:pt x="3157" y="1396"/>
                  <a:pt x="3158" y="1401"/>
                </a:cubicBezTo>
                <a:cubicBezTo>
                  <a:pt x="3146" y="1441"/>
                  <a:pt x="3147" y="1455"/>
                  <a:pt x="3140" y="1453"/>
                </a:cubicBezTo>
                <a:cubicBezTo>
                  <a:pt x="3150" y="1368"/>
                  <a:pt x="3151" y="1358"/>
                  <a:pt x="3146" y="1349"/>
                </a:cubicBezTo>
                <a:cubicBezTo>
                  <a:pt x="3139" y="1285"/>
                  <a:pt x="3151" y="1278"/>
                  <a:pt x="3144" y="1274"/>
                </a:cubicBezTo>
                <a:cubicBezTo>
                  <a:pt x="3144" y="1255"/>
                  <a:pt x="3149" y="1250"/>
                  <a:pt x="3145" y="1245"/>
                </a:cubicBezTo>
                <a:cubicBezTo>
                  <a:pt x="3130" y="1166"/>
                  <a:pt x="3132" y="1161"/>
                  <a:pt x="3132" y="1156"/>
                </a:cubicBezTo>
                <a:cubicBezTo>
                  <a:pt x="3122" y="1123"/>
                  <a:pt x="3127" y="1117"/>
                  <a:pt x="3122" y="1112"/>
                </a:cubicBezTo>
                <a:cubicBezTo>
                  <a:pt x="3108" y="1076"/>
                  <a:pt x="3112" y="1073"/>
                  <a:pt x="3110" y="1070"/>
                </a:cubicBezTo>
                <a:cubicBezTo>
                  <a:pt x="3090" y="992"/>
                  <a:pt x="3087" y="987"/>
                  <a:pt x="3085" y="983"/>
                </a:cubicBezTo>
                <a:cubicBezTo>
                  <a:pt x="3078" y="933"/>
                  <a:pt x="3076" y="927"/>
                  <a:pt x="3077" y="922"/>
                </a:cubicBezTo>
                <a:cubicBezTo>
                  <a:pt x="3079" y="845"/>
                  <a:pt x="3081" y="819"/>
                  <a:pt x="3084" y="792"/>
                </a:cubicBezTo>
                <a:cubicBezTo>
                  <a:pt x="3090" y="720"/>
                  <a:pt x="3087" y="729"/>
                  <a:pt x="3091" y="736"/>
                </a:cubicBezTo>
                <a:cubicBezTo>
                  <a:pt x="3078" y="779"/>
                  <a:pt x="3079" y="783"/>
                  <a:pt x="3077" y="787"/>
                </a:cubicBezTo>
                <a:cubicBezTo>
                  <a:pt x="3065" y="878"/>
                  <a:pt x="3069" y="894"/>
                  <a:pt x="3063" y="911"/>
                </a:cubicBezTo>
                <a:cubicBezTo>
                  <a:pt x="3069" y="952"/>
                  <a:pt x="3069" y="956"/>
                  <a:pt x="3070" y="960"/>
                </a:cubicBezTo>
                <a:cubicBezTo>
                  <a:pt x="3089" y="1043"/>
                  <a:pt x="3092" y="1051"/>
                  <a:pt x="3096" y="1060"/>
                </a:cubicBezTo>
                <a:cubicBezTo>
                  <a:pt x="3108" y="1126"/>
                  <a:pt x="3117" y="1129"/>
                  <a:pt x="3113" y="1134"/>
                </a:cubicBezTo>
                <a:cubicBezTo>
                  <a:pt x="3128" y="1175"/>
                  <a:pt x="3121" y="1180"/>
                  <a:pt x="3126" y="1184"/>
                </a:cubicBezTo>
                <a:cubicBezTo>
                  <a:pt x="3136" y="1226"/>
                  <a:pt x="3130" y="1231"/>
                  <a:pt x="3131" y="1235"/>
                </a:cubicBezTo>
                <a:cubicBezTo>
                  <a:pt x="3134" y="1290"/>
                  <a:pt x="3134" y="1294"/>
                  <a:pt x="3133" y="1299"/>
                </a:cubicBezTo>
                <a:cubicBezTo>
                  <a:pt x="3129" y="1306"/>
                  <a:pt x="3135" y="1302"/>
                  <a:pt x="3129" y="1299"/>
                </a:cubicBezTo>
                <a:cubicBezTo>
                  <a:pt x="3119" y="1252"/>
                  <a:pt x="3109" y="1239"/>
                  <a:pt x="3106" y="1224"/>
                </a:cubicBezTo>
                <a:cubicBezTo>
                  <a:pt x="3078" y="1167"/>
                  <a:pt x="3078" y="1152"/>
                  <a:pt x="3066" y="1138"/>
                </a:cubicBezTo>
                <a:cubicBezTo>
                  <a:pt x="3050" y="1074"/>
                  <a:pt x="3046" y="1057"/>
                  <a:pt x="3046" y="1040"/>
                </a:cubicBezTo>
                <a:cubicBezTo>
                  <a:pt x="3035" y="972"/>
                  <a:pt x="3034" y="955"/>
                  <a:pt x="3032" y="938"/>
                </a:cubicBezTo>
                <a:cubicBezTo>
                  <a:pt x="3026" y="930"/>
                  <a:pt x="3027" y="937"/>
                  <a:pt x="3022" y="946"/>
                </a:cubicBezTo>
                <a:cubicBezTo>
                  <a:pt x="3033" y="1023"/>
                  <a:pt x="3031" y="1031"/>
                  <a:pt x="3031" y="1040"/>
                </a:cubicBezTo>
                <a:cubicBezTo>
                  <a:pt x="3035" y="1078"/>
                  <a:pt x="3045" y="1081"/>
                  <a:pt x="3040" y="1086"/>
                </a:cubicBezTo>
                <a:cubicBezTo>
                  <a:pt x="3049" y="1118"/>
                  <a:pt x="3053" y="1126"/>
                  <a:pt x="3055" y="1134"/>
                </a:cubicBezTo>
                <a:cubicBezTo>
                  <a:pt x="3080" y="1186"/>
                  <a:pt x="3074" y="1195"/>
                  <a:pt x="3083" y="1202"/>
                </a:cubicBezTo>
                <a:cubicBezTo>
                  <a:pt x="3109" y="1254"/>
                  <a:pt x="3102" y="1264"/>
                  <a:pt x="3111" y="1271"/>
                </a:cubicBezTo>
                <a:cubicBezTo>
                  <a:pt x="3116" y="1309"/>
                  <a:pt x="3125" y="1319"/>
                  <a:pt x="3117" y="1316"/>
                </a:cubicBezTo>
                <a:cubicBezTo>
                  <a:pt x="3103" y="1276"/>
                  <a:pt x="3095" y="1267"/>
                  <a:pt x="3092" y="1257"/>
                </a:cubicBezTo>
                <a:cubicBezTo>
                  <a:pt x="3057" y="1179"/>
                  <a:pt x="3038" y="1161"/>
                  <a:pt x="3039" y="1140"/>
                </a:cubicBezTo>
                <a:cubicBezTo>
                  <a:pt x="3025" y="1089"/>
                  <a:pt x="3031" y="1082"/>
                  <a:pt x="3024" y="1078"/>
                </a:cubicBezTo>
                <a:cubicBezTo>
                  <a:pt x="3025" y="1131"/>
                  <a:pt x="3027" y="1138"/>
                  <a:pt x="3031" y="1145"/>
                </a:cubicBezTo>
                <a:cubicBezTo>
                  <a:pt x="3045" y="1237"/>
                  <a:pt x="3045" y="1259"/>
                  <a:pt x="3052" y="1281"/>
                </a:cubicBezTo>
                <a:cubicBezTo>
                  <a:pt x="3067" y="1333"/>
                  <a:pt x="3072" y="1336"/>
                  <a:pt x="3070" y="1338"/>
                </a:cubicBezTo>
                <a:cubicBezTo>
                  <a:pt x="3085" y="1370"/>
                  <a:pt x="3084" y="1376"/>
                  <a:pt x="3085" y="1382"/>
                </a:cubicBezTo>
                <a:cubicBezTo>
                  <a:pt x="3099" y="1427"/>
                  <a:pt x="3097" y="1439"/>
                  <a:pt x="3098" y="1451"/>
                </a:cubicBezTo>
                <a:cubicBezTo>
                  <a:pt x="3103" y="1502"/>
                  <a:pt x="3091" y="1509"/>
                  <a:pt x="3099" y="1513"/>
                </a:cubicBezTo>
                <a:cubicBezTo>
                  <a:pt x="3085" y="1572"/>
                  <a:pt x="3084" y="1577"/>
                  <a:pt x="3079" y="1581"/>
                </a:cubicBezTo>
                <a:cubicBezTo>
                  <a:pt x="3072" y="1591"/>
                  <a:pt x="3073" y="1589"/>
                  <a:pt x="3073" y="1587"/>
                </a:cubicBezTo>
                <a:cubicBezTo>
                  <a:pt x="3075" y="1545"/>
                  <a:pt x="3082" y="1541"/>
                  <a:pt x="3079" y="1538"/>
                </a:cubicBezTo>
                <a:cubicBezTo>
                  <a:pt x="3081" y="1487"/>
                  <a:pt x="3084" y="1472"/>
                  <a:pt x="3079" y="1457"/>
                </a:cubicBezTo>
                <a:cubicBezTo>
                  <a:pt x="3063" y="1375"/>
                  <a:pt x="3054" y="1366"/>
                  <a:pt x="3054" y="1355"/>
                </a:cubicBezTo>
                <a:cubicBezTo>
                  <a:pt x="3038" y="1309"/>
                  <a:pt x="3038" y="1296"/>
                  <a:pt x="3030" y="1301"/>
                </a:cubicBezTo>
                <a:cubicBezTo>
                  <a:pt x="3035" y="1339"/>
                  <a:pt x="3043" y="1347"/>
                  <a:pt x="3042" y="1357"/>
                </a:cubicBezTo>
                <a:cubicBezTo>
                  <a:pt x="3060" y="1423"/>
                  <a:pt x="3066" y="1432"/>
                  <a:pt x="3064" y="1443"/>
                </a:cubicBezTo>
                <a:cubicBezTo>
                  <a:pt x="3070" y="1512"/>
                  <a:pt x="3065" y="1522"/>
                  <a:pt x="3066" y="1532"/>
                </a:cubicBezTo>
                <a:cubicBezTo>
                  <a:pt x="3061" y="1570"/>
                  <a:pt x="3061" y="1578"/>
                  <a:pt x="3060" y="1587"/>
                </a:cubicBezTo>
                <a:cubicBezTo>
                  <a:pt x="3040" y="1632"/>
                  <a:pt x="3036" y="1627"/>
                  <a:pt x="3035" y="1621"/>
                </a:cubicBezTo>
                <a:cubicBezTo>
                  <a:pt x="3043" y="1586"/>
                  <a:pt x="3043" y="1584"/>
                  <a:pt x="3042" y="1582"/>
                </a:cubicBezTo>
                <a:cubicBezTo>
                  <a:pt x="3036" y="1582"/>
                  <a:pt x="3034" y="1584"/>
                  <a:pt x="3031" y="1587"/>
                </a:cubicBezTo>
                <a:cubicBezTo>
                  <a:pt x="3023" y="1596"/>
                  <a:pt x="3020" y="1592"/>
                  <a:pt x="3016" y="1587"/>
                </a:cubicBezTo>
                <a:cubicBezTo>
                  <a:pt x="2967" y="1552"/>
                  <a:pt x="2974" y="1564"/>
                  <a:pt x="2989" y="1575"/>
                </a:cubicBezTo>
                <a:cubicBezTo>
                  <a:pt x="2989" y="1588"/>
                  <a:pt x="2990" y="1589"/>
                  <a:pt x="2989" y="1590"/>
                </a:cubicBezTo>
                <a:cubicBezTo>
                  <a:pt x="3003" y="1622"/>
                  <a:pt x="3005" y="1626"/>
                  <a:pt x="3005" y="1631"/>
                </a:cubicBezTo>
                <a:cubicBezTo>
                  <a:pt x="2978" y="1732"/>
                  <a:pt x="2973" y="1741"/>
                  <a:pt x="2966" y="1750"/>
                </a:cubicBezTo>
                <a:cubicBezTo>
                  <a:pt x="2976" y="1791"/>
                  <a:pt x="2980" y="1771"/>
                  <a:pt x="2989" y="1782"/>
                </a:cubicBezTo>
                <a:cubicBezTo>
                  <a:pt x="3002" y="1755"/>
                  <a:pt x="3010" y="1760"/>
                  <a:pt x="3016" y="1756"/>
                </a:cubicBezTo>
                <a:cubicBezTo>
                  <a:pt x="3024" y="1731"/>
                  <a:pt x="3029" y="1727"/>
                  <a:pt x="3034" y="1723"/>
                </a:cubicBezTo>
                <a:cubicBezTo>
                  <a:pt x="3073" y="1687"/>
                  <a:pt x="3079" y="1674"/>
                  <a:pt x="3088" y="1675"/>
                </a:cubicBezTo>
                <a:cubicBezTo>
                  <a:pt x="3144" y="1654"/>
                  <a:pt x="3154" y="1661"/>
                  <a:pt x="3161" y="1651"/>
                </a:cubicBezTo>
                <a:cubicBezTo>
                  <a:pt x="3114" y="1654"/>
                  <a:pt x="3107" y="1650"/>
                  <a:pt x="3102" y="1657"/>
                </a:cubicBezTo>
                <a:cubicBezTo>
                  <a:pt x="3060" y="1671"/>
                  <a:pt x="3055" y="1686"/>
                  <a:pt x="3047" y="1681"/>
                </a:cubicBezTo>
                <a:cubicBezTo>
                  <a:pt x="3082" y="1640"/>
                  <a:pt x="3090" y="1637"/>
                  <a:pt x="3098" y="1629"/>
                </a:cubicBezTo>
                <a:cubicBezTo>
                  <a:pt x="3130" y="1613"/>
                  <a:pt x="3134" y="1608"/>
                  <a:pt x="3138" y="1604"/>
                </a:cubicBezTo>
                <a:cubicBezTo>
                  <a:pt x="3173" y="1585"/>
                  <a:pt x="3176" y="1583"/>
                  <a:pt x="3178" y="1580"/>
                </a:cubicBezTo>
                <a:cubicBezTo>
                  <a:pt x="3259" y="1554"/>
                  <a:pt x="3272" y="1554"/>
                  <a:pt x="3283" y="1547"/>
                </a:cubicBezTo>
                <a:cubicBezTo>
                  <a:pt x="3332" y="1540"/>
                  <a:pt x="3344" y="1534"/>
                  <a:pt x="3356" y="1533"/>
                </a:cubicBezTo>
                <a:cubicBezTo>
                  <a:pt x="3432" y="1521"/>
                  <a:pt x="3434" y="1516"/>
                  <a:pt x="3437" y="1518"/>
                </a:cubicBezTo>
                <a:cubicBezTo>
                  <a:pt x="3470" y="1511"/>
                  <a:pt x="3475" y="1508"/>
                  <a:pt x="3480" y="1503"/>
                </a:cubicBezTo>
                <a:cubicBezTo>
                  <a:pt x="3518" y="1495"/>
                  <a:pt x="3532" y="1496"/>
                  <a:pt x="3528" y="1489"/>
                </a:cubicBezTo>
                <a:cubicBezTo>
                  <a:pt x="3494" y="1499"/>
                  <a:pt x="3490" y="1500"/>
                  <a:pt x="3486" y="1500"/>
                </a:cubicBezTo>
                <a:cubicBezTo>
                  <a:pt x="3429" y="1509"/>
                  <a:pt x="3415" y="1514"/>
                  <a:pt x="3401" y="1516"/>
                </a:cubicBezTo>
                <a:cubicBezTo>
                  <a:pt x="3352" y="1523"/>
                  <a:pt x="3345" y="1522"/>
                  <a:pt x="3339" y="1527"/>
                </a:cubicBezTo>
                <a:cubicBezTo>
                  <a:pt x="3303" y="1531"/>
                  <a:pt x="3300" y="1536"/>
                  <a:pt x="3296" y="1531"/>
                </a:cubicBezTo>
                <a:cubicBezTo>
                  <a:pt x="3260" y="1542"/>
                  <a:pt x="3247" y="1550"/>
                  <a:pt x="3232" y="1552"/>
                </a:cubicBezTo>
                <a:cubicBezTo>
                  <a:pt x="3151" y="1588"/>
                  <a:pt x="3150" y="1589"/>
                  <a:pt x="3149" y="1591"/>
                </a:cubicBezTo>
                <a:cubicBezTo>
                  <a:pt x="3109" y="1607"/>
                  <a:pt x="3105" y="1612"/>
                  <a:pt x="3100" y="1612"/>
                </a:cubicBezTo>
                <a:cubicBezTo>
                  <a:pt x="3147" y="1576"/>
                  <a:pt x="3155" y="1565"/>
                  <a:pt x="3164" y="1566"/>
                </a:cubicBezTo>
                <a:cubicBezTo>
                  <a:pt x="3195" y="1548"/>
                  <a:pt x="3200" y="1549"/>
                  <a:pt x="3205" y="1546"/>
                </a:cubicBezTo>
                <a:cubicBezTo>
                  <a:pt x="3250" y="1525"/>
                  <a:pt x="3255" y="1530"/>
                  <a:pt x="3260" y="1526"/>
                </a:cubicBezTo>
                <a:cubicBezTo>
                  <a:pt x="3321" y="1512"/>
                  <a:pt x="3340" y="1513"/>
                  <a:pt x="3359" y="1510"/>
                </a:cubicBezTo>
                <a:cubicBezTo>
                  <a:pt x="3391" y="1511"/>
                  <a:pt x="3395" y="1505"/>
                  <a:pt x="3400" y="1508"/>
                </a:cubicBezTo>
                <a:cubicBezTo>
                  <a:pt x="3452" y="1499"/>
                  <a:pt x="3462" y="1502"/>
                  <a:pt x="3471" y="1496"/>
                </a:cubicBezTo>
                <a:cubicBezTo>
                  <a:pt x="3560" y="1477"/>
                  <a:pt x="3564" y="1474"/>
                  <a:pt x="3569" y="1472"/>
                </a:cubicBezTo>
                <a:cubicBezTo>
                  <a:pt x="3539" y="1473"/>
                  <a:pt x="3528" y="1480"/>
                  <a:pt x="3516" y="1480"/>
                </a:cubicBezTo>
                <a:cubicBezTo>
                  <a:pt x="3477" y="1491"/>
                  <a:pt x="3471" y="1485"/>
                  <a:pt x="3466" y="1493"/>
                </a:cubicBezTo>
                <a:cubicBezTo>
                  <a:pt x="3437" y="1497"/>
                  <a:pt x="3434" y="1496"/>
                  <a:pt x="3432" y="1496"/>
                </a:cubicBezTo>
                <a:cubicBezTo>
                  <a:pt x="3391" y="1502"/>
                  <a:pt x="3384" y="1498"/>
                  <a:pt x="3378" y="1499"/>
                </a:cubicBezTo>
                <a:cubicBezTo>
                  <a:pt x="3294" y="1503"/>
                  <a:pt x="3291" y="1512"/>
                  <a:pt x="3286" y="1509"/>
                </a:cubicBezTo>
                <a:cubicBezTo>
                  <a:pt x="3243" y="1517"/>
                  <a:pt x="3242" y="1522"/>
                  <a:pt x="3241" y="1522"/>
                </a:cubicBezTo>
                <a:cubicBezTo>
                  <a:pt x="3214" y="1534"/>
                  <a:pt x="3210" y="1532"/>
                  <a:pt x="3207" y="1533"/>
                </a:cubicBezTo>
                <a:cubicBezTo>
                  <a:pt x="3167" y="1545"/>
                  <a:pt x="3165" y="1562"/>
                  <a:pt x="3160" y="1552"/>
                </a:cubicBezTo>
                <a:cubicBezTo>
                  <a:pt x="3131" y="1565"/>
                  <a:pt x="3137" y="1559"/>
                  <a:pt x="3143" y="1550"/>
                </a:cubicBezTo>
                <a:cubicBezTo>
                  <a:pt x="3216" y="1516"/>
                  <a:pt x="3225" y="1507"/>
                  <a:pt x="3237" y="1508"/>
                </a:cubicBezTo>
                <a:cubicBezTo>
                  <a:pt x="3300" y="1485"/>
                  <a:pt x="3308" y="1484"/>
                  <a:pt x="3316" y="1485"/>
                </a:cubicBezTo>
                <a:cubicBezTo>
                  <a:pt x="3356" y="1472"/>
                  <a:pt x="3363" y="1480"/>
                  <a:pt x="3366" y="1472"/>
                </a:cubicBezTo>
                <a:cubicBezTo>
                  <a:pt x="3420" y="1459"/>
                  <a:pt x="3425" y="1466"/>
                  <a:pt x="3429" y="1465"/>
                </a:cubicBezTo>
                <a:cubicBezTo>
                  <a:pt x="3484" y="1456"/>
                  <a:pt x="3500" y="1455"/>
                  <a:pt x="3517" y="1455"/>
                </a:cubicBezTo>
                <a:cubicBezTo>
                  <a:pt x="3558" y="1449"/>
                  <a:pt x="3562" y="1443"/>
                  <a:pt x="3567" y="1446"/>
                </a:cubicBezTo>
                <a:cubicBezTo>
                  <a:pt x="3707" y="1409"/>
                  <a:pt x="3714" y="1413"/>
                  <a:pt x="3720" y="1412"/>
                </a:cubicBezTo>
                <a:cubicBezTo>
                  <a:pt x="3698" y="1402"/>
                  <a:pt x="3687" y="1414"/>
                  <a:pt x="3681" y="1401"/>
                </a:cubicBezTo>
                <a:cubicBezTo>
                  <a:pt x="3636" y="1406"/>
                  <a:pt x="3631" y="1409"/>
                  <a:pt x="3626" y="1407"/>
                </a:cubicBezTo>
                <a:cubicBezTo>
                  <a:pt x="3510" y="1407"/>
                  <a:pt x="3506" y="1412"/>
                  <a:pt x="3500" y="1410"/>
                </a:cubicBezTo>
                <a:cubicBezTo>
                  <a:pt x="3482" y="1414"/>
                  <a:pt x="3476" y="1409"/>
                  <a:pt x="3471" y="1409"/>
                </a:cubicBezTo>
                <a:cubicBezTo>
                  <a:pt x="3384" y="1419"/>
                  <a:pt x="3365" y="1422"/>
                  <a:pt x="3347" y="1424"/>
                </a:cubicBezTo>
                <a:cubicBezTo>
                  <a:pt x="3319" y="1429"/>
                  <a:pt x="3317" y="1430"/>
                  <a:pt x="3315" y="1433"/>
                </a:cubicBezTo>
                <a:cubicBezTo>
                  <a:pt x="3283" y="1437"/>
                  <a:pt x="3275" y="1444"/>
                  <a:pt x="3265" y="1446"/>
                </a:cubicBezTo>
                <a:cubicBezTo>
                  <a:pt x="3249" y="1446"/>
                  <a:pt x="3257" y="1444"/>
                  <a:pt x="3264" y="1438"/>
                </a:cubicBezTo>
                <a:cubicBezTo>
                  <a:pt x="3294" y="1429"/>
                  <a:pt x="3299" y="1423"/>
                  <a:pt x="3306" y="1426"/>
                </a:cubicBezTo>
                <a:cubicBezTo>
                  <a:pt x="3339" y="1418"/>
                  <a:pt x="3351" y="1414"/>
                  <a:pt x="3364" y="1412"/>
                </a:cubicBezTo>
                <a:cubicBezTo>
                  <a:pt x="3408" y="1402"/>
                  <a:pt x="3414" y="1401"/>
                  <a:pt x="3420" y="1400"/>
                </a:cubicBezTo>
                <a:cubicBezTo>
                  <a:pt x="3466" y="1399"/>
                  <a:pt x="3471" y="1383"/>
                  <a:pt x="3479" y="1390"/>
                </a:cubicBezTo>
                <a:cubicBezTo>
                  <a:pt x="3541" y="1372"/>
                  <a:pt x="3548" y="1369"/>
                  <a:pt x="3555" y="1371"/>
                </a:cubicBezTo>
                <a:cubicBezTo>
                  <a:pt x="3674" y="1330"/>
                  <a:pt x="3680" y="1333"/>
                  <a:pt x="3686" y="1328"/>
                </a:cubicBezTo>
                <a:cubicBezTo>
                  <a:pt x="3727" y="1315"/>
                  <a:pt x="3729" y="1307"/>
                  <a:pt x="3733" y="1309"/>
                </a:cubicBezTo>
                <a:cubicBezTo>
                  <a:pt x="3766" y="1289"/>
                  <a:pt x="3774" y="1295"/>
                  <a:pt x="3779" y="1286"/>
                </a:cubicBezTo>
                <a:cubicBezTo>
                  <a:pt x="3822" y="1268"/>
                  <a:pt x="3827" y="1256"/>
                  <a:pt x="3833" y="1258"/>
                </a:cubicBezTo>
                <a:cubicBezTo>
                  <a:pt x="3840" y="1236"/>
                  <a:pt x="3839" y="1236"/>
                  <a:pt x="3839" y="1237"/>
                </a:cubicBezTo>
                <a:cubicBezTo>
                  <a:pt x="3786" y="1263"/>
                  <a:pt x="3778" y="1262"/>
                  <a:pt x="3771" y="1269"/>
                </a:cubicBezTo>
                <a:cubicBezTo>
                  <a:pt x="3717" y="1285"/>
                  <a:pt x="3710" y="1294"/>
                  <a:pt x="3702" y="1293"/>
                </a:cubicBezTo>
                <a:cubicBezTo>
                  <a:pt x="3665" y="1312"/>
                  <a:pt x="3660" y="1304"/>
                  <a:pt x="3656" y="1309"/>
                </a:cubicBezTo>
                <a:cubicBezTo>
                  <a:pt x="3605" y="1328"/>
                  <a:pt x="3601" y="1331"/>
                  <a:pt x="3597" y="1330"/>
                </a:cubicBezTo>
                <a:cubicBezTo>
                  <a:pt x="3570" y="1332"/>
                  <a:pt x="3568" y="1342"/>
                  <a:pt x="3563" y="1337"/>
                </a:cubicBezTo>
                <a:cubicBezTo>
                  <a:pt x="3522" y="1343"/>
                  <a:pt x="3519" y="1351"/>
                  <a:pt x="3515" y="1348"/>
                </a:cubicBezTo>
                <a:cubicBezTo>
                  <a:pt x="3477" y="1360"/>
                  <a:pt x="3463" y="1361"/>
                  <a:pt x="3449" y="1367"/>
                </a:cubicBezTo>
                <a:cubicBezTo>
                  <a:pt x="3421" y="1369"/>
                  <a:pt x="3414" y="1377"/>
                  <a:pt x="3407" y="1375"/>
                </a:cubicBezTo>
                <a:cubicBezTo>
                  <a:pt x="3378" y="1374"/>
                  <a:pt x="3372" y="1388"/>
                  <a:pt x="3364" y="1383"/>
                </a:cubicBezTo>
                <a:cubicBezTo>
                  <a:pt x="3295" y="1401"/>
                  <a:pt x="3288" y="1407"/>
                  <a:pt x="3281" y="1411"/>
                </a:cubicBezTo>
                <a:cubicBezTo>
                  <a:pt x="3192" y="1448"/>
                  <a:pt x="3185" y="1451"/>
                  <a:pt x="3177" y="1452"/>
                </a:cubicBezTo>
                <a:cubicBezTo>
                  <a:pt x="3158" y="1444"/>
                  <a:pt x="3171" y="1453"/>
                  <a:pt x="3176" y="1444"/>
                </a:cubicBezTo>
                <a:cubicBezTo>
                  <a:pt x="3331" y="1367"/>
                  <a:pt x="3340" y="1360"/>
                  <a:pt x="3350" y="1358"/>
                </a:cubicBezTo>
                <a:cubicBezTo>
                  <a:pt x="3403" y="1338"/>
                  <a:pt x="3409" y="1345"/>
                  <a:pt x="3414" y="1337"/>
                </a:cubicBezTo>
                <a:cubicBezTo>
                  <a:pt x="3530" y="1316"/>
                  <a:pt x="3551" y="1310"/>
                  <a:pt x="3573" y="1304"/>
                </a:cubicBezTo>
                <a:cubicBezTo>
                  <a:pt x="3640" y="1286"/>
                  <a:pt x="3645" y="1281"/>
                  <a:pt x="3650" y="1279"/>
                </a:cubicBezTo>
                <a:cubicBezTo>
                  <a:pt x="3684" y="1263"/>
                  <a:pt x="3698" y="1270"/>
                  <a:pt x="3693" y="1261"/>
                </a:cubicBezTo>
                <a:cubicBezTo>
                  <a:pt x="3650" y="1274"/>
                  <a:pt x="3639" y="1279"/>
                  <a:pt x="3627" y="1280"/>
                </a:cubicBezTo>
                <a:cubicBezTo>
                  <a:pt x="3572" y="1302"/>
                  <a:pt x="3565" y="1293"/>
                  <a:pt x="3560" y="1302"/>
                </a:cubicBezTo>
                <a:cubicBezTo>
                  <a:pt x="3496" y="1309"/>
                  <a:pt x="3490" y="1312"/>
                  <a:pt x="3482" y="1309"/>
                </a:cubicBezTo>
                <a:cubicBezTo>
                  <a:pt x="3417" y="1323"/>
                  <a:pt x="3411" y="1330"/>
                  <a:pt x="3404" y="1326"/>
                </a:cubicBezTo>
                <a:cubicBezTo>
                  <a:pt x="3435" y="1314"/>
                  <a:pt x="3438" y="1313"/>
                  <a:pt x="3442" y="1314"/>
                </a:cubicBezTo>
                <a:cubicBezTo>
                  <a:pt x="3523" y="1286"/>
                  <a:pt x="3530" y="1288"/>
                  <a:pt x="3537" y="1284"/>
                </a:cubicBezTo>
                <a:cubicBezTo>
                  <a:pt x="3563" y="1277"/>
                  <a:pt x="3570" y="1281"/>
                  <a:pt x="3575" y="1277"/>
                </a:cubicBezTo>
                <a:cubicBezTo>
                  <a:pt x="3602" y="1268"/>
                  <a:pt x="3609" y="1275"/>
                  <a:pt x="3615" y="1267"/>
                </a:cubicBezTo>
                <a:cubicBezTo>
                  <a:pt x="3681" y="1258"/>
                  <a:pt x="3688" y="1257"/>
                  <a:pt x="3694" y="1254"/>
                </a:cubicBezTo>
                <a:cubicBezTo>
                  <a:pt x="3708" y="1255"/>
                  <a:pt x="3697" y="1259"/>
                  <a:pt x="3702" y="1264"/>
                </a:cubicBezTo>
                <a:cubicBezTo>
                  <a:pt x="3723" y="1250"/>
                  <a:pt x="3726" y="1252"/>
                  <a:pt x="3728" y="1248"/>
                </a:cubicBezTo>
                <a:cubicBezTo>
                  <a:pt x="3825" y="1221"/>
                  <a:pt x="3833" y="1221"/>
                  <a:pt x="3840" y="1218"/>
                </a:cubicBezTo>
                <a:cubicBezTo>
                  <a:pt x="3833" y="1218"/>
                  <a:pt x="3828" y="1214"/>
                  <a:pt x="3824" y="1218"/>
                </a:cubicBezTo>
                <a:cubicBezTo>
                  <a:pt x="3785" y="1224"/>
                  <a:pt x="3777" y="1236"/>
                  <a:pt x="3766" y="1232"/>
                </a:cubicBezTo>
                <a:cubicBezTo>
                  <a:pt x="3701" y="1249"/>
                  <a:pt x="3696" y="1247"/>
                  <a:pt x="3691" y="1249"/>
                </a:cubicBezTo>
                <a:cubicBezTo>
                  <a:pt x="3670" y="1248"/>
                  <a:pt x="3666" y="1254"/>
                  <a:pt x="3661" y="1251"/>
                </a:cubicBezTo>
                <a:cubicBezTo>
                  <a:pt x="3609" y="1256"/>
                  <a:pt x="3605" y="1262"/>
                  <a:pt x="3600" y="1263"/>
                </a:cubicBezTo>
                <a:cubicBezTo>
                  <a:pt x="3574" y="1268"/>
                  <a:pt x="3564" y="1271"/>
                  <a:pt x="3553" y="1268"/>
                </a:cubicBezTo>
                <a:cubicBezTo>
                  <a:pt x="3523" y="1281"/>
                  <a:pt x="3519" y="1278"/>
                  <a:pt x="3515" y="1279"/>
                </a:cubicBezTo>
                <a:cubicBezTo>
                  <a:pt x="3489" y="1284"/>
                  <a:pt x="3483" y="1291"/>
                  <a:pt x="3475" y="1285"/>
                </a:cubicBezTo>
                <a:cubicBezTo>
                  <a:pt x="3398" y="1315"/>
                  <a:pt x="3393" y="1319"/>
                  <a:pt x="3386" y="1316"/>
                </a:cubicBezTo>
                <a:cubicBezTo>
                  <a:pt x="3319" y="1338"/>
                  <a:pt x="3307" y="1346"/>
                  <a:pt x="3295" y="1349"/>
                </a:cubicBezTo>
                <a:cubicBezTo>
                  <a:pt x="3238" y="1382"/>
                  <a:pt x="3231" y="1378"/>
                  <a:pt x="3226" y="1387"/>
                </a:cubicBezTo>
                <a:cubicBezTo>
                  <a:pt x="3220" y="1395"/>
                  <a:pt x="3225" y="1397"/>
                  <a:pt x="3229" y="1393"/>
                </a:cubicBezTo>
                <a:cubicBezTo>
                  <a:pt x="3260" y="1385"/>
                  <a:pt x="3263" y="1372"/>
                  <a:pt x="3268" y="1375"/>
                </a:cubicBezTo>
                <a:cubicBezTo>
                  <a:pt x="3357" y="1337"/>
                  <a:pt x="3366" y="1334"/>
                  <a:pt x="3376" y="1334"/>
                </a:cubicBezTo>
                <a:cubicBezTo>
                  <a:pt x="3398" y="1329"/>
                  <a:pt x="3402" y="1326"/>
                  <a:pt x="3400" y="1330"/>
                </a:cubicBezTo>
                <a:cubicBezTo>
                  <a:pt x="3369" y="1340"/>
                  <a:pt x="3360" y="1340"/>
                  <a:pt x="3353" y="1345"/>
                </a:cubicBezTo>
                <a:cubicBezTo>
                  <a:pt x="3313" y="1357"/>
                  <a:pt x="3310" y="1367"/>
                  <a:pt x="3306" y="1364"/>
                </a:cubicBezTo>
                <a:cubicBezTo>
                  <a:pt x="3275" y="1379"/>
                  <a:pt x="3267" y="1381"/>
                  <a:pt x="3259" y="1387"/>
                </a:cubicBezTo>
                <a:cubicBezTo>
                  <a:pt x="3231" y="1393"/>
                  <a:pt x="3229" y="1409"/>
                  <a:pt x="3224" y="1404"/>
                </a:cubicBezTo>
                <a:cubicBezTo>
                  <a:pt x="3200" y="1417"/>
                  <a:pt x="3196" y="1425"/>
                  <a:pt x="3190" y="1425"/>
                </a:cubicBezTo>
                <a:cubicBezTo>
                  <a:pt x="3183" y="1406"/>
                  <a:pt x="3189" y="1400"/>
                  <a:pt x="3188" y="1395"/>
                </a:cubicBezTo>
                <a:cubicBezTo>
                  <a:pt x="3214" y="1373"/>
                  <a:pt x="3222" y="1372"/>
                  <a:pt x="3229" y="1364"/>
                </a:cubicBezTo>
                <a:cubicBezTo>
                  <a:pt x="3257" y="1339"/>
                  <a:pt x="3261" y="1337"/>
                  <a:pt x="3264" y="1332"/>
                </a:cubicBezTo>
                <a:cubicBezTo>
                  <a:pt x="3312" y="1304"/>
                  <a:pt x="3316" y="1301"/>
                  <a:pt x="3320" y="1302"/>
                </a:cubicBezTo>
                <a:cubicBezTo>
                  <a:pt x="3383" y="1267"/>
                  <a:pt x="3392" y="1272"/>
                  <a:pt x="3400" y="1264"/>
                </a:cubicBezTo>
                <a:cubicBezTo>
                  <a:pt x="3427" y="1255"/>
                  <a:pt x="3430" y="1253"/>
                  <a:pt x="3433" y="1253"/>
                </a:cubicBezTo>
                <a:cubicBezTo>
                  <a:pt x="3462" y="1248"/>
                  <a:pt x="3465" y="1240"/>
                  <a:pt x="3469" y="1240"/>
                </a:cubicBezTo>
                <a:cubicBezTo>
                  <a:pt x="3522" y="1227"/>
                  <a:pt x="3529" y="1226"/>
                  <a:pt x="3537" y="1222"/>
                </a:cubicBezTo>
                <a:cubicBezTo>
                  <a:pt x="3590" y="1218"/>
                  <a:pt x="3593" y="1210"/>
                  <a:pt x="3597" y="1210"/>
                </a:cubicBezTo>
                <a:cubicBezTo>
                  <a:pt x="3664" y="1205"/>
                  <a:pt x="3670" y="1195"/>
                  <a:pt x="3678" y="1199"/>
                </a:cubicBezTo>
                <a:cubicBezTo>
                  <a:pt x="3728" y="1185"/>
                  <a:pt x="3734" y="1198"/>
                  <a:pt x="3737" y="1189"/>
                </a:cubicBezTo>
                <a:cubicBezTo>
                  <a:pt x="3812" y="1175"/>
                  <a:pt x="3826" y="1174"/>
                  <a:pt x="3840" y="1169"/>
                </a:cubicBezTo>
                <a:cubicBezTo>
                  <a:pt x="3814" y="1164"/>
                  <a:pt x="3805" y="1170"/>
                  <a:pt x="3796" y="1168"/>
                </a:cubicBezTo>
                <a:cubicBezTo>
                  <a:pt x="3726" y="1182"/>
                  <a:pt x="3721" y="1182"/>
                  <a:pt x="3717" y="1181"/>
                </a:cubicBezTo>
                <a:cubicBezTo>
                  <a:pt x="3631" y="1189"/>
                  <a:pt x="3623" y="1202"/>
                  <a:pt x="3614" y="1197"/>
                </a:cubicBezTo>
                <a:cubicBezTo>
                  <a:pt x="3579" y="1204"/>
                  <a:pt x="3569" y="1199"/>
                  <a:pt x="3562" y="1209"/>
                </a:cubicBezTo>
                <a:cubicBezTo>
                  <a:pt x="3518" y="1219"/>
                  <a:pt x="3500" y="1218"/>
                  <a:pt x="3483" y="1226"/>
                </a:cubicBezTo>
                <a:cubicBezTo>
                  <a:pt x="3449" y="1235"/>
                  <a:pt x="3442" y="1240"/>
                  <a:pt x="3433" y="1239"/>
                </a:cubicBezTo>
                <a:cubicBezTo>
                  <a:pt x="3323" y="1285"/>
                  <a:pt x="3315" y="1292"/>
                  <a:pt x="3307" y="1296"/>
                </a:cubicBezTo>
                <a:cubicBezTo>
                  <a:pt x="3267" y="1328"/>
                  <a:pt x="3249" y="1324"/>
                  <a:pt x="3235" y="1343"/>
                </a:cubicBezTo>
                <a:cubicBezTo>
                  <a:pt x="3267" y="1301"/>
                  <a:pt x="3279" y="1299"/>
                  <a:pt x="3289" y="1286"/>
                </a:cubicBezTo>
                <a:cubicBezTo>
                  <a:pt x="3325" y="1269"/>
                  <a:pt x="3327" y="1260"/>
                  <a:pt x="3331" y="1263"/>
                </a:cubicBezTo>
                <a:cubicBezTo>
                  <a:pt x="3357" y="1248"/>
                  <a:pt x="3365" y="1247"/>
                  <a:pt x="3371" y="1239"/>
                </a:cubicBezTo>
                <a:cubicBezTo>
                  <a:pt x="3398" y="1229"/>
                  <a:pt x="3405" y="1230"/>
                  <a:pt x="3411" y="1225"/>
                </a:cubicBezTo>
                <a:cubicBezTo>
                  <a:pt x="3445" y="1217"/>
                  <a:pt x="3458" y="1210"/>
                  <a:pt x="3472" y="1206"/>
                </a:cubicBezTo>
                <a:cubicBezTo>
                  <a:pt x="3603" y="1184"/>
                  <a:pt x="3609" y="1175"/>
                  <a:pt x="3617" y="1178"/>
                </a:cubicBezTo>
                <a:cubicBezTo>
                  <a:pt x="3652" y="1176"/>
                  <a:pt x="3664" y="1167"/>
                  <a:pt x="3678" y="1170"/>
                </a:cubicBezTo>
                <a:cubicBezTo>
                  <a:pt x="3840" y="1137"/>
                  <a:pt x="3840" y="1137"/>
                  <a:pt x="3840" y="1137"/>
                </a:cubicBezTo>
                <a:cubicBezTo>
                  <a:pt x="3806" y="1141"/>
                  <a:pt x="3799" y="1138"/>
                  <a:pt x="3792" y="1140"/>
                </a:cubicBezTo>
                <a:cubicBezTo>
                  <a:pt x="3748" y="1151"/>
                  <a:pt x="3741" y="1141"/>
                  <a:pt x="3735" y="1147"/>
                </a:cubicBezTo>
                <a:cubicBezTo>
                  <a:pt x="3671" y="1162"/>
                  <a:pt x="3664" y="1158"/>
                  <a:pt x="3659" y="1162"/>
                </a:cubicBezTo>
                <a:cubicBezTo>
                  <a:pt x="3606" y="1165"/>
                  <a:pt x="3603" y="1170"/>
                  <a:pt x="3600" y="1168"/>
                </a:cubicBezTo>
                <a:cubicBezTo>
                  <a:pt x="3574" y="1176"/>
                  <a:pt x="3572" y="1172"/>
                  <a:pt x="3571" y="1172"/>
                </a:cubicBezTo>
                <a:cubicBezTo>
                  <a:pt x="3535" y="1174"/>
                  <a:pt x="3530" y="1185"/>
                  <a:pt x="3523" y="1183"/>
                </a:cubicBezTo>
                <a:cubicBezTo>
                  <a:pt x="3454" y="1197"/>
                  <a:pt x="3442" y="1210"/>
                  <a:pt x="3429" y="1206"/>
                </a:cubicBezTo>
                <a:cubicBezTo>
                  <a:pt x="3311" y="1258"/>
                  <a:pt x="3305" y="1267"/>
                  <a:pt x="3299" y="1268"/>
                </a:cubicBezTo>
                <a:cubicBezTo>
                  <a:pt x="3246" y="1300"/>
                  <a:pt x="3253" y="1294"/>
                  <a:pt x="3254" y="1288"/>
                </a:cubicBezTo>
                <a:cubicBezTo>
                  <a:pt x="3292" y="1257"/>
                  <a:pt x="3299" y="1247"/>
                  <a:pt x="3306" y="1248"/>
                </a:cubicBezTo>
                <a:cubicBezTo>
                  <a:pt x="3374" y="1215"/>
                  <a:pt x="3376" y="1196"/>
                  <a:pt x="3381" y="1203"/>
                </a:cubicBezTo>
                <a:cubicBezTo>
                  <a:pt x="3414" y="1176"/>
                  <a:pt x="3420" y="1190"/>
                  <a:pt x="3423" y="1180"/>
                </a:cubicBezTo>
                <a:cubicBezTo>
                  <a:pt x="3528" y="1153"/>
                  <a:pt x="3534" y="1139"/>
                  <a:pt x="3543" y="1147"/>
                </a:cubicBezTo>
                <a:cubicBezTo>
                  <a:pt x="3579" y="1136"/>
                  <a:pt x="3593" y="1134"/>
                  <a:pt x="3607" y="1134"/>
                </a:cubicBezTo>
                <a:cubicBezTo>
                  <a:pt x="3682" y="1127"/>
                  <a:pt x="3688" y="1116"/>
                  <a:pt x="3697" y="1122"/>
                </a:cubicBezTo>
                <a:cubicBezTo>
                  <a:pt x="3749" y="1118"/>
                  <a:pt x="3756" y="1112"/>
                  <a:pt x="3764" y="1119"/>
                </a:cubicBezTo>
                <a:cubicBezTo>
                  <a:pt x="3833" y="1113"/>
                  <a:pt x="3837" y="1112"/>
                  <a:pt x="3840" y="1112"/>
                </a:cubicBezTo>
                <a:cubicBezTo>
                  <a:pt x="3809" y="1104"/>
                  <a:pt x="3800" y="1105"/>
                  <a:pt x="3791" y="1102"/>
                </a:cubicBezTo>
                <a:cubicBezTo>
                  <a:pt x="3748" y="1107"/>
                  <a:pt x="3743" y="1106"/>
                  <a:pt x="3738" y="1106"/>
                </a:cubicBezTo>
                <a:cubicBezTo>
                  <a:pt x="3695" y="1118"/>
                  <a:pt x="3689" y="1106"/>
                  <a:pt x="3685" y="1113"/>
                </a:cubicBezTo>
                <a:cubicBezTo>
                  <a:pt x="3651" y="1111"/>
                  <a:pt x="3643" y="1116"/>
                  <a:pt x="3634" y="1118"/>
                </a:cubicBezTo>
                <a:cubicBezTo>
                  <a:pt x="3564" y="1128"/>
                  <a:pt x="3546" y="1132"/>
                  <a:pt x="3529" y="1137"/>
                </a:cubicBezTo>
                <a:cubicBezTo>
                  <a:pt x="3443" y="1162"/>
                  <a:pt x="3409" y="1170"/>
                  <a:pt x="3377" y="1193"/>
                </a:cubicBezTo>
                <a:cubicBezTo>
                  <a:pt x="3323" y="1217"/>
                  <a:pt x="3320" y="1227"/>
                  <a:pt x="3316" y="1226"/>
                </a:cubicBezTo>
                <a:cubicBezTo>
                  <a:pt x="3283" y="1240"/>
                  <a:pt x="3288" y="1235"/>
                  <a:pt x="3291" y="1229"/>
                </a:cubicBezTo>
                <a:cubicBezTo>
                  <a:pt x="3297" y="1221"/>
                  <a:pt x="3298" y="1219"/>
                  <a:pt x="3298" y="1216"/>
                </a:cubicBezTo>
                <a:cubicBezTo>
                  <a:pt x="3357" y="1173"/>
                  <a:pt x="3368" y="1179"/>
                  <a:pt x="3376" y="1166"/>
                </a:cubicBezTo>
                <a:cubicBezTo>
                  <a:pt x="3412" y="1149"/>
                  <a:pt x="3420" y="1140"/>
                  <a:pt x="3430" y="1142"/>
                </a:cubicBezTo>
                <a:cubicBezTo>
                  <a:pt x="3490" y="1121"/>
                  <a:pt x="3494" y="1111"/>
                  <a:pt x="3499" y="1114"/>
                </a:cubicBezTo>
                <a:cubicBezTo>
                  <a:pt x="3564" y="1099"/>
                  <a:pt x="3575" y="1089"/>
                  <a:pt x="3589" y="1095"/>
                </a:cubicBezTo>
                <a:cubicBezTo>
                  <a:pt x="3655" y="1083"/>
                  <a:pt x="3662" y="1086"/>
                  <a:pt x="3668" y="1082"/>
                </a:cubicBezTo>
                <a:cubicBezTo>
                  <a:pt x="3690" y="1086"/>
                  <a:pt x="3696" y="1077"/>
                  <a:pt x="3704" y="1083"/>
                </a:cubicBezTo>
                <a:cubicBezTo>
                  <a:pt x="3798" y="1082"/>
                  <a:pt x="3812" y="1084"/>
                  <a:pt x="3825" y="1081"/>
                </a:cubicBezTo>
                <a:cubicBezTo>
                  <a:pt x="3833" y="1071"/>
                  <a:pt x="3825" y="1070"/>
                  <a:pt x="3818" y="1072"/>
                </a:cubicBezTo>
                <a:cubicBezTo>
                  <a:pt x="3743" y="1070"/>
                  <a:pt x="3742" y="1073"/>
                  <a:pt x="3740" y="1074"/>
                </a:cubicBezTo>
                <a:cubicBezTo>
                  <a:pt x="3707" y="1068"/>
                  <a:pt x="3693" y="1074"/>
                  <a:pt x="3677" y="1071"/>
                </a:cubicBezTo>
                <a:cubicBezTo>
                  <a:pt x="3645" y="1072"/>
                  <a:pt x="3638" y="1077"/>
                  <a:pt x="3630" y="1075"/>
                </a:cubicBezTo>
                <a:cubicBezTo>
                  <a:pt x="3590" y="1081"/>
                  <a:pt x="3586" y="1078"/>
                  <a:pt x="3584" y="1083"/>
                </a:cubicBezTo>
                <a:cubicBezTo>
                  <a:pt x="3543" y="1087"/>
                  <a:pt x="3540" y="1088"/>
                  <a:pt x="3537" y="1092"/>
                </a:cubicBezTo>
                <a:cubicBezTo>
                  <a:pt x="3483" y="1106"/>
                  <a:pt x="3476" y="1110"/>
                  <a:pt x="3468" y="1112"/>
                </a:cubicBezTo>
                <a:cubicBezTo>
                  <a:pt x="3415" y="1133"/>
                  <a:pt x="3409" y="1139"/>
                  <a:pt x="3401" y="1142"/>
                </a:cubicBezTo>
                <a:cubicBezTo>
                  <a:pt x="3311" y="1188"/>
                  <a:pt x="3323" y="1181"/>
                  <a:pt x="3325" y="1175"/>
                </a:cubicBezTo>
                <a:cubicBezTo>
                  <a:pt x="3366" y="1149"/>
                  <a:pt x="3372" y="1131"/>
                  <a:pt x="3380" y="1136"/>
                </a:cubicBezTo>
                <a:cubicBezTo>
                  <a:pt x="3431" y="1109"/>
                  <a:pt x="3438" y="1112"/>
                  <a:pt x="3444" y="1105"/>
                </a:cubicBezTo>
                <a:cubicBezTo>
                  <a:pt x="3545" y="1081"/>
                  <a:pt x="3567" y="1072"/>
                  <a:pt x="3590" y="1070"/>
                </a:cubicBezTo>
                <a:cubicBezTo>
                  <a:pt x="3680" y="1060"/>
                  <a:pt x="3704" y="1058"/>
                  <a:pt x="3728" y="1062"/>
                </a:cubicBezTo>
                <a:cubicBezTo>
                  <a:pt x="3768" y="1062"/>
                  <a:pt x="3774" y="1061"/>
                  <a:pt x="3779" y="1061"/>
                </a:cubicBezTo>
                <a:cubicBezTo>
                  <a:pt x="3815" y="1062"/>
                  <a:pt x="3817" y="1057"/>
                  <a:pt x="3820" y="1059"/>
                </a:cubicBezTo>
                <a:cubicBezTo>
                  <a:pt x="3840" y="1048"/>
                  <a:pt x="3840" y="1048"/>
                  <a:pt x="3840" y="1048"/>
                </a:cubicBezTo>
                <a:cubicBezTo>
                  <a:pt x="3806" y="1050"/>
                  <a:pt x="3802" y="1053"/>
                  <a:pt x="3796" y="1048"/>
                </a:cubicBezTo>
                <a:cubicBezTo>
                  <a:pt x="3776" y="1051"/>
                  <a:pt x="3771" y="1052"/>
                  <a:pt x="3765" y="1050"/>
                </a:cubicBezTo>
                <a:cubicBezTo>
                  <a:pt x="3703" y="1050"/>
                  <a:pt x="3691" y="1049"/>
                  <a:pt x="3680" y="1047"/>
                </a:cubicBezTo>
                <a:cubicBezTo>
                  <a:pt x="3640" y="1050"/>
                  <a:pt x="3634" y="1051"/>
                  <a:pt x="3630" y="1056"/>
                </a:cubicBezTo>
                <a:cubicBezTo>
                  <a:pt x="3567" y="1060"/>
                  <a:pt x="3556" y="1066"/>
                  <a:pt x="3544" y="1064"/>
                </a:cubicBezTo>
                <a:cubicBezTo>
                  <a:pt x="3503" y="1076"/>
                  <a:pt x="3495" y="1078"/>
                  <a:pt x="3488" y="1080"/>
                </a:cubicBezTo>
                <a:cubicBezTo>
                  <a:pt x="3478" y="1080"/>
                  <a:pt x="3489" y="1078"/>
                  <a:pt x="3499" y="1070"/>
                </a:cubicBezTo>
                <a:cubicBezTo>
                  <a:pt x="3544" y="1058"/>
                  <a:pt x="3555" y="1047"/>
                  <a:pt x="3566" y="1045"/>
                </a:cubicBezTo>
                <a:cubicBezTo>
                  <a:pt x="3615" y="1034"/>
                  <a:pt x="3620" y="1038"/>
                  <a:pt x="3625" y="1038"/>
                </a:cubicBezTo>
                <a:cubicBezTo>
                  <a:pt x="3666" y="1032"/>
                  <a:pt x="3672" y="1032"/>
                  <a:pt x="3678" y="1031"/>
                </a:cubicBezTo>
                <a:cubicBezTo>
                  <a:pt x="3744" y="1028"/>
                  <a:pt x="3755" y="1020"/>
                  <a:pt x="3768" y="1027"/>
                </a:cubicBezTo>
                <a:cubicBezTo>
                  <a:pt x="3814" y="1016"/>
                  <a:pt x="3827" y="1016"/>
                  <a:pt x="3839" y="1015"/>
                </a:cubicBezTo>
                <a:cubicBezTo>
                  <a:pt x="3833" y="1005"/>
                  <a:pt x="3827" y="1007"/>
                  <a:pt x="3819" y="1003"/>
                </a:cubicBezTo>
                <a:cubicBezTo>
                  <a:pt x="3779" y="1013"/>
                  <a:pt x="3777" y="1012"/>
                  <a:pt x="3775" y="1014"/>
                </a:cubicBezTo>
                <a:cubicBezTo>
                  <a:pt x="3840" y="991"/>
                  <a:pt x="3840" y="991"/>
                  <a:pt x="3840" y="991"/>
                </a:cubicBezTo>
                <a:cubicBezTo>
                  <a:pt x="3800" y="999"/>
                  <a:pt x="3794" y="992"/>
                  <a:pt x="3789" y="999"/>
                </a:cubicBezTo>
                <a:cubicBezTo>
                  <a:pt x="3746" y="1003"/>
                  <a:pt x="3735" y="1004"/>
                  <a:pt x="3724" y="1004"/>
                </a:cubicBezTo>
                <a:cubicBezTo>
                  <a:pt x="3687" y="1015"/>
                  <a:pt x="3681" y="1004"/>
                  <a:pt x="3677" y="1013"/>
                </a:cubicBezTo>
                <a:cubicBezTo>
                  <a:pt x="3617" y="1018"/>
                  <a:pt x="3607" y="1022"/>
                  <a:pt x="3596" y="1024"/>
                </a:cubicBezTo>
                <a:cubicBezTo>
                  <a:pt x="3570" y="1029"/>
                  <a:pt x="3566" y="1032"/>
                  <a:pt x="3568" y="1028"/>
                </a:cubicBezTo>
                <a:cubicBezTo>
                  <a:pt x="3635" y="1006"/>
                  <a:pt x="3642" y="993"/>
                  <a:pt x="3651" y="1000"/>
                </a:cubicBezTo>
                <a:cubicBezTo>
                  <a:pt x="3697" y="983"/>
                  <a:pt x="3704" y="982"/>
                  <a:pt x="3711" y="983"/>
                </a:cubicBezTo>
                <a:cubicBezTo>
                  <a:pt x="3759" y="971"/>
                  <a:pt x="3765" y="966"/>
                  <a:pt x="3773" y="968"/>
                </a:cubicBezTo>
                <a:cubicBezTo>
                  <a:pt x="3828" y="957"/>
                  <a:pt x="3832" y="957"/>
                  <a:pt x="3835" y="958"/>
                </a:cubicBezTo>
                <a:cubicBezTo>
                  <a:pt x="3835" y="947"/>
                  <a:pt x="3829" y="948"/>
                  <a:pt x="3824" y="949"/>
                </a:cubicBezTo>
                <a:cubicBezTo>
                  <a:pt x="3787" y="949"/>
                  <a:pt x="3784" y="958"/>
                  <a:pt x="3779" y="955"/>
                </a:cubicBezTo>
                <a:cubicBezTo>
                  <a:pt x="3744" y="967"/>
                  <a:pt x="3739" y="961"/>
                  <a:pt x="3735" y="965"/>
                </a:cubicBezTo>
                <a:cubicBezTo>
                  <a:pt x="3676" y="976"/>
                  <a:pt x="3661" y="982"/>
                  <a:pt x="3647" y="986"/>
                </a:cubicBezTo>
                <a:cubicBezTo>
                  <a:pt x="3617" y="992"/>
                  <a:pt x="3610" y="997"/>
                  <a:pt x="3603" y="996"/>
                </a:cubicBezTo>
                <a:cubicBezTo>
                  <a:pt x="3556" y="1018"/>
                  <a:pt x="3549" y="1029"/>
                  <a:pt x="3540" y="1025"/>
                </a:cubicBezTo>
                <a:cubicBezTo>
                  <a:pt x="3476" y="1050"/>
                  <a:pt x="3474" y="1068"/>
                  <a:pt x="3469" y="1062"/>
                </a:cubicBezTo>
                <a:cubicBezTo>
                  <a:pt x="3441" y="1071"/>
                  <a:pt x="3438" y="1080"/>
                  <a:pt x="3434" y="1079"/>
                </a:cubicBezTo>
                <a:cubicBezTo>
                  <a:pt x="3392" y="1102"/>
                  <a:pt x="3387" y="1101"/>
                  <a:pt x="3382" y="1109"/>
                </a:cubicBezTo>
                <a:cubicBezTo>
                  <a:pt x="3373" y="1105"/>
                  <a:pt x="3370" y="1117"/>
                  <a:pt x="3364" y="1114"/>
                </a:cubicBezTo>
                <a:cubicBezTo>
                  <a:pt x="3454" y="1005"/>
                  <a:pt x="3460" y="995"/>
                  <a:pt x="3468" y="996"/>
                </a:cubicBezTo>
                <a:cubicBezTo>
                  <a:pt x="3541" y="937"/>
                  <a:pt x="3548" y="932"/>
                  <a:pt x="3556" y="928"/>
                </a:cubicBezTo>
                <a:cubicBezTo>
                  <a:pt x="3617" y="891"/>
                  <a:pt x="3633" y="889"/>
                  <a:pt x="3649" y="882"/>
                </a:cubicBezTo>
                <a:cubicBezTo>
                  <a:pt x="3704" y="860"/>
                  <a:pt x="3713" y="867"/>
                  <a:pt x="3720" y="856"/>
                </a:cubicBezTo>
                <a:cubicBezTo>
                  <a:pt x="3771" y="833"/>
                  <a:pt x="3776" y="840"/>
                  <a:pt x="3780" y="839"/>
                </a:cubicBezTo>
                <a:cubicBezTo>
                  <a:pt x="3807" y="829"/>
                  <a:pt x="3811" y="828"/>
                  <a:pt x="3815" y="826"/>
                </a:cubicBezTo>
                <a:cubicBezTo>
                  <a:pt x="3840" y="805"/>
                  <a:pt x="3840" y="805"/>
                  <a:pt x="3840" y="805"/>
                </a:cubicBezTo>
                <a:cubicBezTo>
                  <a:pt x="3796" y="818"/>
                  <a:pt x="3791" y="821"/>
                  <a:pt x="3786" y="826"/>
                </a:cubicBezTo>
                <a:cubicBezTo>
                  <a:pt x="3747" y="834"/>
                  <a:pt x="3742" y="840"/>
                  <a:pt x="3736" y="839"/>
                </a:cubicBezTo>
                <a:cubicBezTo>
                  <a:pt x="3692" y="855"/>
                  <a:pt x="3681" y="861"/>
                  <a:pt x="3669" y="865"/>
                </a:cubicBezTo>
                <a:cubicBezTo>
                  <a:pt x="3643" y="874"/>
                  <a:pt x="3638" y="875"/>
                  <a:pt x="3639" y="871"/>
                </a:cubicBezTo>
                <a:cubicBezTo>
                  <a:pt x="3741" y="826"/>
                  <a:pt x="3747" y="821"/>
                  <a:pt x="3754" y="820"/>
                </a:cubicBezTo>
                <a:cubicBezTo>
                  <a:pt x="3796" y="801"/>
                  <a:pt x="3799" y="793"/>
                  <a:pt x="3803" y="795"/>
                </a:cubicBezTo>
                <a:cubicBezTo>
                  <a:pt x="3835" y="780"/>
                  <a:pt x="3837" y="778"/>
                  <a:pt x="3840" y="777"/>
                </a:cubicBezTo>
                <a:cubicBezTo>
                  <a:pt x="3825" y="770"/>
                  <a:pt x="3814" y="777"/>
                  <a:pt x="3803" y="780"/>
                </a:cubicBezTo>
                <a:cubicBezTo>
                  <a:pt x="3726" y="822"/>
                  <a:pt x="3713" y="820"/>
                  <a:pt x="3702" y="831"/>
                </a:cubicBezTo>
                <a:cubicBezTo>
                  <a:pt x="3649" y="856"/>
                  <a:pt x="3643" y="857"/>
                  <a:pt x="3638" y="859"/>
                </a:cubicBezTo>
                <a:cubicBezTo>
                  <a:pt x="3603" y="881"/>
                  <a:pt x="3597" y="883"/>
                  <a:pt x="3592" y="890"/>
                </a:cubicBezTo>
                <a:cubicBezTo>
                  <a:pt x="3601" y="874"/>
                  <a:pt x="3608" y="869"/>
                  <a:pt x="3608" y="869"/>
                </a:cubicBezTo>
                <a:cubicBezTo>
                  <a:pt x="3642" y="851"/>
                  <a:pt x="3646" y="841"/>
                  <a:pt x="3652" y="840"/>
                </a:cubicBezTo>
                <a:cubicBezTo>
                  <a:pt x="3718" y="799"/>
                  <a:pt x="3723" y="800"/>
                  <a:pt x="3728" y="797"/>
                </a:cubicBezTo>
                <a:cubicBezTo>
                  <a:pt x="3812" y="749"/>
                  <a:pt x="3818" y="750"/>
                  <a:pt x="3823" y="748"/>
                </a:cubicBezTo>
                <a:cubicBezTo>
                  <a:pt x="3840" y="723"/>
                  <a:pt x="3840" y="723"/>
                  <a:pt x="3840" y="723"/>
                </a:cubicBezTo>
                <a:cubicBezTo>
                  <a:pt x="3762" y="765"/>
                  <a:pt x="3748" y="776"/>
                  <a:pt x="3732" y="782"/>
                </a:cubicBezTo>
                <a:cubicBezTo>
                  <a:pt x="3661" y="818"/>
                  <a:pt x="3654" y="828"/>
                  <a:pt x="3646" y="829"/>
                </a:cubicBezTo>
                <a:cubicBezTo>
                  <a:pt x="3520" y="927"/>
                  <a:pt x="3524" y="928"/>
                  <a:pt x="3517" y="931"/>
                </a:cubicBezTo>
                <a:cubicBezTo>
                  <a:pt x="3579" y="847"/>
                  <a:pt x="3586" y="855"/>
                  <a:pt x="3590" y="845"/>
                </a:cubicBezTo>
                <a:cubicBezTo>
                  <a:pt x="3644" y="795"/>
                  <a:pt x="3655" y="792"/>
                  <a:pt x="3664" y="781"/>
                </a:cubicBezTo>
                <a:cubicBezTo>
                  <a:pt x="3725" y="746"/>
                  <a:pt x="3737" y="740"/>
                  <a:pt x="3748" y="732"/>
                </a:cubicBezTo>
                <a:cubicBezTo>
                  <a:pt x="3825" y="689"/>
                  <a:pt x="3833" y="681"/>
                  <a:pt x="3840" y="676"/>
                </a:cubicBezTo>
                <a:cubicBezTo>
                  <a:pt x="3811" y="685"/>
                  <a:pt x="3787" y="691"/>
                  <a:pt x="3764" y="711"/>
                </a:cubicBezTo>
                <a:cubicBezTo>
                  <a:pt x="3739" y="722"/>
                  <a:pt x="3733" y="725"/>
                  <a:pt x="3727" y="730"/>
                </a:cubicBezTo>
                <a:cubicBezTo>
                  <a:pt x="3717" y="721"/>
                  <a:pt x="3725" y="722"/>
                  <a:pt x="3731" y="711"/>
                </a:cubicBezTo>
                <a:cubicBezTo>
                  <a:pt x="3767" y="690"/>
                  <a:pt x="3769" y="682"/>
                  <a:pt x="3773" y="685"/>
                </a:cubicBezTo>
                <a:cubicBezTo>
                  <a:pt x="3808" y="658"/>
                  <a:pt x="3810" y="652"/>
                  <a:pt x="3814" y="654"/>
                </a:cubicBezTo>
                <a:cubicBezTo>
                  <a:pt x="3839" y="610"/>
                  <a:pt x="3837" y="611"/>
                  <a:pt x="3835" y="612"/>
                </a:cubicBezTo>
                <a:cubicBezTo>
                  <a:pt x="3761" y="660"/>
                  <a:pt x="3754" y="666"/>
                  <a:pt x="3746" y="668"/>
                </a:cubicBezTo>
                <a:cubicBezTo>
                  <a:pt x="3711" y="697"/>
                  <a:pt x="3699" y="693"/>
                  <a:pt x="3704" y="698"/>
                </a:cubicBezTo>
                <a:cubicBezTo>
                  <a:pt x="3667" y="726"/>
                  <a:pt x="3664" y="738"/>
                  <a:pt x="3660" y="734"/>
                </a:cubicBezTo>
                <a:cubicBezTo>
                  <a:pt x="3704" y="688"/>
                  <a:pt x="3709" y="680"/>
                  <a:pt x="3714" y="681"/>
                </a:cubicBezTo>
                <a:cubicBezTo>
                  <a:pt x="3762" y="643"/>
                  <a:pt x="3766" y="631"/>
                  <a:pt x="3772" y="633"/>
                </a:cubicBezTo>
                <a:cubicBezTo>
                  <a:pt x="3840" y="553"/>
                  <a:pt x="3840" y="553"/>
                  <a:pt x="3840" y="553"/>
                </a:cubicBezTo>
                <a:cubicBezTo>
                  <a:pt x="3817" y="571"/>
                  <a:pt x="3821" y="564"/>
                  <a:pt x="3826" y="558"/>
                </a:cubicBezTo>
                <a:cubicBezTo>
                  <a:pt x="3838" y="522"/>
                  <a:pt x="3836" y="525"/>
                  <a:pt x="3834" y="527"/>
                </a:cubicBezTo>
                <a:cubicBezTo>
                  <a:pt x="3840" y="450"/>
                  <a:pt x="3840" y="450"/>
                  <a:pt x="3840" y="450"/>
                </a:cubicBezTo>
                <a:cubicBezTo>
                  <a:pt x="3777" y="574"/>
                  <a:pt x="3770" y="582"/>
                  <a:pt x="3764" y="591"/>
                </a:cubicBezTo>
                <a:cubicBezTo>
                  <a:pt x="3784" y="541"/>
                  <a:pt x="3797" y="511"/>
                  <a:pt x="3811" y="481"/>
                </a:cubicBezTo>
                <a:cubicBezTo>
                  <a:pt x="3840" y="357"/>
                  <a:pt x="3840" y="357"/>
                  <a:pt x="3840" y="357"/>
                </a:cubicBezTo>
                <a:cubicBezTo>
                  <a:pt x="3823" y="412"/>
                  <a:pt x="3823" y="421"/>
                  <a:pt x="3816" y="431"/>
                </a:cubicBezTo>
                <a:cubicBezTo>
                  <a:pt x="3810" y="463"/>
                  <a:pt x="3799" y="470"/>
                  <a:pt x="3802" y="474"/>
                </a:cubicBezTo>
                <a:cubicBezTo>
                  <a:pt x="3755" y="580"/>
                  <a:pt x="3748" y="582"/>
                  <a:pt x="3748" y="583"/>
                </a:cubicBezTo>
                <a:cubicBezTo>
                  <a:pt x="3754" y="565"/>
                  <a:pt x="3748" y="562"/>
                  <a:pt x="3753" y="557"/>
                </a:cubicBezTo>
                <a:cubicBezTo>
                  <a:pt x="3773" y="481"/>
                  <a:pt x="3785" y="471"/>
                  <a:pt x="3786" y="462"/>
                </a:cubicBezTo>
                <a:cubicBezTo>
                  <a:pt x="3813" y="376"/>
                  <a:pt x="3825" y="370"/>
                  <a:pt x="3822" y="366"/>
                </a:cubicBezTo>
                <a:cubicBezTo>
                  <a:pt x="3836" y="335"/>
                  <a:pt x="3830" y="331"/>
                  <a:pt x="3837" y="326"/>
                </a:cubicBezTo>
                <a:cubicBezTo>
                  <a:pt x="3839" y="288"/>
                  <a:pt x="3837" y="292"/>
                  <a:pt x="3835" y="296"/>
                </a:cubicBezTo>
                <a:cubicBezTo>
                  <a:pt x="3825" y="345"/>
                  <a:pt x="3814" y="354"/>
                  <a:pt x="3815" y="360"/>
                </a:cubicBezTo>
                <a:cubicBezTo>
                  <a:pt x="3772" y="484"/>
                  <a:pt x="3767" y="496"/>
                  <a:pt x="3761" y="509"/>
                </a:cubicBezTo>
                <a:cubicBezTo>
                  <a:pt x="3737" y="574"/>
                  <a:pt x="3726" y="600"/>
                  <a:pt x="3715" y="627"/>
                </a:cubicBezTo>
                <a:cubicBezTo>
                  <a:pt x="3653" y="712"/>
                  <a:pt x="3660" y="722"/>
                  <a:pt x="3653" y="718"/>
                </a:cubicBezTo>
                <a:cubicBezTo>
                  <a:pt x="3648" y="721"/>
                  <a:pt x="3648" y="711"/>
                  <a:pt x="3659" y="697"/>
                </a:cubicBezTo>
                <a:cubicBezTo>
                  <a:pt x="3699" y="632"/>
                  <a:pt x="3698" y="626"/>
                  <a:pt x="3702" y="620"/>
                </a:cubicBezTo>
                <a:cubicBezTo>
                  <a:pt x="3721" y="580"/>
                  <a:pt x="3729" y="573"/>
                  <a:pt x="3728" y="567"/>
                </a:cubicBezTo>
                <a:cubicBezTo>
                  <a:pt x="3737" y="541"/>
                  <a:pt x="3737" y="535"/>
                  <a:pt x="3739" y="528"/>
                </a:cubicBezTo>
                <a:cubicBezTo>
                  <a:pt x="3765" y="447"/>
                  <a:pt x="3760" y="442"/>
                  <a:pt x="3765" y="436"/>
                </a:cubicBezTo>
                <a:cubicBezTo>
                  <a:pt x="3787" y="371"/>
                  <a:pt x="3784" y="366"/>
                  <a:pt x="3786" y="360"/>
                </a:cubicBezTo>
                <a:cubicBezTo>
                  <a:pt x="3804" y="296"/>
                  <a:pt x="3805" y="291"/>
                  <a:pt x="3807" y="285"/>
                </a:cubicBezTo>
                <a:cubicBezTo>
                  <a:pt x="3824" y="215"/>
                  <a:pt x="3828" y="203"/>
                  <a:pt x="3835" y="190"/>
                </a:cubicBezTo>
                <a:cubicBezTo>
                  <a:pt x="3840" y="139"/>
                  <a:pt x="3840" y="139"/>
                  <a:pt x="3840" y="139"/>
                </a:cubicBezTo>
                <a:cubicBezTo>
                  <a:pt x="3822" y="187"/>
                  <a:pt x="3825" y="192"/>
                  <a:pt x="3818" y="199"/>
                </a:cubicBezTo>
                <a:cubicBezTo>
                  <a:pt x="3809" y="245"/>
                  <a:pt x="3800" y="251"/>
                  <a:pt x="3805" y="254"/>
                </a:cubicBezTo>
                <a:cubicBezTo>
                  <a:pt x="3785" y="327"/>
                  <a:pt x="3774" y="337"/>
                  <a:pt x="3780" y="345"/>
                </a:cubicBezTo>
                <a:cubicBezTo>
                  <a:pt x="3758" y="405"/>
                  <a:pt x="3763" y="412"/>
                  <a:pt x="3755" y="420"/>
                </a:cubicBezTo>
                <a:cubicBezTo>
                  <a:pt x="3731" y="521"/>
                  <a:pt x="3726" y="528"/>
                  <a:pt x="3727" y="534"/>
                </a:cubicBezTo>
                <a:cubicBezTo>
                  <a:pt x="3688" y="623"/>
                  <a:pt x="3695" y="625"/>
                  <a:pt x="3686" y="627"/>
                </a:cubicBezTo>
                <a:cubicBezTo>
                  <a:pt x="3651" y="685"/>
                  <a:pt x="3640" y="712"/>
                  <a:pt x="3623" y="739"/>
                </a:cubicBezTo>
                <a:cubicBezTo>
                  <a:pt x="3564" y="823"/>
                  <a:pt x="3560" y="825"/>
                  <a:pt x="3556" y="827"/>
                </a:cubicBezTo>
                <a:cubicBezTo>
                  <a:pt x="3530" y="872"/>
                  <a:pt x="3517" y="888"/>
                  <a:pt x="3505" y="904"/>
                </a:cubicBezTo>
                <a:cubicBezTo>
                  <a:pt x="3483" y="915"/>
                  <a:pt x="3485" y="903"/>
                  <a:pt x="3492" y="902"/>
                </a:cubicBezTo>
                <a:cubicBezTo>
                  <a:pt x="3559" y="799"/>
                  <a:pt x="3560" y="785"/>
                  <a:pt x="3575" y="768"/>
                </a:cubicBezTo>
                <a:cubicBezTo>
                  <a:pt x="3593" y="722"/>
                  <a:pt x="3597" y="715"/>
                  <a:pt x="3598" y="709"/>
                </a:cubicBezTo>
                <a:cubicBezTo>
                  <a:pt x="3627" y="643"/>
                  <a:pt x="3627" y="637"/>
                  <a:pt x="3629" y="630"/>
                </a:cubicBezTo>
                <a:cubicBezTo>
                  <a:pt x="3654" y="575"/>
                  <a:pt x="3651" y="570"/>
                  <a:pt x="3655" y="567"/>
                </a:cubicBezTo>
                <a:cubicBezTo>
                  <a:pt x="3661" y="537"/>
                  <a:pt x="3666" y="533"/>
                  <a:pt x="3669" y="530"/>
                </a:cubicBezTo>
                <a:cubicBezTo>
                  <a:pt x="3678" y="495"/>
                  <a:pt x="3683" y="488"/>
                  <a:pt x="3683" y="482"/>
                </a:cubicBezTo>
                <a:cubicBezTo>
                  <a:pt x="3719" y="376"/>
                  <a:pt x="3722" y="363"/>
                  <a:pt x="3725" y="350"/>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423" y="1382"/>
                  <a:pt x="3434" y="1385"/>
                  <a:pt x="3444" y="1378"/>
                </a:cubicBezTo>
                <a:cubicBezTo>
                  <a:pt x="3550" y="1347"/>
                  <a:pt x="3562" y="1348"/>
                  <a:pt x="3573" y="1348"/>
                </a:cubicBezTo>
                <a:cubicBezTo>
                  <a:pt x="3646" y="1319"/>
                  <a:pt x="3657" y="1319"/>
                  <a:pt x="3667" y="1314"/>
                </a:cubicBezTo>
                <a:cubicBezTo>
                  <a:pt x="3709" y="1300"/>
                  <a:pt x="3720" y="1296"/>
                  <a:pt x="3730" y="1289"/>
                </a:cubicBezTo>
                <a:cubicBezTo>
                  <a:pt x="3798" y="1265"/>
                  <a:pt x="3803" y="1259"/>
                  <a:pt x="3808" y="1257"/>
                </a:cubicBezTo>
                <a:cubicBezTo>
                  <a:pt x="3822" y="1253"/>
                  <a:pt x="3821" y="1257"/>
                  <a:pt x="3819" y="1258"/>
                </a:cubicBezTo>
                <a:cubicBezTo>
                  <a:pt x="3769" y="1288"/>
                  <a:pt x="3753" y="1288"/>
                  <a:pt x="3737" y="1298"/>
                </a:cubicBezTo>
                <a:cubicBezTo>
                  <a:pt x="3704" y="1311"/>
                  <a:pt x="3696" y="1312"/>
                  <a:pt x="3689" y="1319"/>
                </a:cubicBezTo>
                <a:cubicBezTo>
                  <a:pt x="3627" y="1336"/>
                  <a:pt x="3613" y="1343"/>
                  <a:pt x="3600" y="1350"/>
                </a:cubicBezTo>
                <a:cubicBezTo>
                  <a:pt x="3516" y="1371"/>
                  <a:pt x="3513" y="1372"/>
                  <a:pt x="3509" y="1369"/>
                </a:cubicBezTo>
                <a:cubicBezTo>
                  <a:pt x="3486" y="1376"/>
                  <a:pt x="3483" y="1376"/>
                  <a:pt x="3479" y="1375"/>
                </a:cubicBezTo>
                <a:cubicBezTo>
                  <a:pt x="3410" y="1391"/>
                  <a:pt x="3403" y="1392"/>
                  <a:pt x="3397" y="1393"/>
                </a:cubicBezTo>
                <a:cubicBezTo>
                  <a:pt x="3329" y="1405"/>
                  <a:pt x="3324" y="1415"/>
                  <a:pt x="3316" y="1408"/>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333" y="1437"/>
                  <a:pt x="3340" y="1441"/>
                  <a:pt x="3347" y="1439"/>
                </a:cubicBezTo>
                <a:cubicBezTo>
                  <a:pt x="3375" y="1429"/>
                  <a:pt x="3383" y="1435"/>
                  <a:pt x="3389" y="1427"/>
                </a:cubicBezTo>
                <a:cubicBezTo>
                  <a:pt x="3447" y="1427"/>
                  <a:pt x="3460" y="1420"/>
                  <a:pt x="3475" y="1423"/>
                </a:cubicBezTo>
                <a:cubicBezTo>
                  <a:pt x="3577" y="1415"/>
                  <a:pt x="3580" y="1413"/>
                  <a:pt x="3584" y="1415"/>
                </a:cubicBezTo>
                <a:cubicBezTo>
                  <a:pt x="3653" y="1417"/>
                  <a:pt x="3640" y="1416"/>
                  <a:pt x="3638" y="1419"/>
                </a:cubicBezTo>
                <a:cubicBezTo>
                  <a:pt x="3606" y="1428"/>
                  <a:pt x="3602" y="1428"/>
                  <a:pt x="3598" y="1429"/>
                </a:cubicBezTo>
                <a:cubicBezTo>
                  <a:pt x="3554" y="1436"/>
                  <a:pt x="3551" y="1445"/>
                  <a:pt x="3546" y="1440"/>
                </a:cubicBezTo>
                <a:cubicBezTo>
                  <a:pt x="3512" y="1439"/>
                  <a:pt x="3509" y="1452"/>
                  <a:pt x="3503" y="1444"/>
                </a:cubicBezTo>
                <a:cubicBezTo>
                  <a:pt x="3472" y="1444"/>
                  <a:pt x="3469" y="1451"/>
                  <a:pt x="3464" y="1448"/>
                </a:cubicBezTo>
                <a:cubicBezTo>
                  <a:pt x="3408" y="1459"/>
                  <a:pt x="3400" y="1455"/>
                  <a:pt x="3393" y="1459"/>
                </a:cubicBezTo>
                <a:cubicBezTo>
                  <a:pt x="3357" y="1464"/>
                  <a:pt x="3354" y="1465"/>
                  <a:pt x="3350" y="1463"/>
                </a:cubicBezTo>
                <a:cubicBezTo>
                  <a:pt x="3304" y="1474"/>
                  <a:pt x="3300" y="1474"/>
                  <a:pt x="3296" y="1477"/>
                </a:cubicBezTo>
                <a:cubicBezTo>
                  <a:pt x="3261" y="1487"/>
                  <a:pt x="3255" y="1479"/>
                  <a:pt x="3251" y="1490"/>
                </a:cubicBezTo>
                <a:cubicBezTo>
                  <a:pt x="3185" y="1506"/>
                  <a:pt x="3167" y="1526"/>
                  <a:pt x="3147" y="1531"/>
                </a:cubicBezTo>
                <a:cubicBezTo>
                  <a:pt x="3114" y="1536"/>
                  <a:pt x="3119" y="1543"/>
                  <a:pt x="3123" y="1538"/>
                </a:cubicBezTo>
                <a:cubicBezTo>
                  <a:pt x="3171" y="1501"/>
                  <a:pt x="3177" y="1490"/>
                  <a:pt x="3184" y="1486"/>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48" y="1255"/>
                  <a:pt x="3254" y="1259"/>
                  <a:pt x="3246" y="1265"/>
                </a:cubicBezTo>
                <a:cubicBezTo>
                  <a:pt x="3223" y="1297"/>
                  <a:pt x="3227" y="1284"/>
                  <a:pt x="3231" y="1271"/>
                </a:cubicBezTo>
                <a:cubicBezTo>
                  <a:pt x="3240" y="1191"/>
                  <a:pt x="3240" y="1181"/>
                  <a:pt x="3246" y="1169"/>
                </a:cubicBezTo>
                <a:cubicBezTo>
                  <a:pt x="3253" y="1104"/>
                  <a:pt x="3245" y="1099"/>
                  <a:pt x="3254" y="1092"/>
                </a:cubicBezTo>
                <a:cubicBezTo>
                  <a:pt x="3247" y="1024"/>
                  <a:pt x="3244" y="1019"/>
                  <a:pt x="3247" y="1014"/>
                </a:cubicBezTo>
                <a:cubicBezTo>
                  <a:pt x="3240" y="967"/>
                  <a:pt x="3246" y="958"/>
                  <a:pt x="3240" y="951"/>
                </a:cubicBezTo>
                <a:cubicBezTo>
                  <a:pt x="3238" y="891"/>
                  <a:pt x="3244" y="882"/>
                  <a:pt x="3240" y="874"/>
                </a:cubicBezTo>
                <a:cubicBezTo>
                  <a:pt x="3236" y="775"/>
                  <a:pt x="3228" y="769"/>
                  <a:pt x="3235" y="761"/>
                </a:cubicBezTo>
                <a:cubicBezTo>
                  <a:pt x="3237" y="746"/>
                  <a:pt x="3235" y="749"/>
                  <a:pt x="3238" y="753"/>
                </a:cubicBezTo>
                <a:cubicBezTo>
                  <a:pt x="3240" y="819"/>
                  <a:pt x="3250" y="825"/>
                  <a:pt x="3247" y="832"/>
                </a:cubicBezTo>
                <a:cubicBezTo>
                  <a:pt x="3256" y="904"/>
                  <a:pt x="3258" y="918"/>
                  <a:pt x="3259" y="932"/>
                </a:cubicBezTo>
                <a:cubicBezTo>
                  <a:pt x="3261" y="958"/>
                  <a:pt x="3261" y="964"/>
                  <a:pt x="3262" y="971"/>
                </a:cubicBezTo>
                <a:cubicBezTo>
                  <a:pt x="3270" y="1022"/>
                  <a:pt x="3268" y="1035"/>
                  <a:pt x="3272" y="1048"/>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86" y="1153"/>
                  <a:pt x="3288" y="1149"/>
                  <a:pt x="3286" y="1145"/>
                </a:cubicBezTo>
                <a:cubicBezTo>
                  <a:pt x="3298" y="1108"/>
                  <a:pt x="3292" y="1100"/>
                  <a:pt x="3299" y="1090"/>
                </a:cubicBezTo>
                <a:cubicBezTo>
                  <a:pt x="3325" y="914"/>
                  <a:pt x="3327" y="904"/>
                  <a:pt x="3330" y="895"/>
                </a:cubicBezTo>
                <a:cubicBezTo>
                  <a:pt x="3339" y="831"/>
                  <a:pt x="3337" y="822"/>
                  <a:pt x="3337" y="813"/>
                </a:cubicBezTo>
                <a:cubicBezTo>
                  <a:pt x="3352" y="746"/>
                  <a:pt x="3355" y="735"/>
                  <a:pt x="3354" y="724"/>
                </a:cubicBezTo>
                <a:cubicBezTo>
                  <a:pt x="3362" y="646"/>
                  <a:pt x="3363" y="634"/>
                  <a:pt x="3365" y="623"/>
                </a:cubicBezTo>
                <a:cubicBezTo>
                  <a:pt x="3371" y="567"/>
                  <a:pt x="3358" y="563"/>
                  <a:pt x="3368" y="557"/>
                </a:cubicBezTo>
                <a:cubicBezTo>
                  <a:pt x="3370" y="518"/>
                  <a:pt x="3369" y="512"/>
                  <a:pt x="3370" y="507"/>
                </a:cubicBezTo>
                <a:cubicBezTo>
                  <a:pt x="3377" y="482"/>
                  <a:pt x="3378" y="484"/>
                  <a:pt x="3381" y="486"/>
                </a:cubicBezTo>
                <a:cubicBezTo>
                  <a:pt x="3379" y="562"/>
                  <a:pt x="3370" y="570"/>
                  <a:pt x="3375" y="576"/>
                </a:cubicBezTo>
                <a:cubicBezTo>
                  <a:pt x="3375" y="667"/>
                  <a:pt x="3369" y="672"/>
                  <a:pt x="3376" y="675"/>
                </a:cubicBezTo>
                <a:cubicBezTo>
                  <a:pt x="3373" y="724"/>
                  <a:pt x="3374" y="738"/>
                  <a:pt x="3372" y="753"/>
                </a:cubicBezTo>
                <a:cubicBezTo>
                  <a:pt x="3360" y="869"/>
                  <a:pt x="3367" y="875"/>
                  <a:pt x="3361" y="882"/>
                </a:cubicBezTo>
                <a:cubicBezTo>
                  <a:pt x="3346" y="951"/>
                  <a:pt x="3348" y="958"/>
                  <a:pt x="3346" y="965"/>
                </a:cubicBezTo>
                <a:cubicBezTo>
                  <a:pt x="3339" y="1047"/>
                  <a:pt x="3329" y="1059"/>
                  <a:pt x="3333" y="1068"/>
                </a:cubicBezTo>
                <a:cubicBezTo>
                  <a:pt x="3314" y="1133"/>
                  <a:pt x="3303" y="1141"/>
                  <a:pt x="3307" y="1147"/>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36" y="1560"/>
                  <a:pt x="2537" y="1566"/>
                  <a:pt x="2530" y="1570"/>
                </a:cubicBezTo>
                <a:cubicBezTo>
                  <a:pt x="2522" y="1593"/>
                  <a:pt x="2529" y="1602"/>
                  <a:pt x="2522" y="1607"/>
                </a:cubicBezTo>
                <a:cubicBezTo>
                  <a:pt x="2494" y="1556"/>
                  <a:pt x="2500" y="1555"/>
                  <a:pt x="2496" y="1551"/>
                </a:cubicBezTo>
                <a:cubicBezTo>
                  <a:pt x="2482" y="1508"/>
                  <a:pt x="2492" y="1506"/>
                  <a:pt x="2486" y="1500"/>
                </a:cubicBezTo>
                <a:cubicBezTo>
                  <a:pt x="2483" y="1469"/>
                  <a:pt x="2482" y="1464"/>
                  <a:pt x="2484" y="1460"/>
                </a:cubicBezTo>
                <a:cubicBezTo>
                  <a:pt x="2486" y="1375"/>
                  <a:pt x="2486" y="1366"/>
                  <a:pt x="2489" y="1358"/>
                </a:cubicBezTo>
                <a:cubicBezTo>
                  <a:pt x="2494" y="1296"/>
                  <a:pt x="2502" y="1293"/>
                  <a:pt x="2500" y="1287"/>
                </a:cubicBezTo>
                <a:cubicBezTo>
                  <a:pt x="2505" y="1234"/>
                  <a:pt x="2502" y="1228"/>
                  <a:pt x="2503" y="1224"/>
                </a:cubicBezTo>
                <a:cubicBezTo>
                  <a:pt x="2510" y="1178"/>
                  <a:pt x="2507" y="1169"/>
                  <a:pt x="2509" y="1161"/>
                </a:cubicBezTo>
                <a:cubicBezTo>
                  <a:pt x="2496" y="1098"/>
                  <a:pt x="2490" y="1085"/>
                  <a:pt x="2486" y="1071"/>
                </a:cubicBezTo>
                <a:cubicBezTo>
                  <a:pt x="2484" y="1075"/>
                  <a:pt x="2486" y="1097"/>
                  <a:pt x="2496" y="1122"/>
                </a:cubicBezTo>
                <a:cubicBezTo>
                  <a:pt x="2494" y="1149"/>
                  <a:pt x="2501" y="1155"/>
                  <a:pt x="2499" y="1158"/>
                </a:cubicBezTo>
                <a:cubicBezTo>
                  <a:pt x="2498" y="1254"/>
                  <a:pt x="2485" y="1289"/>
                  <a:pt x="2484" y="1328"/>
                </a:cubicBezTo>
                <a:cubicBezTo>
                  <a:pt x="2478" y="1349"/>
                  <a:pt x="2476" y="1352"/>
                  <a:pt x="2475" y="1354"/>
                </a:cubicBezTo>
                <a:cubicBezTo>
                  <a:pt x="2474" y="1443"/>
                  <a:pt x="2471" y="1446"/>
                  <a:pt x="2470" y="1450"/>
                </a:cubicBezTo>
                <a:cubicBezTo>
                  <a:pt x="2480" y="1512"/>
                  <a:pt x="2475" y="1527"/>
                  <a:pt x="2481" y="1544"/>
                </a:cubicBezTo>
                <a:cubicBezTo>
                  <a:pt x="2491" y="1583"/>
                  <a:pt x="2492" y="1585"/>
                  <a:pt x="2493" y="1587"/>
                </a:cubicBezTo>
                <a:cubicBezTo>
                  <a:pt x="2493" y="1591"/>
                  <a:pt x="2491" y="1590"/>
                  <a:pt x="2488" y="1587"/>
                </a:cubicBezTo>
                <a:cubicBezTo>
                  <a:pt x="2479" y="1573"/>
                  <a:pt x="2477" y="1569"/>
                  <a:pt x="2475" y="1565"/>
                </a:cubicBezTo>
                <a:cubicBezTo>
                  <a:pt x="2459" y="1482"/>
                  <a:pt x="2462" y="1478"/>
                  <a:pt x="2460" y="1474"/>
                </a:cubicBezTo>
                <a:cubicBezTo>
                  <a:pt x="2458" y="1403"/>
                  <a:pt x="2461" y="1399"/>
                  <a:pt x="2463" y="1396"/>
                </a:cubicBezTo>
                <a:cubicBezTo>
                  <a:pt x="2467" y="1361"/>
                  <a:pt x="2464" y="1356"/>
                  <a:pt x="2464" y="1351"/>
                </a:cubicBezTo>
                <a:cubicBezTo>
                  <a:pt x="2467" y="1307"/>
                  <a:pt x="2471" y="1306"/>
                  <a:pt x="2470" y="1303"/>
                </a:cubicBezTo>
                <a:cubicBezTo>
                  <a:pt x="2473" y="1281"/>
                  <a:pt x="2473" y="1278"/>
                  <a:pt x="2473" y="1276"/>
                </a:cubicBezTo>
                <a:cubicBezTo>
                  <a:pt x="2474" y="1251"/>
                  <a:pt x="2473" y="1248"/>
                  <a:pt x="2477" y="1247"/>
                </a:cubicBezTo>
                <a:cubicBezTo>
                  <a:pt x="2471" y="1176"/>
                  <a:pt x="2480" y="1174"/>
                  <a:pt x="2475" y="1169"/>
                </a:cubicBezTo>
                <a:cubicBezTo>
                  <a:pt x="2466" y="1111"/>
                  <a:pt x="2466" y="1102"/>
                  <a:pt x="2465" y="1092"/>
                </a:cubicBezTo>
                <a:cubicBezTo>
                  <a:pt x="2454" y="1039"/>
                  <a:pt x="2450" y="1025"/>
                  <a:pt x="2440" y="1000"/>
                </a:cubicBezTo>
                <a:cubicBezTo>
                  <a:pt x="2407" y="919"/>
                  <a:pt x="2402" y="913"/>
                  <a:pt x="2404" y="908"/>
                </a:cubicBezTo>
                <a:cubicBezTo>
                  <a:pt x="2376" y="864"/>
                  <a:pt x="2379" y="860"/>
                  <a:pt x="2374" y="854"/>
                </a:cubicBezTo>
                <a:cubicBezTo>
                  <a:pt x="2393" y="923"/>
                  <a:pt x="2396" y="928"/>
                  <a:pt x="2397" y="933"/>
                </a:cubicBezTo>
                <a:cubicBezTo>
                  <a:pt x="2403" y="984"/>
                  <a:pt x="2413" y="997"/>
                  <a:pt x="2408" y="1006"/>
                </a:cubicBezTo>
                <a:cubicBezTo>
                  <a:pt x="2408" y="1056"/>
                  <a:pt x="2407" y="1061"/>
                  <a:pt x="2406" y="1066"/>
                </a:cubicBezTo>
                <a:cubicBezTo>
                  <a:pt x="2400" y="1099"/>
                  <a:pt x="2410" y="1107"/>
                  <a:pt x="2401" y="1110"/>
                </a:cubicBezTo>
                <a:cubicBezTo>
                  <a:pt x="2397" y="1141"/>
                  <a:pt x="2395" y="1143"/>
                  <a:pt x="2398" y="1147"/>
                </a:cubicBezTo>
                <a:cubicBezTo>
                  <a:pt x="2390" y="1224"/>
                  <a:pt x="2383" y="1232"/>
                  <a:pt x="2387" y="1244"/>
                </a:cubicBezTo>
                <a:cubicBezTo>
                  <a:pt x="2385" y="1287"/>
                  <a:pt x="2379" y="1290"/>
                  <a:pt x="2380" y="1295"/>
                </a:cubicBezTo>
                <a:cubicBezTo>
                  <a:pt x="2374" y="1328"/>
                  <a:pt x="2378" y="1338"/>
                  <a:pt x="2373" y="1345"/>
                </a:cubicBezTo>
                <a:cubicBezTo>
                  <a:pt x="2373" y="1403"/>
                  <a:pt x="2370" y="1406"/>
                  <a:pt x="2372" y="1411"/>
                </a:cubicBezTo>
                <a:cubicBezTo>
                  <a:pt x="2377" y="1460"/>
                  <a:pt x="2373" y="1464"/>
                  <a:pt x="2379" y="1472"/>
                </a:cubicBezTo>
                <a:cubicBezTo>
                  <a:pt x="2386" y="1514"/>
                  <a:pt x="2390" y="1520"/>
                  <a:pt x="2388" y="1525"/>
                </a:cubicBezTo>
                <a:cubicBezTo>
                  <a:pt x="2352" y="1492"/>
                  <a:pt x="2352" y="1482"/>
                  <a:pt x="2345" y="1470"/>
                </a:cubicBezTo>
                <a:cubicBezTo>
                  <a:pt x="2343" y="1417"/>
                  <a:pt x="2340" y="1409"/>
                  <a:pt x="2340" y="1402"/>
                </a:cubicBezTo>
                <a:cubicBezTo>
                  <a:pt x="2338" y="1356"/>
                  <a:pt x="2345" y="1354"/>
                  <a:pt x="2340" y="1349"/>
                </a:cubicBezTo>
                <a:cubicBezTo>
                  <a:pt x="2356" y="1248"/>
                  <a:pt x="2354" y="1238"/>
                  <a:pt x="2359" y="1230"/>
                </a:cubicBezTo>
                <a:cubicBezTo>
                  <a:pt x="2370" y="1167"/>
                  <a:pt x="2367" y="1157"/>
                  <a:pt x="2373" y="1149"/>
                </a:cubicBezTo>
                <a:cubicBezTo>
                  <a:pt x="2376" y="1126"/>
                  <a:pt x="2377" y="1124"/>
                  <a:pt x="2379" y="1122"/>
                </a:cubicBezTo>
                <a:cubicBezTo>
                  <a:pt x="2379" y="1104"/>
                  <a:pt x="2380" y="1099"/>
                  <a:pt x="2384" y="1095"/>
                </a:cubicBezTo>
                <a:cubicBezTo>
                  <a:pt x="2388" y="1033"/>
                  <a:pt x="2385" y="1028"/>
                  <a:pt x="2389" y="1025"/>
                </a:cubicBezTo>
                <a:cubicBezTo>
                  <a:pt x="2390" y="972"/>
                  <a:pt x="2390" y="963"/>
                  <a:pt x="2387" y="953"/>
                </a:cubicBezTo>
                <a:cubicBezTo>
                  <a:pt x="2380" y="910"/>
                  <a:pt x="2379" y="911"/>
                  <a:pt x="2376" y="900"/>
                </a:cubicBezTo>
                <a:cubicBezTo>
                  <a:pt x="2373" y="891"/>
                  <a:pt x="2372" y="904"/>
                  <a:pt x="2377" y="918"/>
                </a:cubicBezTo>
                <a:cubicBezTo>
                  <a:pt x="2384" y="965"/>
                  <a:pt x="2380" y="971"/>
                  <a:pt x="2380" y="977"/>
                </a:cubicBezTo>
                <a:cubicBezTo>
                  <a:pt x="2377" y="1048"/>
                  <a:pt x="2377" y="1060"/>
                  <a:pt x="2374" y="1072"/>
                </a:cubicBezTo>
                <a:cubicBezTo>
                  <a:pt x="2374" y="1098"/>
                  <a:pt x="2366" y="1102"/>
                  <a:pt x="2369" y="1110"/>
                </a:cubicBezTo>
                <a:cubicBezTo>
                  <a:pt x="2354" y="1196"/>
                  <a:pt x="2351" y="1207"/>
                  <a:pt x="2347" y="1219"/>
                </a:cubicBezTo>
                <a:cubicBezTo>
                  <a:pt x="2338" y="1268"/>
                  <a:pt x="2343" y="1273"/>
                  <a:pt x="2340" y="1276"/>
                </a:cubicBezTo>
                <a:cubicBezTo>
                  <a:pt x="2333" y="1318"/>
                  <a:pt x="2333" y="1325"/>
                  <a:pt x="2334" y="1332"/>
                </a:cubicBezTo>
                <a:cubicBezTo>
                  <a:pt x="2330" y="1356"/>
                  <a:pt x="2325" y="1361"/>
                  <a:pt x="2331" y="1369"/>
                </a:cubicBezTo>
                <a:cubicBezTo>
                  <a:pt x="2335" y="1423"/>
                  <a:pt x="2330" y="1435"/>
                  <a:pt x="2334" y="1450"/>
                </a:cubicBezTo>
                <a:cubicBezTo>
                  <a:pt x="2336" y="1491"/>
                  <a:pt x="2334" y="1482"/>
                  <a:pt x="2330" y="1484"/>
                </a:cubicBezTo>
                <a:cubicBezTo>
                  <a:pt x="2322" y="1459"/>
                  <a:pt x="2317" y="1464"/>
                  <a:pt x="2315" y="1457"/>
                </a:cubicBezTo>
                <a:cubicBezTo>
                  <a:pt x="2316" y="1410"/>
                  <a:pt x="2312" y="1397"/>
                  <a:pt x="2317" y="1386"/>
                </a:cubicBezTo>
                <a:cubicBezTo>
                  <a:pt x="2318" y="1357"/>
                  <a:pt x="2316" y="1353"/>
                  <a:pt x="2317" y="1350"/>
                </a:cubicBezTo>
                <a:cubicBezTo>
                  <a:pt x="2323" y="1291"/>
                  <a:pt x="2324" y="1285"/>
                  <a:pt x="2324" y="1279"/>
                </a:cubicBezTo>
                <a:cubicBezTo>
                  <a:pt x="2334" y="1256"/>
                  <a:pt x="2329" y="1248"/>
                  <a:pt x="2331" y="1243"/>
                </a:cubicBezTo>
                <a:cubicBezTo>
                  <a:pt x="2347" y="1171"/>
                  <a:pt x="2347" y="1169"/>
                  <a:pt x="2347" y="1166"/>
                </a:cubicBezTo>
                <a:cubicBezTo>
                  <a:pt x="2356" y="1134"/>
                  <a:pt x="2348" y="1127"/>
                  <a:pt x="2356" y="1123"/>
                </a:cubicBezTo>
                <a:cubicBezTo>
                  <a:pt x="2358" y="1085"/>
                  <a:pt x="2358" y="1082"/>
                  <a:pt x="2361" y="1079"/>
                </a:cubicBezTo>
                <a:cubicBezTo>
                  <a:pt x="2369" y="1010"/>
                  <a:pt x="2369" y="985"/>
                  <a:pt x="2368" y="960"/>
                </a:cubicBezTo>
                <a:cubicBezTo>
                  <a:pt x="2366" y="918"/>
                  <a:pt x="2364" y="911"/>
                  <a:pt x="2363" y="904"/>
                </a:cubicBezTo>
                <a:cubicBezTo>
                  <a:pt x="2363" y="901"/>
                  <a:pt x="2355" y="911"/>
                  <a:pt x="2363" y="925"/>
                </a:cubicBezTo>
                <a:cubicBezTo>
                  <a:pt x="2359" y="1008"/>
                  <a:pt x="2358" y="1021"/>
                  <a:pt x="2359" y="1033"/>
                </a:cubicBezTo>
                <a:cubicBezTo>
                  <a:pt x="2350" y="1061"/>
                  <a:pt x="2352" y="1064"/>
                  <a:pt x="2351" y="1067"/>
                </a:cubicBezTo>
                <a:cubicBezTo>
                  <a:pt x="2342" y="1114"/>
                  <a:pt x="2344" y="1127"/>
                  <a:pt x="2340" y="1138"/>
                </a:cubicBezTo>
                <a:cubicBezTo>
                  <a:pt x="2335" y="1176"/>
                  <a:pt x="2332" y="1178"/>
                  <a:pt x="2335" y="1182"/>
                </a:cubicBezTo>
                <a:cubicBezTo>
                  <a:pt x="2330" y="1210"/>
                  <a:pt x="2326" y="1215"/>
                  <a:pt x="2324" y="1220"/>
                </a:cubicBezTo>
                <a:cubicBezTo>
                  <a:pt x="2321" y="1257"/>
                  <a:pt x="2317" y="1261"/>
                  <a:pt x="2315" y="1266"/>
                </a:cubicBezTo>
                <a:cubicBezTo>
                  <a:pt x="2307" y="1319"/>
                  <a:pt x="2313" y="1326"/>
                  <a:pt x="2306" y="1330"/>
                </a:cubicBezTo>
                <a:cubicBezTo>
                  <a:pt x="2305" y="1369"/>
                  <a:pt x="2301" y="1374"/>
                  <a:pt x="2305" y="1381"/>
                </a:cubicBezTo>
                <a:cubicBezTo>
                  <a:pt x="2304" y="1417"/>
                  <a:pt x="2305" y="1420"/>
                  <a:pt x="2301" y="1421"/>
                </a:cubicBezTo>
                <a:cubicBezTo>
                  <a:pt x="2305" y="1449"/>
                  <a:pt x="2305" y="1452"/>
                  <a:pt x="2305" y="1454"/>
                </a:cubicBezTo>
                <a:cubicBezTo>
                  <a:pt x="2287" y="1410"/>
                  <a:pt x="2277" y="1389"/>
                  <a:pt x="2283" y="1372"/>
                </a:cubicBezTo>
                <a:cubicBezTo>
                  <a:pt x="2281" y="1339"/>
                  <a:pt x="2284" y="1336"/>
                  <a:pt x="2287" y="1332"/>
                </a:cubicBezTo>
                <a:cubicBezTo>
                  <a:pt x="2288" y="1280"/>
                  <a:pt x="2291" y="1271"/>
                  <a:pt x="2292" y="1262"/>
                </a:cubicBezTo>
                <a:cubicBezTo>
                  <a:pt x="2298" y="1231"/>
                  <a:pt x="2295" y="1225"/>
                  <a:pt x="2299" y="1222"/>
                </a:cubicBezTo>
                <a:cubicBezTo>
                  <a:pt x="2310" y="1185"/>
                  <a:pt x="2309" y="1179"/>
                  <a:pt x="2313" y="1173"/>
                </a:cubicBezTo>
                <a:cubicBezTo>
                  <a:pt x="2326" y="1124"/>
                  <a:pt x="2321" y="1119"/>
                  <a:pt x="2322" y="1115"/>
                </a:cubicBezTo>
                <a:cubicBezTo>
                  <a:pt x="2335" y="1090"/>
                  <a:pt x="2326" y="1083"/>
                  <a:pt x="2332" y="1080"/>
                </a:cubicBezTo>
                <a:cubicBezTo>
                  <a:pt x="2340" y="1050"/>
                  <a:pt x="2340" y="1042"/>
                  <a:pt x="2341" y="1034"/>
                </a:cubicBezTo>
                <a:cubicBezTo>
                  <a:pt x="2350" y="953"/>
                  <a:pt x="2351" y="945"/>
                  <a:pt x="2349" y="936"/>
                </a:cubicBezTo>
                <a:cubicBezTo>
                  <a:pt x="2349" y="903"/>
                  <a:pt x="2344" y="892"/>
                  <a:pt x="2346" y="884"/>
                </a:cubicBezTo>
                <a:cubicBezTo>
                  <a:pt x="2332" y="814"/>
                  <a:pt x="2327" y="796"/>
                  <a:pt x="2322" y="777"/>
                </a:cubicBezTo>
                <a:cubicBezTo>
                  <a:pt x="2326" y="816"/>
                  <a:pt x="2334" y="824"/>
                  <a:pt x="2330" y="829"/>
                </a:cubicBezTo>
                <a:cubicBezTo>
                  <a:pt x="2336" y="885"/>
                  <a:pt x="2345" y="894"/>
                  <a:pt x="2339" y="897"/>
                </a:cubicBezTo>
                <a:cubicBezTo>
                  <a:pt x="2342" y="953"/>
                  <a:pt x="2337" y="957"/>
                  <a:pt x="2341" y="964"/>
                </a:cubicBezTo>
                <a:cubicBezTo>
                  <a:pt x="2335" y="1025"/>
                  <a:pt x="2327" y="1034"/>
                  <a:pt x="2330" y="1046"/>
                </a:cubicBezTo>
                <a:cubicBezTo>
                  <a:pt x="2317" y="1076"/>
                  <a:pt x="2324" y="1082"/>
                  <a:pt x="2319" y="1084"/>
                </a:cubicBezTo>
                <a:cubicBezTo>
                  <a:pt x="2310" y="1111"/>
                  <a:pt x="2314" y="1116"/>
                  <a:pt x="2309" y="1119"/>
                </a:cubicBezTo>
                <a:cubicBezTo>
                  <a:pt x="2309" y="1152"/>
                  <a:pt x="2300" y="1158"/>
                  <a:pt x="2303" y="1167"/>
                </a:cubicBezTo>
                <a:cubicBezTo>
                  <a:pt x="2288" y="1215"/>
                  <a:pt x="2287" y="1219"/>
                  <a:pt x="2288" y="1223"/>
                </a:cubicBezTo>
                <a:cubicBezTo>
                  <a:pt x="2279" y="1266"/>
                  <a:pt x="2282" y="1275"/>
                  <a:pt x="2276" y="1282"/>
                </a:cubicBezTo>
                <a:cubicBezTo>
                  <a:pt x="2274" y="1338"/>
                  <a:pt x="2275" y="1347"/>
                  <a:pt x="2269" y="1353"/>
                </a:cubicBezTo>
                <a:cubicBezTo>
                  <a:pt x="2267" y="1410"/>
                  <a:pt x="2278" y="1422"/>
                  <a:pt x="2269" y="1427"/>
                </a:cubicBezTo>
                <a:cubicBezTo>
                  <a:pt x="2263" y="1376"/>
                  <a:pt x="2254" y="1371"/>
                  <a:pt x="2262" y="1366"/>
                </a:cubicBezTo>
                <a:cubicBezTo>
                  <a:pt x="2255" y="1293"/>
                  <a:pt x="2268" y="1293"/>
                  <a:pt x="2262" y="1287"/>
                </a:cubicBezTo>
                <a:cubicBezTo>
                  <a:pt x="2269" y="1238"/>
                  <a:pt x="2275" y="1224"/>
                  <a:pt x="2280" y="1209"/>
                </a:cubicBezTo>
                <a:cubicBezTo>
                  <a:pt x="2281" y="1181"/>
                  <a:pt x="2290" y="1180"/>
                  <a:pt x="2288" y="1176"/>
                </a:cubicBezTo>
                <a:cubicBezTo>
                  <a:pt x="2295" y="1137"/>
                  <a:pt x="2297" y="1130"/>
                  <a:pt x="2297" y="1123"/>
                </a:cubicBezTo>
                <a:cubicBezTo>
                  <a:pt x="2311" y="1079"/>
                  <a:pt x="2310" y="1072"/>
                  <a:pt x="2312" y="1065"/>
                </a:cubicBezTo>
                <a:cubicBezTo>
                  <a:pt x="2319" y="1019"/>
                  <a:pt x="2324" y="1013"/>
                  <a:pt x="2323" y="1006"/>
                </a:cubicBezTo>
                <a:cubicBezTo>
                  <a:pt x="2326" y="958"/>
                  <a:pt x="2328" y="952"/>
                  <a:pt x="2331" y="946"/>
                </a:cubicBezTo>
                <a:cubicBezTo>
                  <a:pt x="2327" y="896"/>
                  <a:pt x="2335" y="892"/>
                  <a:pt x="2328" y="883"/>
                </a:cubicBezTo>
                <a:cubicBezTo>
                  <a:pt x="2320" y="847"/>
                  <a:pt x="2327" y="838"/>
                  <a:pt x="2319" y="841"/>
                </a:cubicBezTo>
                <a:cubicBezTo>
                  <a:pt x="2327" y="881"/>
                  <a:pt x="2320" y="882"/>
                  <a:pt x="2325" y="888"/>
                </a:cubicBezTo>
                <a:cubicBezTo>
                  <a:pt x="2316" y="985"/>
                  <a:pt x="2317" y="991"/>
                  <a:pt x="2316" y="998"/>
                </a:cubicBezTo>
                <a:cubicBezTo>
                  <a:pt x="2304" y="1051"/>
                  <a:pt x="2303" y="1058"/>
                  <a:pt x="2304" y="1067"/>
                </a:cubicBezTo>
                <a:cubicBezTo>
                  <a:pt x="2282" y="1142"/>
                  <a:pt x="2285" y="1152"/>
                  <a:pt x="2278" y="1158"/>
                </a:cubicBezTo>
                <a:cubicBezTo>
                  <a:pt x="2279" y="1191"/>
                  <a:pt x="2266" y="1195"/>
                  <a:pt x="2268" y="1204"/>
                </a:cubicBezTo>
                <a:cubicBezTo>
                  <a:pt x="2263" y="1233"/>
                  <a:pt x="2257" y="1240"/>
                  <a:pt x="2258" y="1248"/>
                </a:cubicBezTo>
                <a:cubicBezTo>
                  <a:pt x="2244" y="1309"/>
                  <a:pt x="2254" y="1316"/>
                  <a:pt x="2247" y="1319"/>
                </a:cubicBezTo>
                <a:cubicBezTo>
                  <a:pt x="2244" y="1371"/>
                  <a:pt x="2251" y="1377"/>
                  <a:pt x="2248" y="1380"/>
                </a:cubicBezTo>
                <a:cubicBezTo>
                  <a:pt x="2235" y="1373"/>
                  <a:pt x="2239" y="1362"/>
                  <a:pt x="2234" y="1349"/>
                </a:cubicBezTo>
                <a:cubicBezTo>
                  <a:pt x="2233" y="1261"/>
                  <a:pt x="2237" y="1249"/>
                  <a:pt x="2236" y="1236"/>
                </a:cubicBezTo>
                <a:cubicBezTo>
                  <a:pt x="2239" y="1214"/>
                  <a:pt x="2240" y="1208"/>
                  <a:pt x="2241" y="1202"/>
                </a:cubicBezTo>
                <a:cubicBezTo>
                  <a:pt x="2249" y="1179"/>
                  <a:pt x="2246" y="1176"/>
                  <a:pt x="2246" y="1175"/>
                </a:cubicBezTo>
                <a:cubicBezTo>
                  <a:pt x="2263" y="1120"/>
                  <a:pt x="2265" y="1108"/>
                  <a:pt x="2271" y="1097"/>
                </a:cubicBezTo>
                <a:cubicBezTo>
                  <a:pt x="2285" y="1059"/>
                  <a:pt x="2281" y="1051"/>
                  <a:pt x="2283" y="1046"/>
                </a:cubicBezTo>
                <a:cubicBezTo>
                  <a:pt x="2296" y="980"/>
                  <a:pt x="2297" y="968"/>
                  <a:pt x="2301" y="956"/>
                </a:cubicBezTo>
                <a:cubicBezTo>
                  <a:pt x="2298" y="924"/>
                  <a:pt x="2305" y="923"/>
                  <a:pt x="2301" y="919"/>
                </a:cubicBezTo>
                <a:cubicBezTo>
                  <a:pt x="2304" y="878"/>
                  <a:pt x="2298" y="874"/>
                  <a:pt x="2301" y="871"/>
                </a:cubicBezTo>
                <a:cubicBezTo>
                  <a:pt x="2300" y="837"/>
                  <a:pt x="2297" y="829"/>
                  <a:pt x="2294" y="822"/>
                </a:cubicBezTo>
                <a:cubicBezTo>
                  <a:pt x="2291" y="796"/>
                  <a:pt x="2287" y="802"/>
                  <a:pt x="2291" y="812"/>
                </a:cubicBezTo>
                <a:cubicBezTo>
                  <a:pt x="2296" y="848"/>
                  <a:pt x="2293" y="855"/>
                  <a:pt x="2294" y="864"/>
                </a:cubicBezTo>
                <a:cubicBezTo>
                  <a:pt x="2294" y="898"/>
                  <a:pt x="2294" y="907"/>
                  <a:pt x="2292" y="914"/>
                </a:cubicBezTo>
                <a:cubicBezTo>
                  <a:pt x="2284" y="943"/>
                  <a:pt x="2293" y="950"/>
                  <a:pt x="2291" y="953"/>
                </a:cubicBezTo>
                <a:cubicBezTo>
                  <a:pt x="2283" y="982"/>
                  <a:pt x="2286" y="987"/>
                  <a:pt x="2282" y="991"/>
                </a:cubicBezTo>
                <a:cubicBezTo>
                  <a:pt x="2270" y="1054"/>
                  <a:pt x="2267" y="1058"/>
                  <a:pt x="2266" y="1062"/>
                </a:cubicBezTo>
                <a:cubicBezTo>
                  <a:pt x="2255" y="1101"/>
                  <a:pt x="2258" y="1106"/>
                  <a:pt x="2254" y="1109"/>
                </a:cubicBezTo>
                <a:cubicBezTo>
                  <a:pt x="2245" y="1142"/>
                  <a:pt x="2249" y="1152"/>
                  <a:pt x="2240" y="1158"/>
                </a:cubicBezTo>
                <a:cubicBezTo>
                  <a:pt x="2234" y="1192"/>
                  <a:pt x="2232" y="1200"/>
                  <a:pt x="2233" y="1209"/>
                </a:cubicBezTo>
                <a:cubicBezTo>
                  <a:pt x="2227" y="1241"/>
                  <a:pt x="2224" y="1245"/>
                  <a:pt x="2223" y="1250"/>
                </a:cubicBezTo>
                <a:cubicBezTo>
                  <a:pt x="2220" y="1284"/>
                  <a:pt x="2225" y="1290"/>
                  <a:pt x="2218" y="1294"/>
                </a:cubicBezTo>
                <a:cubicBezTo>
                  <a:pt x="2223" y="1346"/>
                  <a:pt x="2223" y="1354"/>
                  <a:pt x="2223" y="1361"/>
                </a:cubicBezTo>
                <a:cubicBezTo>
                  <a:pt x="2210" y="1331"/>
                  <a:pt x="2206" y="1316"/>
                  <a:pt x="2206" y="1303"/>
                </a:cubicBezTo>
                <a:cubicBezTo>
                  <a:pt x="2207" y="1238"/>
                  <a:pt x="2205" y="1231"/>
                  <a:pt x="2202" y="1223"/>
                </a:cubicBezTo>
                <a:cubicBezTo>
                  <a:pt x="2212" y="1182"/>
                  <a:pt x="2209" y="1176"/>
                  <a:pt x="2213" y="1173"/>
                </a:cubicBezTo>
                <a:cubicBezTo>
                  <a:pt x="2218" y="1139"/>
                  <a:pt x="2216" y="1130"/>
                  <a:pt x="2223" y="1123"/>
                </a:cubicBezTo>
                <a:cubicBezTo>
                  <a:pt x="2228" y="1103"/>
                  <a:pt x="2225" y="1100"/>
                  <a:pt x="2227" y="1098"/>
                </a:cubicBezTo>
                <a:cubicBezTo>
                  <a:pt x="2232" y="1068"/>
                  <a:pt x="2237" y="1065"/>
                  <a:pt x="2236" y="1061"/>
                </a:cubicBezTo>
                <a:cubicBezTo>
                  <a:pt x="2242" y="1016"/>
                  <a:pt x="2251" y="1014"/>
                  <a:pt x="2245" y="1008"/>
                </a:cubicBezTo>
                <a:cubicBezTo>
                  <a:pt x="2252" y="962"/>
                  <a:pt x="2252" y="953"/>
                  <a:pt x="2254" y="945"/>
                </a:cubicBezTo>
                <a:cubicBezTo>
                  <a:pt x="2251" y="913"/>
                  <a:pt x="2263" y="912"/>
                  <a:pt x="2255" y="906"/>
                </a:cubicBezTo>
                <a:cubicBezTo>
                  <a:pt x="2260" y="876"/>
                  <a:pt x="2253" y="870"/>
                  <a:pt x="2257" y="866"/>
                </a:cubicBezTo>
                <a:cubicBezTo>
                  <a:pt x="2250" y="834"/>
                  <a:pt x="2254" y="830"/>
                  <a:pt x="2248" y="824"/>
                </a:cubicBezTo>
                <a:cubicBezTo>
                  <a:pt x="2249" y="882"/>
                  <a:pt x="2252" y="888"/>
                  <a:pt x="2251" y="893"/>
                </a:cubicBezTo>
                <a:cubicBezTo>
                  <a:pt x="2252" y="921"/>
                  <a:pt x="2245" y="922"/>
                  <a:pt x="2249" y="927"/>
                </a:cubicBezTo>
                <a:cubicBezTo>
                  <a:pt x="2239" y="983"/>
                  <a:pt x="2235" y="993"/>
                  <a:pt x="2237" y="1004"/>
                </a:cubicBezTo>
                <a:cubicBezTo>
                  <a:pt x="2224" y="1087"/>
                  <a:pt x="2213" y="1090"/>
                  <a:pt x="2218" y="1097"/>
                </a:cubicBezTo>
                <a:cubicBezTo>
                  <a:pt x="2213" y="1122"/>
                  <a:pt x="2207" y="1123"/>
                  <a:pt x="2211" y="1127"/>
                </a:cubicBezTo>
                <a:cubicBezTo>
                  <a:pt x="2190" y="1230"/>
                  <a:pt x="2197" y="1243"/>
                  <a:pt x="2192" y="1252"/>
                </a:cubicBezTo>
                <a:cubicBezTo>
                  <a:pt x="2195" y="1291"/>
                  <a:pt x="2195" y="1296"/>
                  <a:pt x="2193" y="1302"/>
                </a:cubicBezTo>
                <a:cubicBezTo>
                  <a:pt x="2204" y="1364"/>
                  <a:pt x="2218" y="1379"/>
                  <a:pt x="2212" y="1388"/>
                </a:cubicBezTo>
                <a:cubicBezTo>
                  <a:pt x="2199" y="1369"/>
                  <a:pt x="2195" y="1370"/>
                  <a:pt x="2197" y="1367"/>
                </a:cubicBezTo>
                <a:cubicBezTo>
                  <a:pt x="2178" y="1295"/>
                  <a:pt x="2180" y="1289"/>
                  <a:pt x="2175" y="1279"/>
                </a:cubicBezTo>
                <a:cubicBezTo>
                  <a:pt x="2172" y="1240"/>
                  <a:pt x="2175" y="1237"/>
                  <a:pt x="2172" y="1231"/>
                </a:cubicBezTo>
                <a:cubicBezTo>
                  <a:pt x="2178" y="1155"/>
                  <a:pt x="2170" y="1144"/>
                  <a:pt x="2176" y="1138"/>
                </a:cubicBezTo>
                <a:cubicBezTo>
                  <a:pt x="2175" y="1107"/>
                  <a:pt x="2181" y="1100"/>
                  <a:pt x="2176" y="1091"/>
                </a:cubicBezTo>
                <a:cubicBezTo>
                  <a:pt x="2181" y="1061"/>
                  <a:pt x="2183" y="1054"/>
                  <a:pt x="2187" y="1047"/>
                </a:cubicBezTo>
                <a:cubicBezTo>
                  <a:pt x="2187" y="1014"/>
                  <a:pt x="2195" y="1008"/>
                  <a:pt x="2193" y="999"/>
                </a:cubicBezTo>
                <a:cubicBezTo>
                  <a:pt x="2214" y="901"/>
                  <a:pt x="2209" y="892"/>
                  <a:pt x="2215" y="887"/>
                </a:cubicBezTo>
                <a:cubicBezTo>
                  <a:pt x="2221" y="831"/>
                  <a:pt x="2226" y="824"/>
                  <a:pt x="2223" y="815"/>
                </a:cubicBezTo>
                <a:cubicBezTo>
                  <a:pt x="2227" y="765"/>
                  <a:pt x="2220" y="759"/>
                  <a:pt x="2222" y="756"/>
                </a:cubicBezTo>
                <a:cubicBezTo>
                  <a:pt x="2216" y="728"/>
                  <a:pt x="2221" y="718"/>
                  <a:pt x="2214" y="720"/>
                </a:cubicBezTo>
                <a:cubicBezTo>
                  <a:pt x="2214" y="767"/>
                  <a:pt x="2221" y="775"/>
                  <a:pt x="2219" y="782"/>
                </a:cubicBezTo>
                <a:cubicBezTo>
                  <a:pt x="2212" y="847"/>
                  <a:pt x="2214" y="855"/>
                  <a:pt x="2210" y="860"/>
                </a:cubicBezTo>
                <a:cubicBezTo>
                  <a:pt x="2197" y="924"/>
                  <a:pt x="2199" y="932"/>
                  <a:pt x="2197" y="938"/>
                </a:cubicBezTo>
                <a:cubicBezTo>
                  <a:pt x="2180" y="1008"/>
                  <a:pt x="2184" y="1023"/>
                  <a:pt x="2177" y="1034"/>
                </a:cubicBezTo>
                <a:cubicBezTo>
                  <a:pt x="2173" y="1065"/>
                  <a:pt x="2174" y="1069"/>
                  <a:pt x="2172" y="1073"/>
                </a:cubicBezTo>
                <a:cubicBezTo>
                  <a:pt x="2167" y="1166"/>
                  <a:pt x="2159" y="1178"/>
                  <a:pt x="2165" y="1194"/>
                </a:cubicBezTo>
                <a:cubicBezTo>
                  <a:pt x="2167" y="1241"/>
                  <a:pt x="2158" y="1245"/>
                  <a:pt x="2164" y="1253"/>
                </a:cubicBezTo>
                <a:cubicBezTo>
                  <a:pt x="2165" y="1282"/>
                  <a:pt x="2165" y="1288"/>
                  <a:pt x="2167" y="1296"/>
                </a:cubicBezTo>
                <a:cubicBezTo>
                  <a:pt x="2182" y="1349"/>
                  <a:pt x="2181" y="1356"/>
                  <a:pt x="2180" y="1362"/>
                </a:cubicBezTo>
                <a:cubicBezTo>
                  <a:pt x="2170" y="1343"/>
                  <a:pt x="2171" y="1346"/>
                  <a:pt x="2173" y="1345"/>
                </a:cubicBezTo>
                <a:cubicBezTo>
                  <a:pt x="2149" y="1263"/>
                  <a:pt x="2145" y="1252"/>
                  <a:pt x="2149" y="1244"/>
                </a:cubicBezTo>
                <a:cubicBezTo>
                  <a:pt x="2145" y="1176"/>
                  <a:pt x="2147" y="1168"/>
                  <a:pt x="2146" y="1158"/>
                </a:cubicBezTo>
                <a:cubicBezTo>
                  <a:pt x="2161" y="1068"/>
                  <a:pt x="2156" y="1057"/>
                  <a:pt x="2165" y="1050"/>
                </a:cubicBezTo>
                <a:cubicBezTo>
                  <a:pt x="2172" y="989"/>
                  <a:pt x="2177" y="985"/>
                  <a:pt x="2176" y="979"/>
                </a:cubicBezTo>
                <a:cubicBezTo>
                  <a:pt x="2184" y="942"/>
                  <a:pt x="2183" y="936"/>
                  <a:pt x="2187" y="932"/>
                </a:cubicBezTo>
                <a:cubicBezTo>
                  <a:pt x="2192" y="874"/>
                  <a:pt x="2202" y="853"/>
                  <a:pt x="2201" y="830"/>
                </a:cubicBezTo>
                <a:cubicBezTo>
                  <a:pt x="2209" y="786"/>
                  <a:pt x="2205" y="773"/>
                  <a:pt x="2208" y="762"/>
                </a:cubicBezTo>
                <a:cubicBezTo>
                  <a:pt x="2198" y="812"/>
                  <a:pt x="2196" y="824"/>
                  <a:pt x="2194" y="837"/>
                </a:cubicBezTo>
                <a:cubicBezTo>
                  <a:pt x="2179" y="917"/>
                  <a:pt x="2178" y="920"/>
                  <a:pt x="2180" y="924"/>
                </a:cubicBezTo>
                <a:cubicBezTo>
                  <a:pt x="2177" y="959"/>
                  <a:pt x="2164" y="962"/>
                  <a:pt x="2171" y="970"/>
                </a:cubicBezTo>
                <a:cubicBezTo>
                  <a:pt x="2157" y="1013"/>
                  <a:pt x="2159" y="1021"/>
                  <a:pt x="2155" y="1026"/>
                </a:cubicBezTo>
                <a:cubicBezTo>
                  <a:pt x="2147" y="1070"/>
                  <a:pt x="2142" y="1073"/>
                  <a:pt x="2145" y="1078"/>
                </a:cubicBezTo>
                <a:cubicBezTo>
                  <a:pt x="2138" y="1143"/>
                  <a:pt x="2135" y="1146"/>
                  <a:pt x="2136" y="1151"/>
                </a:cubicBezTo>
                <a:cubicBezTo>
                  <a:pt x="2133" y="1201"/>
                  <a:pt x="2132" y="1209"/>
                  <a:pt x="2136" y="1219"/>
                </a:cubicBezTo>
                <a:cubicBezTo>
                  <a:pt x="2141" y="1230"/>
                  <a:pt x="2130" y="1239"/>
                  <a:pt x="2138" y="1244"/>
                </a:cubicBezTo>
                <a:cubicBezTo>
                  <a:pt x="2137" y="1286"/>
                  <a:pt x="2140" y="1291"/>
                  <a:pt x="2144" y="1297"/>
                </a:cubicBezTo>
                <a:cubicBezTo>
                  <a:pt x="2134" y="1293"/>
                  <a:pt x="2127" y="1283"/>
                  <a:pt x="2122" y="1274"/>
                </a:cubicBezTo>
                <a:cubicBezTo>
                  <a:pt x="2107" y="1176"/>
                  <a:pt x="2105" y="1170"/>
                  <a:pt x="2102" y="1164"/>
                </a:cubicBezTo>
                <a:cubicBezTo>
                  <a:pt x="2105" y="1127"/>
                  <a:pt x="2102" y="1121"/>
                  <a:pt x="2105" y="1116"/>
                </a:cubicBezTo>
                <a:cubicBezTo>
                  <a:pt x="2100" y="1072"/>
                  <a:pt x="2106" y="1063"/>
                  <a:pt x="2104" y="1051"/>
                </a:cubicBezTo>
                <a:cubicBezTo>
                  <a:pt x="2110" y="1035"/>
                  <a:pt x="2110" y="1033"/>
                  <a:pt x="2110" y="1030"/>
                </a:cubicBezTo>
                <a:cubicBezTo>
                  <a:pt x="2118" y="1002"/>
                  <a:pt x="2110" y="994"/>
                  <a:pt x="2118" y="991"/>
                </a:cubicBezTo>
                <a:cubicBezTo>
                  <a:pt x="2130" y="927"/>
                  <a:pt x="2136" y="924"/>
                  <a:pt x="2136" y="919"/>
                </a:cubicBezTo>
                <a:cubicBezTo>
                  <a:pt x="2164" y="835"/>
                  <a:pt x="2170" y="826"/>
                  <a:pt x="2173" y="816"/>
                </a:cubicBezTo>
                <a:cubicBezTo>
                  <a:pt x="2182" y="781"/>
                  <a:pt x="2184" y="777"/>
                  <a:pt x="2184" y="772"/>
                </a:cubicBezTo>
                <a:cubicBezTo>
                  <a:pt x="2193" y="740"/>
                  <a:pt x="2193" y="737"/>
                  <a:pt x="2193" y="735"/>
                </a:cubicBezTo>
                <a:cubicBezTo>
                  <a:pt x="2187" y="749"/>
                  <a:pt x="2183" y="752"/>
                  <a:pt x="2183" y="755"/>
                </a:cubicBezTo>
                <a:cubicBezTo>
                  <a:pt x="2178" y="790"/>
                  <a:pt x="2168" y="794"/>
                  <a:pt x="2171" y="802"/>
                </a:cubicBezTo>
                <a:cubicBezTo>
                  <a:pt x="2135" y="886"/>
                  <a:pt x="2135" y="900"/>
                  <a:pt x="2129" y="911"/>
                </a:cubicBezTo>
                <a:cubicBezTo>
                  <a:pt x="2109" y="988"/>
                  <a:pt x="2105" y="990"/>
                  <a:pt x="2104" y="993"/>
                </a:cubicBezTo>
                <a:cubicBezTo>
                  <a:pt x="2102" y="1035"/>
                  <a:pt x="2096" y="1044"/>
                  <a:pt x="2097" y="1055"/>
                </a:cubicBezTo>
                <a:cubicBezTo>
                  <a:pt x="2095" y="1124"/>
                  <a:pt x="2089" y="1128"/>
                  <a:pt x="2092" y="1135"/>
                </a:cubicBezTo>
                <a:cubicBezTo>
                  <a:pt x="2100" y="1225"/>
                  <a:pt x="2106" y="1232"/>
                  <a:pt x="2104" y="1237"/>
                </a:cubicBezTo>
                <a:cubicBezTo>
                  <a:pt x="2112" y="1278"/>
                  <a:pt x="2121" y="1287"/>
                  <a:pt x="2113" y="1290"/>
                </a:cubicBezTo>
                <a:cubicBezTo>
                  <a:pt x="2090" y="1218"/>
                  <a:pt x="2093" y="1208"/>
                  <a:pt x="2087" y="1205"/>
                </a:cubicBezTo>
                <a:cubicBezTo>
                  <a:pt x="2081" y="1159"/>
                  <a:pt x="2082" y="1156"/>
                  <a:pt x="2084" y="1153"/>
                </a:cubicBezTo>
                <a:cubicBezTo>
                  <a:pt x="2086" y="1127"/>
                  <a:pt x="2079" y="1122"/>
                  <a:pt x="2083" y="1119"/>
                </a:cubicBezTo>
                <a:cubicBezTo>
                  <a:pt x="2083" y="1085"/>
                  <a:pt x="2084" y="1082"/>
                  <a:pt x="2087" y="1079"/>
                </a:cubicBezTo>
                <a:cubicBezTo>
                  <a:pt x="2100" y="1026"/>
                  <a:pt x="2087" y="1018"/>
                  <a:pt x="2093" y="1016"/>
                </a:cubicBezTo>
                <a:cubicBezTo>
                  <a:pt x="2106" y="953"/>
                  <a:pt x="2103" y="950"/>
                  <a:pt x="2105" y="948"/>
                </a:cubicBezTo>
                <a:cubicBezTo>
                  <a:pt x="2111" y="914"/>
                  <a:pt x="2118" y="905"/>
                  <a:pt x="2120" y="895"/>
                </a:cubicBezTo>
                <a:cubicBezTo>
                  <a:pt x="2153" y="804"/>
                  <a:pt x="2150" y="800"/>
                  <a:pt x="2152" y="799"/>
                </a:cubicBezTo>
                <a:cubicBezTo>
                  <a:pt x="2160" y="766"/>
                  <a:pt x="2166" y="757"/>
                  <a:pt x="2167" y="746"/>
                </a:cubicBezTo>
                <a:cubicBezTo>
                  <a:pt x="2166" y="717"/>
                  <a:pt x="2167" y="723"/>
                  <a:pt x="2166" y="729"/>
                </a:cubicBezTo>
                <a:cubicBezTo>
                  <a:pt x="2155" y="768"/>
                  <a:pt x="2153" y="774"/>
                  <a:pt x="2153" y="780"/>
                </a:cubicBezTo>
                <a:cubicBezTo>
                  <a:pt x="2144" y="801"/>
                  <a:pt x="2142" y="807"/>
                  <a:pt x="2142" y="813"/>
                </a:cubicBezTo>
                <a:cubicBezTo>
                  <a:pt x="2128" y="832"/>
                  <a:pt x="2133" y="840"/>
                  <a:pt x="2127" y="844"/>
                </a:cubicBezTo>
                <a:cubicBezTo>
                  <a:pt x="2088" y="1003"/>
                  <a:pt x="2079" y="1024"/>
                  <a:pt x="2079" y="1048"/>
                </a:cubicBezTo>
                <a:cubicBezTo>
                  <a:pt x="2070" y="1105"/>
                  <a:pt x="2072" y="1112"/>
                  <a:pt x="2070" y="1117"/>
                </a:cubicBezTo>
                <a:cubicBezTo>
                  <a:pt x="2073" y="1148"/>
                  <a:pt x="2070" y="1150"/>
                  <a:pt x="2073" y="1154"/>
                </a:cubicBezTo>
                <a:cubicBezTo>
                  <a:pt x="2078" y="1203"/>
                  <a:pt x="2075" y="1214"/>
                  <a:pt x="2082" y="1228"/>
                </a:cubicBezTo>
                <a:cubicBezTo>
                  <a:pt x="2083" y="1265"/>
                  <a:pt x="2079" y="1258"/>
                  <a:pt x="2073" y="1254"/>
                </a:cubicBezTo>
                <a:cubicBezTo>
                  <a:pt x="2059" y="1202"/>
                  <a:pt x="2068" y="1180"/>
                  <a:pt x="2053" y="1150"/>
                </a:cubicBezTo>
                <a:cubicBezTo>
                  <a:pt x="2055" y="1085"/>
                  <a:pt x="2054" y="1069"/>
                  <a:pt x="2055" y="1052"/>
                </a:cubicBezTo>
                <a:cubicBezTo>
                  <a:pt x="2066" y="991"/>
                  <a:pt x="2063" y="986"/>
                  <a:pt x="2062" y="981"/>
                </a:cubicBezTo>
                <a:cubicBezTo>
                  <a:pt x="2076" y="929"/>
                  <a:pt x="2079" y="926"/>
                  <a:pt x="2075" y="920"/>
                </a:cubicBezTo>
                <a:cubicBezTo>
                  <a:pt x="2101" y="853"/>
                  <a:pt x="2106" y="845"/>
                  <a:pt x="2108" y="837"/>
                </a:cubicBezTo>
                <a:cubicBezTo>
                  <a:pt x="2130" y="786"/>
                  <a:pt x="2129" y="781"/>
                  <a:pt x="2135" y="779"/>
                </a:cubicBezTo>
                <a:cubicBezTo>
                  <a:pt x="2126" y="782"/>
                  <a:pt x="2125" y="785"/>
                  <a:pt x="2122" y="788"/>
                </a:cubicBezTo>
                <a:cubicBezTo>
                  <a:pt x="2114" y="826"/>
                  <a:pt x="2102" y="827"/>
                  <a:pt x="2106" y="833"/>
                </a:cubicBezTo>
                <a:cubicBezTo>
                  <a:pt x="2073" y="903"/>
                  <a:pt x="2073" y="912"/>
                  <a:pt x="2072" y="919"/>
                </a:cubicBezTo>
                <a:cubicBezTo>
                  <a:pt x="2053" y="974"/>
                  <a:pt x="2057" y="980"/>
                  <a:pt x="2055" y="984"/>
                </a:cubicBezTo>
                <a:cubicBezTo>
                  <a:pt x="2045" y="1034"/>
                  <a:pt x="2049" y="1040"/>
                  <a:pt x="2044" y="1044"/>
                </a:cubicBezTo>
                <a:cubicBezTo>
                  <a:pt x="2043" y="1086"/>
                  <a:pt x="2045" y="1094"/>
                  <a:pt x="2043" y="1100"/>
                </a:cubicBezTo>
                <a:cubicBezTo>
                  <a:pt x="2050" y="1191"/>
                  <a:pt x="2057" y="1196"/>
                  <a:pt x="2054" y="1200"/>
                </a:cubicBezTo>
                <a:cubicBezTo>
                  <a:pt x="2058" y="1224"/>
                  <a:pt x="2065" y="1228"/>
                  <a:pt x="2057" y="1231"/>
                </a:cubicBezTo>
                <a:cubicBezTo>
                  <a:pt x="2032" y="1165"/>
                  <a:pt x="2039" y="1163"/>
                  <a:pt x="2034" y="1158"/>
                </a:cubicBezTo>
                <a:cubicBezTo>
                  <a:pt x="2023" y="1088"/>
                  <a:pt x="2014" y="1081"/>
                  <a:pt x="2022" y="1079"/>
                </a:cubicBezTo>
                <a:cubicBezTo>
                  <a:pt x="2025" y="985"/>
                  <a:pt x="2026" y="967"/>
                  <a:pt x="2027" y="950"/>
                </a:cubicBezTo>
                <a:cubicBezTo>
                  <a:pt x="2039" y="917"/>
                  <a:pt x="2041" y="915"/>
                  <a:pt x="2038" y="912"/>
                </a:cubicBezTo>
                <a:cubicBezTo>
                  <a:pt x="2046" y="898"/>
                  <a:pt x="2043" y="895"/>
                  <a:pt x="2043" y="894"/>
                </a:cubicBezTo>
                <a:cubicBezTo>
                  <a:pt x="2075" y="811"/>
                  <a:pt x="2065" y="797"/>
                  <a:pt x="2075" y="788"/>
                </a:cubicBezTo>
                <a:cubicBezTo>
                  <a:pt x="2075" y="729"/>
                  <a:pt x="2082" y="724"/>
                  <a:pt x="2077" y="717"/>
                </a:cubicBezTo>
                <a:cubicBezTo>
                  <a:pt x="2075" y="687"/>
                  <a:pt x="2077" y="683"/>
                  <a:pt x="2073" y="684"/>
                </a:cubicBezTo>
                <a:cubicBezTo>
                  <a:pt x="2073" y="750"/>
                  <a:pt x="2067" y="765"/>
                  <a:pt x="2069" y="783"/>
                </a:cubicBezTo>
                <a:cubicBezTo>
                  <a:pt x="2044" y="864"/>
                  <a:pt x="2041" y="875"/>
                  <a:pt x="2036" y="886"/>
                </a:cubicBezTo>
                <a:cubicBezTo>
                  <a:pt x="2025" y="915"/>
                  <a:pt x="2027" y="919"/>
                  <a:pt x="2026" y="921"/>
                </a:cubicBezTo>
                <a:cubicBezTo>
                  <a:pt x="2009" y="998"/>
                  <a:pt x="2009" y="1005"/>
                  <a:pt x="2011" y="1012"/>
                </a:cubicBezTo>
                <a:cubicBezTo>
                  <a:pt x="2003" y="1072"/>
                  <a:pt x="2013" y="1079"/>
                  <a:pt x="2010" y="1083"/>
                </a:cubicBezTo>
                <a:cubicBezTo>
                  <a:pt x="2014" y="1116"/>
                  <a:pt x="2016" y="1121"/>
                  <a:pt x="2013" y="1125"/>
                </a:cubicBezTo>
                <a:cubicBezTo>
                  <a:pt x="2016" y="1175"/>
                  <a:pt x="2024" y="1171"/>
                  <a:pt x="2015" y="1166"/>
                </a:cubicBezTo>
                <a:cubicBezTo>
                  <a:pt x="2007" y="1137"/>
                  <a:pt x="2007" y="1134"/>
                  <a:pt x="2008" y="1131"/>
                </a:cubicBezTo>
                <a:cubicBezTo>
                  <a:pt x="1999" y="1087"/>
                  <a:pt x="1999" y="1067"/>
                  <a:pt x="1996" y="1047"/>
                </a:cubicBezTo>
                <a:cubicBezTo>
                  <a:pt x="1997" y="1033"/>
                  <a:pt x="1995" y="1031"/>
                  <a:pt x="1995" y="1030"/>
                </a:cubicBezTo>
                <a:cubicBezTo>
                  <a:pt x="1998" y="980"/>
                  <a:pt x="1993" y="969"/>
                  <a:pt x="1998" y="961"/>
                </a:cubicBezTo>
                <a:cubicBezTo>
                  <a:pt x="2001" y="927"/>
                  <a:pt x="2000" y="922"/>
                  <a:pt x="2000" y="918"/>
                </a:cubicBezTo>
                <a:cubicBezTo>
                  <a:pt x="2006" y="884"/>
                  <a:pt x="2008" y="880"/>
                  <a:pt x="2005" y="874"/>
                </a:cubicBezTo>
                <a:cubicBezTo>
                  <a:pt x="2020" y="830"/>
                  <a:pt x="2016" y="824"/>
                  <a:pt x="2019" y="819"/>
                </a:cubicBezTo>
                <a:cubicBezTo>
                  <a:pt x="2023" y="772"/>
                  <a:pt x="2031" y="769"/>
                  <a:pt x="2026" y="763"/>
                </a:cubicBezTo>
                <a:cubicBezTo>
                  <a:pt x="2029" y="715"/>
                  <a:pt x="2021" y="708"/>
                  <a:pt x="2026" y="704"/>
                </a:cubicBezTo>
                <a:cubicBezTo>
                  <a:pt x="2001" y="648"/>
                  <a:pt x="2005" y="634"/>
                  <a:pt x="1994" y="636"/>
                </a:cubicBezTo>
                <a:cubicBezTo>
                  <a:pt x="2020" y="727"/>
                  <a:pt x="2018" y="738"/>
                  <a:pt x="2022" y="750"/>
                </a:cubicBezTo>
                <a:cubicBezTo>
                  <a:pt x="2015" y="792"/>
                  <a:pt x="2018" y="797"/>
                  <a:pt x="2011" y="800"/>
                </a:cubicBezTo>
                <a:cubicBezTo>
                  <a:pt x="2001" y="868"/>
                  <a:pt x="1998" y="871"/>
                  <a:pt x="1997" y="875"/>
                </a:cubicBezTo>
                <a:cubicBezTo>
                  <a:pt x="1989" y="930"/>
                  <a:pt x="1989" y="935"/>
                  <a:pt x="1989" y="939"/>
                </a:cubicBezTo>
                <a:cubicBezTo>
                  <a:pt x="1982" y="941"/>
                  <a:pt x="1987" y="937"/>
                  <a:pt x="1984" y="930"/>
                </a:cubicBezTo>
                <a:cubicBezTo>
                  <a:pt x="1989" y="906"/>
                  <a:pt x="1990" y="900"/>
                  <a:pt x="1987" y="893"/>
                </a:cubicBezTo>
                <a:cubicBezTo>
                  <a:pt x="1990" y="852"/>
                  <a:pt x="1991" y="846"/>
                  <a:pt x="1989" y="839"/>
                </a:cubicBezTo>
                <a:cubicBezTo>
                  <a:pt x="1993" y="754"/>
                  <a:pt x="1993" y="741"/>
                  <a:pt x="1989" y="727"/>
                </a:cubicBezTo>
                <a:cubicBezTo>
                  <a:pt x="1956" y="632"/>
                  <a:pt x="1946" y="614"/>
                  <a:pt x="1939" y="602"/>
                </a:cubicBezTo>
                <a:cubicBezTo>
                  <a:pt x="1947" y="627"/>
                  <a:pt x="1954" y="638"/>
                  <a:pt x="1960" y="649"/>
                </a:cubicBezTo>
                <a:cubicBezTo>
                  <a:pt x="1979" y="729"/>
                  <a:pt x="1986" y="739"/>
                  <a:pt x="1985" y="747"/>
                </a:cubicBezTo>
                <a:cubicBezTo>
                  <a:pt x="1986" y="776"/>
                  <a:pt x="1986" y="780"/>
                  <a:pt x="1984" y="783"/>
                </a:cubicBezTo>
                <a:cubicBezTo>
                  <a:pt x="1981" y="852"/>
                  <a:pt x="1983" y="861"/>
                  <a:pt x="1979" y="868"/>
                </a:cubicBezTo>
                <a:cubicBezTo>
                  <a:pt x="1974" y="922"/>
                  <a:pt x="1979" y="932"/>
                  <a:pt x="1974" y="939"/>
                </a:cubicBezTo>
                <a:cubicBezTo>
                  <a:pt x="1971" y="1003"/>
                  <a:pt x="1974" y="1020"/>
                  <a:pt x="1972" y="1036"/>
                </a:cubicBezTo>
                <a:cubicBezTo>
                  <a:pt x="1972" y="1069"/>
                  <a:pt x="1979" y="1079"/>
                  <a:pt x="1973" y="1086"/>
                </a:cubicBezTo>
                <a:cubicBezTo>
                  <a:pt x="1984" y="1144"/>
                  <a:pt x="1993" y="1150"/>
                  <a:pt x="1994" y="1154"/>
                </a:cubicBezTo>
                <a:cubicBezTo>
                  <a:pt x="1987" y="1173"/>
                  <a:pt x="1993" y="1161"/>
                  <a:pt x="1987" y="1152"/>
                </a:cubicBezTo>
                <a:cubicBezTo>
                  <a:pt x="1963" y="1079"/>
                  <a:pt x="1956" y="1073"/>
                  <a:pt x="1959" y="1070"/>
                </a:cubicBezTo>
                <a:cubicBezTo>
                  <a:pt x="1953" y="1019"/>
                  <a:pt x="1949" y="1003"/>
                  <a:pt x="1952" y="989"/>
                </a:cubicBezTo>
                <a:cubicBezTo>
                  <a:pt x="1953" y="939"/>
                  <a:pt x="1949" y="934"/>
                  <a:pt x="1948" y="929"/>
                </a:cubicBezTo>
                <a:cubicBezTo>
                  <a:pt x="1952" y="875"/>
                  <a:pt x="1952" y="865"/>
                  <a:pt x="1951" y="854"/>
                </a:cubicBezTo>
                <a:cubicBezTo>
                  <a:pt x="1956" y="816"/>
                  <a:pt x="1952" y="804"/>
                  <a:pt x="1953" y="795"/>
                </a:cubicBezTo>
                <a:cubicBezTo>
                  <a:pt x="1950" y="743"/>
                  <a:pt x="1950" y="738"/>
                  <a:pt x="1947" y="733"/>
                </a:cubicBezTo>
                <a:cubicBezTo>
                  <a:pt x="1937" y="689"/>
                  <a:pt x="1936" y="678"/>
                  <a:pt x="1931" y="666"/>
                </a:cubicBezTo>
                <a:cubicBezTo>
                  <a:pt x="1905" y="625"/>
                  <a:pt x="1903" y="616"/>
                  <a:pt x="1898" y="622"/>
                </a:cubicBezTo>
                <a:cubicBezTo>
                  <a:pt x="1943" y="730"/>
                  <a:pt x="1937" y="735"/>
                  <a:pt x="1941" y="742"/>
                </a:cubicBezTo>
                <a:cubicBezTo>
                  <a:pt x="1944" y="784"/>
                  <a:pt x="1942" y="787"/>
                  <a:pt x="1944" y="790"/>
                </a:cubicBezTo>
                <a:cubicBezTo>
                  <a:pt x="1947" y="833"/>
                  <a:pt x="1940" y="844"/>
                  <a:pt x="1944" y="858"/>
                </a:cubicBezTo>
                <a:cubicBezTo>
                  <a:pt x="1937" y="946"/>
                  <a:pt x="1939" y="960"/>
                  <a:pt x="1940" y="972"/>
                </a:cubicBezTo>
                <a:cubicBezTo>
                  <a:pt x="1934" y="984"/>
                  <a:pt x="1932" y="957"/>
                  <a:pt x="1931" y="930"/>
                </a:cubicBezTo>
                <a:cubicBezTo>
                  <a:pt x="1930" y="884"/>
                  <a:pt x="1927" y="877"/>
                  <a:pt x="1927" y="870"/>
                </a:cubicBezTo>
                <a:cubicBezTo>
                  <a:pt x="1928" y="824"/>
                  <a:pt x="1922" y="815"/>
                  <a:pt x="1926" y="810"/>
                </a:cubicBezTo>
                <a:cubicBezTo>
                  <a:pt x="1915" y="741"/>
                  <a:pt x="1916" y="734"/>
                  <a:pt x="1912" y="726"/>
                </a:cubicBezTo>
                <a:cubicBezTo>
                  <a:pt x="1880" y="639"/>
                  <a:pt x="1869" y="630"/>
                  <a:pt x="1873" y="624"/>
                </a:cubicBezTo>
                <a:cubicBezTo>
                  <a:pt x="1833" y="579"/>
                  <a:pt x="1834" y="560"/>
                  <a:pt x="1827" y="564"/>
                </a:cubicBezTo>
                <a:cubicBezTo>
                  <a:pt x="1858" y="614"/>
                  <a:pt x="1865" y="627"/>
                  <a:pt x="1872" y="639"/>
                </a:cubicBezTo>
                <a:cubicBezTo>
                  <a:pt x="1896" y="714"/>
                  <a:pt x="1904" y="720"/>
                  <a:pt x="1905" y="724"/>
                </a:cubicBezTo>
                <a:cubicBezTo>
                  <a:pt x="1907" y="751"/>
                  <a:pt x="1914" y="757"/>
                  <a:pt x="1910" y="760"/>
                </a:cubicBezTo>
                <a:cubicBezTo>
                  <a:pt x="1919" y="840"/>
                  <a:pt x="1916" y="846"/>
                  <a:pt x="1918" y="855"/>
                </a:cubicBezTo>
                <a:cubicBezTo>
                  <a:pt x="1914" y="907"/>
                  <a:pt x="1924" y="918"/>
                  <a:pt x="1919" y="925"/>
                </a:cubicBezTo>
                <a:cubicBezTo>
                  <a:pt x="1918" y="962"/>
                  <a:pt x="1925" y="968"/>
                  <a:pt x="1921" y="971"/>
                </a:cubicBezTo>
                <a:cubicBezTo>
                  <a:pt x="1931" y="1064"/>
                  <a:pt x="1939" y="1077"/>
                  <a:pt x="1935" y="1086"/>
                </a:cubicBezTo>
                <a:cubicBezTo>
                  <a:pt x="1942" y="1110"/>
                  <a:pt x="1931" y="1109"/>
                  <a:pt x="1934" y="1099"/>
                </a:cubicBezTo>
                <a:cubicBezTo>
                  <a:pt x="1905" y="1020"/>
                  <a:pt x="1902" y="1012"/>
                  <a:pt x="1902" y="1005"/>
                </a:cubicBezTo>
                <a:cubicBezTo>
                  <a:pt x="1893" y="967"/>
                  <a:pt x="1902" y="955"/>
                  <a:pt x="1891" y="938"/>
                </a:cubicBezTo>
                <a:cubicBezTo>
                  <a:pt x="1893" y="890"/>
                  <a:pt x="1891" y="877"/>
                  <a:pt x="1891" y="864"/>
                </a:cubicBezTo>
                <a:cubicBezTo>
                  <a:pt x="1889" y="815"/>
                  <a:pt x="1889" y="802"/>
                  <a:pt x="1891" y="790"/>
                </a:cubicBezTo>
                <a:cubicBezTo>
                  <a:pt x="1872" y="709"/>
                  <a:pt x="1877" y="700"/>
                  <a:pt x="1875" y="697"/>
                </a:cubicBezTo>
                <a:cubicBezTo>
                  <a:pt x="1868" y="667"/>
                  <a:pt x="1860" y="660"/>
                  <a:pt x="1865" y="658"/>
                </a:cubicBezTo>
                <a:cubicBezTo>
                  <a:pt x="1849" y="621"/>
                  <a:pt x="1852" y="615"/>
                  <a:pt x="1844" y="605"/>
                </a:cubicBezTo>
                <a:cubicBezTo>
                  <a:pt x="1869" y="708"/>
                  <a:pt x="1873" y="725"/>
                  <a:pt x="1873" y="742"/>
                </a:cubicBezTo>
                <a:cubicBezTo>
                  <a:pt x="1880" y="813"/>
                  <a:pt x="1883" y="817"/>
                  <a:pt x="1878" y="819"/>
                </a:cubicBezTo>
                <a:cubicBezTo>
                  <a:pt x="1878" y="867"/>
                  <a:pt x="1884" y="878"/>
                  <a:pt x="1881" y="887"/>
                </a:cubicBezTo>
                <a:cubicBezTo>
                  <a:pt x="1885" y="957"/>
                  <a:pt x="1886" y="966"/>
                  <a:pt x="1886" y="976"/>
                </a:cubicBezTo>
                <a:cubicBezTo>
                  <a:pt x="1894" y="1014"/>
                  <a:pt x="1894" y="1022"/>
                  <a:pt x="1895" y="1029"/>
                </a:cubicBezTo>
                <a:cubicBezTo>
                  <a:pt x="1892" y="1044"/>
                  <a:pt x="1896" y="1037"/>
                  <a:pt x="1889" y="1035"/>
                </a:cubicBezTo>
                <a:cubicBezTo>
                  <a:pt x="1864" y="902"/>
                  <a:pt x="1869" y="899"/>
                  <a:pt x="1864" y="894"/>
                </a:cubicBezTo>
                <a:cubicBezTo>
                  <a:pt x="1863" y="813"/>
                  <a:pt x="1855" y="794"/>
                  <a:pt x="1859" y="779"/>
                </a:cubicBezTo>
                <a:cubicBezTo>
                  <a:pt x="1845" y="710"/>
                  <a:pt x="1848" y="694"/>
                  <a:pt x="1843" y="676"/>
                </a:cubicBezTo>
                <a:cubicBezTo>
                  <a:pt x="1822" y="607"/>
                  <a:pt x="1813" y="592"/>
                  <a:pt x="1805" y="577"/>
                </a:cubicBezTo>
                <a:cubicBezTo>
                  <a:pt x="1830" y="642"/>
                  <a:pt x="1828" y="655"/>
                  <a:pt x="1837" y="671"/>
                </a:cubicBezTo>
                <a:cubicBezTo>
                  <a:pt x="1839" y="722"/>
                  <a:pt x="1845" y="730"/>
                  <a:pt x="1841" y="736"/>
                </a:cubicBezTo>
                <a:cubicBezTo>
                  <a:pt x="1852" y="813"/>
                  <a:pt x="1848" y="818"/>
                  <a:pt x="1853" y="827"/>
                </a:cubicBezTo>
                <a:cubicBezTo>
                  <a:pt x="1849" y="873"/>
                  <a:pt x="1856" y="879"/>
                  <a:pt x="1854" y="882"/>
                </a:cubicBezTo>
                <a:cubicBezTo>
                  <a:pt x="1856" y="922"/>
                  <a:pt x="1862" y="931"/>
                  <a:pt x="1859" y="938"/>
                </a:cubicBezTo>
                <a:cubicBezTo>
                  <a:pt x="1871" y="1000"/>
                  <a:pt x="1866" y="1002"/>
                  <a:pt x="1871" y="1007"/>
                </a:cubicBezTo>
                <a:cubicBezTo>
                  <a:pt x="1854" y="986"/>
                  <a:pt x="1855" y="974"/>
                  <a:pt x="1847" y="959"/>
                </a:cubicBezTo>
                <a:cubicBezTo>
                  <a:pt x="1848" y="937"/>
                  <a:pt x="1844" y="933"/>
                  <a:pt x="1842" y="929"/>
                </a:cubicBezTo>
                <a:cubicBezTo>
                  <a:pt x="1840" y="905"/>
                  <a:pt x="1842" y="902"/>
                  <a:pt x="1840" y="898"/>
                </a:cubicBezTo>
                <a:cubicBezTo>
                  <a:pt x="1839" y="866"/>
                  <a:pt x="1833" y="851"/>
                  <a:pt x="1836" y="839"/>
                </a:cubicBezTo>
                <a:cubicBezTo>
                  <a:pt x="1833" y="787"/>
                  <a:pt x="1835" y="774"/>
                  <a:pt x="1834" y="761"/>
                </a:cubicBezTo>
                <a:cubicBezTo>
                  <a:pt x="1823" y="696"/>
                  <a:pt x="1825" y="683"/>
                  <a:pt x="1816" y="682"/>
                </a:cubicBezTo>
                <a:cubicBezTo>
                  <a:pt x="1823" y="772"/>
                  <a:pt x="1826" y="786"/>
                  <a:pt x="1825" y="798"/>
                </a:cubicBezTo>
                <a:cubicBezTo>
                  <a:pt x="1822" y="859"/>
                  <a:pt x="1826" y="863"/>
                  <a:pt x="1828" y="867"/>
                </a:cubicBezTo>
                <a:cubicBezTo>
                  <a:pt x="1832" y="923"/>
                  <a:pt x="1835" y="931"/>
                  <a:pt x="1831" y="936"/>
                </a:cubicBezTo>
                <a:cubicBezTo>
                  <a:pt x="1840" y="983"/>
                  <a:pt x="1851" y="993"/>
                  <a:pt x="1842" y="997"/>
                </a:cubicBezTo>
                <a:cubicBezTo>
                  <a:pt x="1822" y="919"/>
                  <a:pt x="1815" y="909"/>
                  <a:pt x="1818" y="902"/>
                </a:cubicBezTo>
                <a:cubicBezTo>
                  <a:pt x="1811" y="856"/>
                  <a:pt x="1814" y="852"/>
                  <a:pt x="1811" y="847"/>
                </a:cubicBezTo>
                <a:cubicBezTo>
                  <a:pt x="1804" y="810"/>
                  <a:pt x="1808" y="803"/>
                  <a:pt x="1802" y="793"/>
                </a:cubicBezTo>
                <a:cubicBezTo>
                  <a:pt x="1794" y="729"/>
                  <a:pt x="1792" y="720"/>
                  <a:pt x="1795" y="712"/>
                </a:cubicBezTo>
                <a:cubicBezTo>
                  <a:pt x="1755" y="627"/>
                  <a:pt x="1750" y="623"/>
                  <a:pt x="1747" y="615"/>
                </a:cubicBezTo>
                <a:cubicBezTo>
                  <a:pt x="1715" y="587"/>
                  <a:pt x="1713" y="571"/>
                  <a:pt x="1705" y="577"/>
                </a:cubicBezTo>
                <a:cubicBezTo>
                  <a:pt x="1734" y="610"/>
                  <a:pt x="1742" y="621"/>
                  <a:pt x="1750" y="631"/>
                </a:cubicBezTo>
                <a:cubicBezTo>
                  <a:pt x="1776" y="693"/>
                  <a:pt x="1783" y="699"/>
                  <a:pt x="1781" y="702"/>
                </a:cubicBezTo>
                <a:cubicBezTo>
                  <a:pt x="1786" y="761"/>
                  <a:pt x="1800" y="783"/>
                  <a:pt x="1793" y="798"/>
                </a:cubicBezTo>
                <a:cubicBezTo>
                  <a:pt x="1801" y="860"/>
                  <a:pt x="1803" y="870"/>
                  <a:pt x="1806" y="879"/>
                </a:cubicBezTo>
                <a:cubicBezTo>
                  <a:pt x="1807" y="927"/>
                  <a:pt x="1811" y="934"/>
                  <a:pt x="1809" y="939"/>
                </a:cubicBezTo>
                <a:cubicBezTo>
                  <a:pt x="1799" y="952"/>
                  <a:pt x="1801" y="936"/>
                  <a:pt x="1791" y="917"/>
                </a:cubicBezTo>
                <a:cubicBezTo>
                  <a:pt x="1785" y="848"/>
                  <a:pt x="1777" y="840"/>
                  <a:pt x="1782" y="837"/>
                </a:cubicBezTo>
                <a:cubicBezTo>
                  <a:pt x="1773" y="798"/>
                  <a:pt x="1777" y="794"/>
                  <a:pt x="1772" y="786"/>
                </a:cubicBezTo>
                <a:cubicBezTo>
                  <a:pt x="1768" y="750"/>
                  <a:pt x="1763" y="744"/>
                  <a:pt x="1763" y="739"/>
                </a:cubicBezTo>
                <a:cubicBezTo>
                  <a:pt x="1716" y="617"/>
                  <a:pt x="1713" y="606"/>
                  <a:pt x="1695" y="579"/>
                </a:cubicBezTo>
                <a:cubicBezTo>
                  <a:pt x="1673" y="558"/>
                  <a:pt x="1668" y="552"/>
                  <a:pt x="1660" y="554"/>
                </a:cubicBezTo>
                <a:cubicBezTo>
                  <a:pt x="1708" y="621"/>
                  <a:pt x="1717" y="635"/>
                  <a:pt x="1724" y="648"/>
                </a:cubicBezTo>
                <a:cubicBezTo>
                  <a:pt x="1735" y="694"/>
                  <a:pt x="1743" y="692"/>
                  <a:pt x="1740" y="698"/>
                </a:cubicBezTo>
                <a:cubicBezTo>
                  <a:pt x="1756" y="743"/>
                  <a:pt x="1754" y="752"/>
                  <a:pt x="1759" y="764"/>
                </a:cubicBezTo>
                <a:cubicBezTo>
                  <a:pt x="1775" y="873"/>
                  <a:pt x="1775" y="883"/>
                  <a:pt x="1779" y="894"/>
                </a:cubicBezTo>
                <a:cubicBezTo>
                  <a:pt x="1780" y="915"/>
                  <a:pt x="1774" y="916"/>
                  <a:pt x="1777" y="913"/>
                </a:cubicBezTo>
                <a:cubicBezTo>
                  <a:pt x="1754" y="827"/>
                  <a:pt x="1755" y="802"/>
                  <a:pt x="1738" y="773"/>
                </a:cubicBezTo>
                <a:cubicBezTo>
                  <a:pt x="1723" y="724"/>
                  <a:pt x="1718" y="706"/>
                  <a:pt x="1711" y="688"/>
                </a:cubicBezTo>
                <a:cubicBezTo>
                  <a:pt x="1635" y="563"/>
                  <a:pt x="1630" y="568"/>
                  <a:pt x="1627" y="564"/>
                </a:cubicBezTo>
                <a:cubicBezTo>
                  <a:pt x="1595" y="532"/>
                  <a:pt x="1592" y="530"/>
                  <a:pt x="1588" y="530"/>
                </a:cubicBezTo>
                <a:cubicBezTo>
                  <a:pt x="1618" y="563"/>
                  <a:pt x="1628" y="574"/>
                  <a:pt x="1634" y="575"/>
                </a:cubicBezTo>
                <a:cubicBezTo>
                  <a:pt x="1643" y="585"/>
                  <a:pt x="1644" y="589"/>
                  <a:pt x="1645" y="590"/>
                </a:cubicBezTo>
                <a:cubicBezTo>
                  <a:pt x="1676" y="640"/>
                  <a:pt x="1685" y="658"/>
                  <a:pt x="1694" y="674"/>
                </a:cubicBezTo>
                <a:cubicBezTo>
                  <a:pt x="1722" y="755"/>
                  <a:pt x="1723" y="759"/>
                  <a:pt x="1727" y="764"/>
                </a:cubicBezTo>
                <a:cubicBezTo>
                  <a:pt x="1730" y="792"/>
                  <a:pt x="1738" y="798"/>
                  <a:pt x="1739" y="802"/>
                </a:cubicBezTo>
                <a:cubicBezTo>
                  <a:pt x="1736" y="820"/>
                  <a:pt x="1736" y="803"/>
                  <a:pt x="1725" y="783"/>
                </a:cubicBezTo>
                <a:cubicBezTo>
                  <a:pt x="1716" y="747"/>
                  <a:pt x="1713" y="737"/>
                  <a:pt x="1709" y="727"/>
                </a:cubicBezTo>
                <a:cubicBezTo>
                  <a:pt x="1609" y="583"/>
                  <a:pt x="1607" y="574"/>
                  <a:pt x="1604" y="574"/>
                </a:cubicBezTo>
                <a:cubicBezTo>
                  <a:pt x="1566" y="535"/>
                  <a:pt x="1558" y="534"/>
                  <a:pt x="1551" y="527"/>
                </a:cubicBezTo>
                <a:cubicBezTo>
                  <a:pt x="1569" y="548"/>
                  <a:pt x="1575" y="552"/>
                  <a:pt x="1580" y="558"/>
                </a:cubicBezTo>
                <a:cubicBezTo>
                  <a:pt x="1605" y="590"/>
                  <a:pt x="1615" y="597"/>
                  <a:pt x="1625" y="607"/>
                </a:cubicBezTo>
                <a:cubicBezTo>
                  <a:pt x="1641" y="634"/>
                  <a:pt x="1647" y="639"/>
                  <a:pt x="1653" y="647"/>
                </a:cubicBezTo>
                <a:cubicBezTo>
                  <a:pt x="1682" y="699"/>
                  <a:pt x="1690" y="715"/>
                  <a:pt x="1700" y="732"/>
                </a:cubicBezTo>
                <a:cubicBezTo>
                  <a:pt x="1717" y="784"/>
                  <a:pt x="1718" y="787"/>
                  <a:pt x="1718" y="790"/>
                </a:cubicBezTo>
                <a:cubicBezTo>
                  <a:pt x="1738" y="847"/>
                  <a:pt x="1737" y="852"/>
                  <a:pt x="1738" y="858"/>
                </a:cubicBezTo>
                <a:cubicBezTo>
                  <a:pt x="1709" y="796"/>
                  <a:pt x="1702" y="775"/>
                  <a:pt x="1694" y="753"/>
                </a:cubicBezTo>
                <a:cubicBezTo>
                  <a:pt x="1626" y="645"/>
                  <a:pt x="1630" y="641"/>
                  <a:pt x="1627" y="638"/>
                </a:cubicBezTo>
                <a:cubicBezTo>
                  <a:pt x="1583" y="588"/>
                  <a:pt x="1573" y="577"/>
                  <a:pt x="1562" y="568"/>
                </a:cubicBezTo>
                <a:cubicBezTo>
                  <a:pt x="1540" y="558"/>
                  <a:pt x="1552" y="564"/>
                  <a:pt x="1562" y="574"/>
                </a:cubicBezTo>
                <a:cubicBezTo>
                  <a:pt x="1612" y="632"/>
                  <a:pt x="1614" y="635"/>
                  <a:pt x="1618" y="637"/>
                </a:cubicBezTo>
                <a:cubicBezTo>
                  <a:pt x="1660" y="706"/>
                  <a:pt x="1670" y="726"/>
                  <a:pt x="1679" y="741"/>
                </a:cubicBezTo>
                <a:cubicBezTo>
                  <a:pt x="1694" y="803"/>
                  <a:pt x="1711" y="814"/>
                  <a:pt x="1700" y="817"/>
                </a:cubicBezTo>
                <a:cubicBezTo>
                  <a:pt x="1657" y="737"/>
                  <a:pt x="1656" y="726"/>
                  <a:pt x="1652" y="730"/>
                </a:cubicBezTo>
                <a:cubicBezTo>
                  <a:pt x="1637" y="702"/>
                  <a:pt x="1630" y="700"/>
                  <a:pt x="1626" y="688"/>
                </a:cubicBezTo>
                <a:cubicBezTo>
                  <a:pt x="1561" y="618"/>
                  <a:pt x="1551" y="613"/>
                  <a:pt x="1542" y="596"/>
                </a:cubicBezTo>
                <a:cubicBezTo>
                  <a:pt x="1505" y="580"/>
                  <a:pt x="1510" y="581"/>
                  <a:pt x="1513" y="580"/>
                </a:cubicBezTo>
                <a:cubicBezTo>
                  <a:pt x="1561" y="628"/>
                  <a:pt x="1583" y="655"/>
                  <a:pt x="1607" y="681"/>
                </a:cubicBezTo>
                <a:cubicBezTo>
                  <a:pt x="1645" y="733"/>
                  <a:pt x="1648" y="738"/>
                  <a:pt x="1650" y="742"/>
                </a:cubicBezTo>
                <a:cubicBezTo>
                  <a:pt x="1653" y="756"/>
                  <a:pt x="1642" y="747"/>
                  <a:pt x="1631" y="735"/>
                </a:cubicBezTo>
                <a:cubicBezTo>
                  <a:pt x="1578" y="677"/>
                  <a:pt x="1572" y="674"/>
                  <a:pt x="1567" y="668"/>
                </a:cubicBezTo>
                <a:cubicBezTo>
                  <a:pt x="1540" y="654"/>
                  <a:pt x="1550" y="658"/>
                  <a:pt x="1558" y="667"/>
                </a:cubicBezTo>
                <a:cubicBezTo>
                  <a:pt x="1646" y="768"/>
                  <a:pt x="1658" y="779"/>
                  <a:pt x="1671" y="790"/>
                </a:cubicBezTo>
                <a:cubicBezTo>
                  <a:pt x="1712" y="855"/>
                  <a:pt x="1715" y="859"/>
                  <a:pt x="1717" y="864"/>
                </a:cubicBezTo>
                <a:cubicBezTo>
                  <a:pt x="1689" y="842"/>
                  <a:pt x="1679" y="827"/>
                  <a:pt x="1668" y="817"/>
                </a:cubicBezTo>
                <a:cubicBezTo>
                  <a:pt x="1614" y="758"/>
                  <a:pt x="1606" y="757"/>
                  <a:pt x="1601" y="749"/>
                </a:cubicBezTo>
                <a:cubicBezTo>
                  <a:pt x="1528" y="684"/>
                  <a:pt x="1524" y="671"/>
                  <a:pt x="1517" y="672"/>
                </a:cubicBezTo>
                <a:cubicBezTo>
                  <a:pt x="1488" y="643"/>
                  <a:pt x="1475" y="638"/>
                  <a:pt x="1464" y="625"/>
                </a:cubicBezTo>
                <a:cubicBezTo>
                  <a:pt x="1436" y="606"/>
                  <a:pt x="1435" y="603"/>
                  <a:pt x="1432" y="605"/>
                </a:cubicBezTo>
                <a:cubicBezTo>
                  <a:pt x="1476" y="651"/>
                  <a:pt x="1482" y="648"/>
                  <a:pt x="1485" y="652"/>
                </a:cubicBezTo>
                <a:cubicBezTo>
                  <a:pt x="1526" y="693"/>
                  <a:pt x="1538" y="697"/>
                  <a:pt x="1547" y="711"/>
                </a:cubicBezTo>
                <a:cubicBezTo>
                  <a:pt x="1615" y="783"/>
                  <a:pt x="1621" y="786"/>
                  <a:pt x="1626" y="794"/>
                </a:cubicBezTo>
                <a:cubicBezTo>
                  <a:pt x="1633" y="805"/>
                  <a:pt x="1627" y="802"/>
                  <a:pt x="1621" y="796"/>
                </a:cubicBezTo>
                <a:cubicBezTo>
                  <a:pt x="1597" y="786"/>
                  <a:pt x="1591" y="781"/>
                  <a:pt x="1586" y="775"/>
                </a:cubicBezTo>
                <a:cubicBezTo>
                  <a:pt x="1545" y="749"/>
                  <a:pt x="1539" y="746"/>
                  <a:pt x="1533" y="743"/>
                </a:cubicBezTo>
                <a:cubicBezTo>
                  <a:pt x="1416" y="660"/>
                  <a:pt x="1405" y="649"/>
                  <a:pt x="1394" y="641"/>
                </a:cubicBezTo>
                <a:cubicBezTo>
                  <a:pt x="1375" y="622"/>
                  <a:pt x="1372" y="618"/>
                  <a:pt x="1370" y="613"/>
                </a:cubicBezTo>
                <a:cubicBezTo>
                  <a:pt x="1392" y="651"/>
                  <a:pt x="1401" y="653"/>
                  <a:pt x="1408" y="662"/>
                </a:cubicBezTo>
                <a:cubicBezTo>
                  <a:pt x="1424" y="676"/>
                  <a:pt x="1430" y="678"/>
                  <a:pt x="1432" y="684"/>
                </a:cubicBezTo>
                <a:cubicBezTo>
                  <a:pt x="1480" y="726"/>
                  <a:pt x="1504" y="734"/>
                  <a:pt x="1526" y="752"/>
                </a:cubicBezTo>
                <a:cubicBezTo>
                  <a:pt x="1567" y="780"/>
                  <a:pt x="1573" y="782"/>
                  <a:pt x="1578" y="788"/>
                </a:cubicBezTo>
                <a:cubicBezTo>
                  <a:pt x="1586" y="800"/>
                  <a:pt x="1582" y="796"/>
                  <a:pt x="1577" y="791"/>
                </a:cubicBezTo>
                <a:cubicBezTo>
                  <a:pt x="1521" y="755"/>
                  <a:pt x="1509" y="756"/>
                  <a:pt x="1500" y="747"/>
                </a:cubicBezTo>
                <a:cubicBezTo>
                  <a:pt x="1435" y="702"/>
                  <a:pt x="1431" y="695"/>
                  <a:pt x="1426" y="693"/>
                </a:cubicBezTo>
                <a:cubicBezTo>
                  <a:pt x="1376" y="654"/>
                  <a:pt x="1373" y="643"/>
                  <a:pt x="1366" y="644"/>
                </a:cubicBezTo>
                <a:cubicBezTo>
                  <a:pt x="1393" y="671"/>
                  <a:pt x="1394" y="680"/>
                  <a:pt x="1398" y="680"/>
                </a:cubicBezTo>
                <a:cubicBezTo>
                  <a:pt x="1442" y="716"/>
                  <a:pt x="1455" y="727"/>
                  <a:pt x="1468" y="738"/>
                </a:cubicBezTo>
                <a:cubicBezTo>
                  <a:pt x="1522" y="777"/>
                  <a:pt x="1538" y="781"/>
                  <a:pt x="1551" y="791"/>
                </a:cubicBezTo>
                <a:cubicBezTo>
                  <a:pt x="1586" y="810"/>
                  <a:pt x="1591" y="809"/>
                  <a:pt x="1593" y="815"/>
                </a:cubicBezTo>
                <a:cubicBezTo>
                  <a:pt x="1643" y="841"/>
                  <a:pt x="1650" y="846"/>
                  <a:pt x="1657" y="850"/>
                </a:cubicBezTo>
                <a:cubicBezTo>
                  <a:pt x="1696" y="880"/>
                  <a:pt x="1701" y="876"/>
                  <a:pt x="1702" y="884"/>
                </a:cubicBezTo>
                <a:cubicBezTo>
                  <a:pt x="1722" y="907"/>
                  <a:pt x="1717" y="899"/>
                  <a:pt x="1710" y="897"/>
                </a:cubicBezTo>
                <a:cubicBezTo>
                  <a:pt x="1665" y="870"/>
                  <a:pt x="1658" y="868"/>
                  <a:pt x="1651" y="865"/>
                </a:cubicBezTo>
                <a:cubicBezTo>
                  <a:pt x="1584" y="834"/>
                  <a:pt x="1576" y="832"/>
                  <a:pt x="1570" y="825"/>
                </a:cubicBezTo>
                <a:cubicBezTo>
                  <a:pt x="1486" y="780"/>
                  <a:pt x="1485" y="771"/>
                  <a:pt x="1481" y="772"/>
                </a:cubicBezTo>
                <a:cubicBezTo>
                  <a:pt x="1446" y="749"/>
                  <a:pt x="1442" y="737"/>
                  <a:pt x="1435" y="736"/>
                </a:cubicBezTo>
                <a:cubicBezTo>
                  <a:pt x="1397" y="703"/>
                  <a:pt x="1395" y="690"/>
                  <a:pt x="1388" y="694"/>
                </a:cubicBezTo>
                <a:cubicBezTo>
                  <a:pt x="1416" y="730"/>
                  <a:pt x="1420" y="727"/>
                  <a:pt x="1422" y="734"/>
                </a:cubicBezTo>
                <a:cubicBezTo>
                  <a:pt x="1447" y="751"/>
                  <a:pt x="1451" y="764"/>
                  <a:pt x="1459" y="763"/>
                </a:cubicBezTo>
                <a:cubicBezTo>
                  <a:pt x="1498" y="800"/>
                  <a:pt x="1503" y="795"/>
                  <a:pt x="1505" y="799"/>
                </a:cubicBezTo>
                <a:cubicBezTo>
                  <a:pt x="1559" y="828"/>
                  <a:pt x="1561" y="837"/>
                  <a:pt x="1564" y="837"/>
                </a:cubicBezTo>
                <a:cubicBezTo>
                  <a:pt x="1598" y="852"/>
                  <a:pt x="1601" y="853"/>
                  <a:pt x="1604" y="856"/>
                </a:cubicBezTo>
                <a:cubicBezTo>
                  <a:pt x="1628" y="870"/>
                  <a:pt x="1633" y="866"/>
                  <a:pt x="1636" y="871"/>
                </a:cubicBezTo>
                <a:cubicBezTo>
                  <a:pt x="1667" y="896"/>
                  <a:pt x="1661" y="889"/>
                  <a:pt x="1653" y="891"/>
                </a:cubicBezTo>
                <a:cubicBezTo>
                  <a:pt x="1617" y="876"/>
                  <a:pt x="1604" y="867"/>
                  <a:pt x="1590" y="861"/>
                </a:cubicBezTo>
                <a:cubicBezTo>
                  <a:pt x="1561" y="845"/>
                  <a:pt x="1552" y="849"/>
                  <a:pt x="1546" y="841"/>
                </a:cubicBezTo>
                <a:cubicBezTo>
                  <a:pt x="1491" y="812"/>
                  <a:pt x="1477" y="804"/>
                  <a:pt x="1464" y="793"/>
                </a:cubicBezTo>
                <a:cubicBezTo>
                  <a:pt x="1411" y="759"/>
                  <a:pt x="1408" y="753"/>
                  <a:pt x="1403" y="753"/>
                </a:cubicBezTo>
                <a:cubicBezTo>
                  <a:pt x="1387" y="749"/>
                  <a:pt x="1395" y="748"/>
                  <a:pt x="1400" y="758"/>
                </a:cubicBezTo>
                <a:cubicBezTo>
                  <a:pt x="1465" y="803"/>
                  <a:pt x="1470" y="811"/>
                  <a:pt x="1477" y="812"/>
                </a:cubicBezTo>
                <a:cubicBezTo>
                  <a:pt x="1523" y="839"/>
                  <a:pt x="1530" y="844"/>
                  <a:pt x="1536" y="850"/>
                </a:cubicBezTo>
                <a:cubicBezTo>
                  <a:pt x="1591" y="873"/>
                  <a:pt x="1604" y="882"/>
                  <a:pt x="1618" y="886"/>
                </a:cubicBezTo>
                <a:cubicBezTo>
                  <a:pt x="1740" y="942"/>
                  <a:pt x="1750" y="945"/>
                  <a:pt x="1758" y="953"/>
                </a:cubicBezTo>
                <a:cubicBezTo>
                  <a:pt x="1791" y="969"/>
                  <a:pt x="1794" y="979"/>
                  <a:pt x="1801" y="976"/>
                </a:cubicBezTo>
                <a:cubicBezTo>
                  <a:pt x="1805" y="990"/>
                  <a:pt x="1804" y="981"/>
                  <a:pt x="1799" y="983"/>
                </a:cubicBezTo>
                <a:cubicBezTo>
                  <a:pt x="1754" y="961"/>
                  <a:pt x="1748" y="953"/>
                  <a:pt x="1740" y="951"/>
                </a:cubicBezTo>
                <a:cubicBezTo>
                  <a:pt x="1699" y="931"/>
                  <a:pt x="1695" y="932"/>
                  <a:pt x="1692" y="928"/>
                </a:cubicBezTo>
                <a:cubicBezTo>
                  <a:pt x="1636" y="908"/>
                  <a:pt x="1633" y="902"/>
                  <a:pt x="1628" y="904"/>
                </a:cubicBezTo>
                <a:cubicBezTo>
                  <a:pt x="1558" y="873"/>
                  <a:pt x="1549" y="872"/>
                  <a:pt x="1542" y="864"/>
                </a:cubicBezTo>
                <a:cubicBezTo>
                  <a:pt x="1461" y="823"/>
                  <a:pt x="1454" y="813"/>
                  <a:pt x="1445" y="812"/>
                </a:cubicBezTo>
                <a:cubicBezTo>
                  <a:pt x="1425" y="803"/>
                  <a:pt x="1430" y="806"/>
                  <a:pt x="1435" y="806"/>
                </a:cubicBezTo>
                <a:cubicBezTo>
                  <a:pt x="1500" y="857"/>
                  <a:pt x="1521" y="865"/>
                  <a:pt x="1542" y="876"/>
                </a:cubicBezTo>
                <a:cubicBezTo>
                  <a:pt x="1583" y="901"/>
                  <a:pt x="1595" y="899"/>
                  <a:pt x="1605" y="905"/>
                </a:cubicBezTo>
                <a:cubicBezTo>
                  <a:pt x="1656" y="924"/>
                  <a:pt x="1659" y="926"/>
                  <a:pt x="1661" y="930"/>
                </a:cubicBezTo>
                <a:cubicBezTo>
                  <a:pt x="1685" y="942"/>
                  <a:pt x="1691" y="937"/>
                  <a:pt x="1695" y="944"/>
                </a:cubicBezTo>
                <a:cubicBezTo>
                  <a:pt x="1750" y="965"/>
                  <a:pt x="1754" y="969"/>
                  <a:pt x="1758" y="973"/>
                </a:cubicBezTo>
                <a:cubicBezTo>
                  <a:pt x="1763" y="979"/>
                  <a:pt x="1760" y="976"/>
                  <a:pt x="1756" y="975"/>
                </a:cubicBezTo>
                <a:cubicBezTo>
                  <a:pt x="1731" y="961"/>
                  <a:pt x="1727" y="964"/>
                  <a:pt x="1725" y="962"/>
                </a:cubicBezTo>
                <a:cubicBezTo>
                  <a:pt x="1664" y="939"/>
                  <a:pt x="1660" y="938"/>
                  <a:pt x="1657" y="935"/>
                </a:cubicBezTo>
                <a:cubicBezTo>
                  <a:pt x="1618" y="921"/>
                  <a:pt x="1610" y="922"/>
                  <a:pt x="1604" y="918"/>
                </a:cubicBezTo>
                <a:cubicBezTo>
                  <a:pt x="1568" y="903"/>
                  <a:pt x="1554" y="896"/>
                  <a:pt x="1540" y="889"/>
                </a:cubicBezTo>
                <a:cubicBezTo>
                  <a:pt x="1470" y="854"/>
                  <a:pt x="1464" y="848"/>
                  <a:pt x="1456" y="847"/>
                </a:cubicBezTo>
                <a:cubicBezTo>
                  <a:pt x="1389" y="802"/>
                  <a:pt x="1383" y="794"/>
                  <a:pt x="1376" y="789"/>
                </a:cubicBezTo>
                <a:cubicBezTo>
                  <a:pt x="1354" y="768"/>
                  <a:pt x="1353" y="757"/>
                  <a:pt x="1348" y="760"/>
                </a:cubicBezTo>
                <a:cubicBezTo>
                  <a:pt x="1374" y="793"/>
                  <a:pt x="1378" y="805"/>
                  <a:pt x="1386" y="807"/>
                </a:cubicBezTo>
                <a:cubicBezTo>
                  <a:pt x="1457" y="858"/>
                  <a:pt x="1465" y="860"/>
                  <a:pt x="1471" y="865"/>
                </a:cubicBezTo>
                <a:cubicBezTo>
                  <a:pt x="1545" y="898"/>
                  <a:pt x="1546" y="907"/>
                  <a:pt x="1550" y="907"/>
                </a:cubicBezTo>
                <a:cubicBezTo>
                  <a:pt x="1600" y="930"/>
                  <a:pt x="1616" y="933"/>
                  <a:pt x="1631" y="941"/>
                </a:cubicBezTo>
                <a:cubicBezTo>
                  <a:pt x="1662" y="949"/>
                  <a:pt x="1669" y="954"/>
                  <a:pt x="1678" y="956"/>
                </a:cubicBezTo>
                <a:cubicBezTo>
                  <a:pt x="1747" y="985"/>
                  <a:pt x="1769" y="994"/>
                  <a:pt x="1791" y="1002"/>
                </a:cubicBezTo>
                <a:cubicBezTo>
                  <a:pt x="1851" y="1035"/>
                  <a:pt x="1853" y="1040"/>
                  <a:pt x="1856" y="1039"/>
                </a:cubicBezTo>
                <a:cubicBezTo>
                  <a:pt x="1846" y="1046"/>
                  <a:pt x="1839" y="1044"/>
                  <a:pt x="1833" y="1040"/>
                </a:cubicBezTo>
                <a:cubicBezTo>
                  <a:pt x="1785" y="1020"/>
                  <a:pt x="1773" y="1017"/>
                  <a:pt x="1762" y="1012"/>
                </a:cubicBezTo>
                <a:cubicBezTo>
                  <a:pt x="1719" y="1007"/>
                  <a:pt x="1717" y="994"/>
                  <a:pt x="1709" y="1001"/>
                </a:cubicBezTo>
                <a:cubicBezTo>
                  <a:pt x="1680" y="991"/>
                  <a:pt x="1668" y="988"/>
                  <a:pt x="1656" y="986"/>
                </a:cubicBezTo>
                <a:cubicBezTo>
                  <a:pt x="1612" y="968"/>
                  <a:pt x="1604" y="966"/>
                  <a:pt x="1600" y="964"/>
                </a:cubicBezTo>
                <a:cubicBezTo>
                  <a:pt x="1554" y="947"/>
                  <a:pt x="1548" y="942"/>
                  <a:pt x="1541" y="938"/>
                </a:cubicBezTo>
                <a:cubicBezTo>
                  <a:pt x="1478" y="908"/>
                  <a:pt x="1471" y="908"/>
                  <a:pt x="1465" y="901"/>
                </a:cubicBezTo>
                <a:cubicBezTo>
                  <a:pt x="1404" y="863"/>
                  <a:pt x="1396" y="865"/>
                  <a:pt x="1391" y="857"/>
                </a:cubicBezTo>
                <a:cubicBezTo>
                  <a:pt x="1351" y="831"/>
                  <a:pt x="1356" y="837"/>
                  <a:pt x="1361" y="841"/>
                </a:cubicBezTo>
                <a:cubicBezTo>
                  <a:pt x="1397" y="871"/>
                  <a:pt x="1403" y="876"/>
                  <a:pt x="1410" y="876"/>
                </a:cubicBezTo>
                <a:cubicBezTo>
                  <a:pt x="1447" y="906"/>
                  <a:pt x="1455" y="902"/>
                  <a:pt x="1458" y="911"/>
                </a:cubicBezTo>
                <a:cubicBezTo>
                  <a:pt x="1499" y="931"/>
                  <a:pt x="1505" y="935"/>
                  <a:pt x="1511" y="937"/>
                </a:cubicBezTo>
                <a:cubicBezTo>
                  <a:pt x="1587" y="972"/>
                  <a:pt x="1593" y="972"/>
                  <a:pt x="1598" y="977"/>
                </a:cubicBezTo>
                <a:cubicBezTo>
                  <a:pt x="1623" y="984"/>
                  <a:pt x="1629" y="985"/>
                  <a:pt x="1635" y="986"/>
                </a:cubicBezTo>
                <a:cubicBezTo>
                  <a:pt x="1674" y="1000"/>
                  <a:pt x="1676" y="1003"/>
                  <a:pt x="1680" y="1002"/>
                </a:cubicBezTo>
                <a:cubicBezTo>
                  <a:pt x="1732" y="1019"/>
                  <a:pt x="1740" y="1013"/>
                  <a:pt x="1745" y="1019"/>
                </a:cubicBezTo>
                <a:cubicBezTo>
                  <a:pt x="1847" y="1059"/>
                  <a:pt x="1859" y="1062"/>
                  <a:pt x="1870" y="1070"/>
                </a:cubicBezTo>
                <a:cubicBezTo>
                  <a:pt x="1889" y="1087"/>
                  <a:pt x="1876" y="1080"/>
                  <a:pt x="1862" y="1071"/>
                </a:cubicBezTo>
                <a:cubicBezTo>
                  <a:pt x="1724" y="1039"/>
                  <a:pt x="1721" y="1038"/>
                  <a:pt x="1716" y="1041"/>
                </a:cubicBezTo>
                <a:cubicBezTo>
                  <a:pt x="1689" y="1034"/>
                  <a:pt x="1685" y="1031"/>
                  <a:pt x="1680" y="1034"/>
                </a:cubicBezTo>
                <a:cubicBezTo>
                  <a:pt x="1636" y="1025"/>
                  <a:pt x="1633" y="1013"/>
                  <a:pt x="1624" y="1018"/>
                </a:cubicBezTo>
                <a:cubicBezTo>
                  <a:pt x="1593" y="1009"/>
                  <a:pt x="1591" y="1008"/>
                  <a:pt x="1588" y="1006"/>
                </a:cubicBezTo>
                <a:cubicBezTo>
                  <a:pt x="1544" y="990"/>
                  <a:pt x="1538" y="988"/>
                  <a:pt x="1532" y="984"/>
                </a:cubicBezTo>
                <a:cubicBezTo>
                  <a:pt x="1457" y="950"/>
                  <a:pt x="1454" y="949"/>
                  <a:pt x="1451" y="950"/>
                </a:cubicBezTo>
                <a:cubicBezTo>
                  <a:pt x="1419" y="925"/>
                  <a:pt x="1411" y="929"/>
                  <a:pt x="1406" y="922"/>
                </a:cubicBezTo>
                <a:cubicBezTo>
                  <a:pt x="1371" y="895"/>
                  <a:pt x="1368" y="895"/>
                  <a:pt x="1365" y="895"/>
                </a:cubicBezTo>
                <a:cubicBezTo>
                  <a:pt x="1374" y="905"/>
                  <a:pt x="1378" y="913"/>
                  <a:pt x="1384" y="914"/>
                </a:cubicBezTo>
                <a:cubicBezTo>
                  <a:pt x="1456" y="958"/>
                  <a:pt x="1466" y="966"/>
                  <a:pt x="1477" y="971"/>
                </a:cubicBezTo>
                <a:cubicBezTo>
                  <a:pt x="1528" y="997"/>
                  <a:pt x="1532" y="992"/>
                  <a:pt x="1534" y="998"/>
                </a:cubicBezTo>
                <a:cubicBezTo>
                  <a:pt x="1581" y="1012"/>
                  <a:pt x="1586" y="1017"/>
                  <a:pt x="1592" y="1019"/>
                </a:cubicBezTo>
                <a:cubicBezTo>
                  <a:pt x="1615" y="1024"/>
                  <a:pt x="1621" y="1023"/>
                  <a:pt x="1625" y="1030"/>
                </a:cubicBezTo>
                <a:cubicBezTo>
                  <a:pt x="1667" y="1035"/>
                  <a:pt x="1671" y="1043"/>
                  <a:pt x="1678" y="1041"/>
                </a:cubicBezTo>
                <a:cubicBezTo>
                  <a:pt x="1699" y="1049"/>
                  <a:pt x="1705" y="1050"/>
                  <a:pt x="1712" y="1049"/>
                </a:cubicBezTo>
                <a:cubicBezTo>
                  <a:pt x="1723" y="1054"/>
                  <a:pt x="1726" y="1053"/>
                  <a:pt x="1729" y="1054"/>
                </a:cubicBezTo>
                <a:cubicBezTo>
                  <a:pt x="1771" y="1057"/>
                  <a:pt x="1775" y="1065"/>
                  <a:pt x="1781" y="1063"/>
                </a:cubicBezTo>
                <a:cubicBezTo>
                  <a:pt x="1822" y="1073"/>
                  <a:pt x="1828" y="1072"/>
                  <a:pt x="1833" y="1076"/>
                </a:cubicBezTo>
                <a:cubicBezTo>
                  <a:pt x="1893" y="1097"/>
                  <a:pt x="1899" y="1107"/>
                  <a:pt x="1909" y="1107"/>
                </a:cubicBezTo>
                <a:cubicBezTo>
                  <a:pt x="1912" y="1114"/>
                  <a:pt x="1904" y="1118"/>
                  <a:pt x="1899" y="1116"/>
                </a:cubicBezTo>
                <a:cubicBezTo>
                  <a:pt x="1862" y="1102"/>
                  <a:pt x="1857" y="1100"/>
                  <a:pt x="1852" y="1100"/>
                </a:cubicBezTo>
                <a:cubicBezTo>
                  <a:pt x="1829" y="1091"/>
                  <a:pt x="1826" y="1094"/>
                  <a:pt x="1824" y="1092"/>
                </a:cubicBezTo>
                <a:cubicBezTo>
                  <a:pt x="1778" y="1083"/>
                  <a:pt x="1772" y="1088"/>
                  <a:pt x="1767" y="1086"/>
                </a:cubicBezTo>
                <a:cubicBezTo>
                  <a:pt x="1748" y="1084"/>
                  <a:pt x="1746" y="1083"/>
                  <a:pt x="1745" y="1083"/>
                </a:cubicBezTo>
                <a:cubicBezTo>
                  <a:pt x="1718" y="1080"/>
                  <a:pt x="1714" y="1081"/>
                  <a:pt x="1709" y="1080"/>
                </a:cubicBezTo>
                <a:cubicBezTo>
                  <a:pt x="1660" y="1074"/>
                  <a:pt x="1654" y="1078"/>
                  <a:pt x="1650" y="1075"/>
                </a:cubicBezTo>
                <a:cubicBezTo>
                  <a:pt x="1615" y="1074"/>
                  <a:pt x="1595" y="1073"/>
                  <a:pt x="1575" y="1072"/>
                </a:cubicBezTo>
                <a:cubicBezTo>
                  <a:pt x="1506" y="1067"/>
                  <a:pt x="1498" y="1058"/>
                  <a:pt x="1488" y="1059"/>
                </a:cubicBezTo>
                <a:cubicBezTo>
                  <a:pt x="1428" y="1039"/>
                  <a:pt x="1423" y="1038"/>
                  <a:pt x="1419" y="1035"/>
                </a:cubicBezTo>
                <a:cubicBezTo>
                  <a:pt x="1387" y="1022"/>
                  <a:pt x="1381" y="1028"/>
                  <a:pt x="1378" y="1020"/>
                </a:cubicBezTo>
                <a:cubicBezTo>
                  <a:pt x="1355" y="1018"/>
                  <a:pt x="1360" y="1022"/>
                  <a:pt x="1367" y="1020"/>
                </a:cubicBezTo>
                <a:cubicBezTo>
                  <a:pt x="1424" y="1046"/>
                  <a:pt x="1429" y="1051"/>
                  <a:pt x="1436" y="1050"/>
                </a:cubicBezTo>
                <a:cubicBezTo>
                  <a:pt x="1466" y="1061"/>
                  <a:pt x="1469" y="1062"/>
                  <a:pt x="1472" y="1062"/>
                </a:cubicBezTo>
                <a:cubicBezTo>
                  <a:pt x="1503" y="1071"/>
                  <a:pt x="1506" y="1070"/>
                  <a:pt x="1509" y="1070"/>
                </a:cubicBezTo>
                <a:cubicBezTo>
                  <a:pt x="1554" y="1076"/>
                  <a:pt x="1559" y="1083"/>
                  <a:pt x="1567" y="1079"/>
                </a:cubicBezTo>
                <a:cubicBezTo>
                  <a:pt x="1651" y="1091"/>
                  <a:pt x="1661" y="1081"/>
                  <a:pt x="1666" y="1089"/>
                </a:cubicBezTo>
                <a:cubicBezTo>
                  <a:pt x="1717" y="1092"/>
                  <a:pt x="1720" y="1093"/>
                  <a:pt x="1724" y="1092"/>
                </a:cubicBezTo>
                <a:cubicBezTo>
                  <a:pt x="1764" y="1093"/>
                  <a:pt x="1765" y="1101"/>
                  <a:pt x="1769" y="1099"/>
                </a:cubicBezTo>
                <a:cubicBezTo>
                  <a:pt x="1807" y="1105"/>
                  <a:pt x="1813" y="1100"/>
                  <a:pt x="1814" y="1107"/>
                </a:cubicBezTo>
                <a:cubicBezTo>
                  <a:pt x="1874" y="1119"/>
                  <a:pt x="1880" y="1122"/>
                  <a:pt x="1887" y="1122"/>
                </a:cubicBezTo>
                <a:cubicBezTo>
                  <a:pt x="1910" y="1137"/>
                  <a:pt x="1917" y="1125"/>
                  <a:pt x="1918" y="1134"/>
                </a:cubicBezTo>
                <a:cubicBezTo>
                  <a:pt x="1941" y="1150"/>
                  <a:pt x="1936" y="1147"/>
                  <a:pt x="1929" y="1149"/>
                </a:cubicBezTo>
                <a:cubicBezTo>
                  <a:pt x="1917" y="1147"/>
                  <a:pt x="1914" y="1145"/>
                  <a:pt x="1911" y="1144"/>
                </a:cubicBezTo>
                <a:cubicBezTo>
                  <a:pt x="1841" y="1136"/>
                  <a:pt x="1833" y="1136"/>
                  <a:pt x="1826" y="1133"/>
                </a:cubicBezTo>
                <a:cubicBezTo>
                  <a:pt x="1794" y="1128"/>
                  <a:pt x="1785" y="1132"/>
                  <a:pt x="1778" y="1127"/>
                </a:cubicBezTo>
                <a:cubicBezTo>
                  <a:pt x="1708" y="1130"/>
                  <a:pt x="1691" y="1126"/>
                  <a:pt x="1673" y="1127"/>
                </a:cubicBezTo>
                <a:cubicBezTo>
                  <a:pt x="1625" y="1129"/>
                  <a:pt x="1621" y="1126"/>
                  <a:pt x="1616" y="1126"/>
                </a:cubicBezTo>
                <a:cubicBezTo>
                  <a:pt x="1552" y="1119"/>
                  <a:pt x="1542" y="1121"/>
                  <a:pt x="1534" y="1115"/>
                </a:cubicBezTo>
                <a:cubicBezTo>
                  <a:pt x="1490" y="1104"/>
                  <a:pt x="1471" y="1103"/>
                  <a:pt x="1455" y="1095"/>
                </a:cubicBezTo>
                <a:cubicBezTo>
                  <a:pt x="1420" y="1086"/>
                  <a:pt x="1414" y="1074"/>
                  <a:pt x="1404" y="1076"/>
                </a:cubicBezTo>
                <a:cubicBezTo>
                  <a:pt x="1455" y="1098"/>
                  <a:pt x="1456" y="1102"/>
                  <a:pt x="1459" y="1101"/>
                </a:cubicBezTo>
                <a:cubicBezTo>
                  <a:pt x="1489" y="1110"/>
                  <a:pt x="1494" y="1116"/>
                  <a:pt x="1500" y="1117"/>
                </a:cubicBezTo>
                <a:cubicBezTo>
                  <a:pt x="1534" y="1125"/>
                  <a:pt x="1537" y="1124"/>
                  <a:pt x="1538" y="1128"/>
                </a:cubicBezTo>
                <a:cubicBezTo>
                  <a:pt x="1580" y="1128"/>
                  <a:pt x="1593" y="1133"/>
                  <a:pt x="1606" y="1134"/>
                </a:cubicBezTo>
                <a:cubicBezTo>
                  <a:pt x="1654" y="1136"/>
                  <a:pt x="1662" y="1134"/>
                  <a:pt x="1667" y="1138"/>
                </a:cubicBezTo>
                <a:cubicBezTo>
                  <a:pt x="1702" y="1140"/>
                  <a:pt x="1716" y="1138"/>
                  <a:pt x="1731" y="1136"/>
                </a:cubicBezTo>
                <a:cubicBezTo>
                  <a:pt x="1837" y="1142"/>
                  <a:pt x="1847" y="1149"/>
                  <a:pt x="1860" y="1146"/>
                </a:cubicBezTo>
                <a:cubicBezTo>
                  <a:pt x="1888" y="1152"/>
                  <a:pt x="1891" y="1152"/>
                  <a:pt x="1894" y="1150"/>
                </a:cubicBezTo>
                <a:cubicBezTo>
                  <a:pt x="1970" y="1172"/>
                  <a:pt x="1976" y="1175"/>
                  <a:pt x="1982" y="1181"/>
                </a:cubicBezTo>
                <a:cubicBezTo>
                  <a:pt x="1935" y="1169"/>
                  <a:pt x="1929" y="1167"/>
                  <a:pt x="1924" y="1166"/>
                </a:cubicBezTo>
                <a:cubicBezTo>
                  <a:pt x="1884" y="1157"/>
                  <a:pt x="1872" y="1159"/>
                  <a:pt x="1863" y="1156"/>
                </a:cubicBezTo>
                <a:cubicBezTo>
                  <a:pt x="1791" y="1150"/>
                  <a:pt x="1780" y="1152"/>
                  <a:pt x="1770" y="1149"/>
                </a:cubicBezTo>
                <a:cubicBezTo>
                  <a:pt x="1717" y="1153"/>
                  <a:pt x="1710" y="1152"/>
                  <a:pt x="1703" y="1154"/>
                </a:cubicBezTo>
                <a:cubicBezTo>
                  <a:pt x="1666" y="1159"/>
                  <a:pt x="1651" y="1159"/>
                  <a:pt x="1636" y="1162"/>
                </a:cubicBezTo>
                <a:cubicBezTo>
                  <a:pt x="1580" y="1163"/>
                  <a:pt x="1565" y="1164"/>
                  <a:pt x="1551" y="1162"/>
                </a:cubicBezTo>
                <a:cubicBezTo>
                  <a:pt x="1499" y="1154"/>
                  <a:pt x="1493" y="1159"/>
                  <a:pt x="1490" y="1158"/>
                </a:cubicBezTo>
                <a:cubicBezTo>
                  <a:pt x="1462" y="1153"/>
                  <a:pt x="1457" y="1147"/>
                  <a:pt x="1449" y="1148"/>
                </a:cubicBezTo>
                <a:cubicBezTo>
                  <a:pt x="1404" y="1136"/>
                  <a:pt x="1399" y="1127"/>
                  <a:pt x="1390" y="1131"/>
                </a:cubicBezTo>
                <a:cubicBezTo>
                  <a:pt x="1480" y="1168"/>
                  <a:pt x="1493" y="1159"/>
                  <a:pt x="1500" y="1170"/>
                </a:cubicBezTo>
                <a:cubicBezTo>
                  <a:pt x="1526" y="1170"/>
                  <a:pt x="1530" y="1170"/>
                  <a:pt x="1533" y="1172"/>
                </a:cubicBezTo>
                <a:cubicBezTo>
                  <a:pt x="1584" y="1176"/>
                  <a:pt x="1595" y="1171"/>
                  <a:pt x="1605" y="1173"/>
                </a:cubicBezTo>
                <a:cubicBezTo>
                  <a:pt x="1679" y="1165"/>
                  <a:pt x="1689" y="1167"/>
                  <a:pt x="1700" y="1164"/>
                </a:cubicBezTo>
                <a:cubicBezTo>
                  <a:pt x="1800" y="1167"/>
                  <a:pt x="1809" y="1160"/>
                  <a:pt x="1816" y="1162"/>
                </a:cubicBezTo>
                <a:cubicBezTo>
                  <a:pt x="1851" y="1165"/>
                  <a:pt x="1855" y="1168"/>
                  <a:pt x="1859" y="1170"/>
                </a:cubicBezTo>
                <a:cubicBezTo>
                  <a:pt x="1914" y="1174"/>
                  <a:pt x="1919" y="1176"/>
                  <a:pt x="1924" y="1178"/>
                </a:cubicBezTo>
                <a:cubicBezTo>
                  <a:pt x="1976" y="1194"/>
                  <a:pt x="1983" y="1192"/>
                  <a:pt x="1987" y="1196"/>
                </a:cubicBezTo>
                <a:cubicBezTo>
                  <a:pt x="2014" y="1207"/>
                  <a:pt x="2016" y="1209"/>
                  <a:pt x="2018" y="1214"/>
                </a:cubicBezTo>
                <a:cubicBezTo>
                  <a:pt x="1988" y="1203"/>
                  <a:pt x="1985" y="1206"/>
                  <a:pt x="1983" y="1204"/>
                </a:cubicBezTo>
                <a:cubicBezTo>
                  <a:pt x="1917" y="1194"/>
                  <a:pt x="1913" y="1194"/>
                  <a:pt x="1909" y="1192"/>
                </a:cubicBezTo>
                <a:cubicBezTo>
                  <a:pt x="1864" y="1187"/>
                  <a:pt x="1857" y="1197"/>
                  <a:pt x="1855" y="1190"/>
                </a:cubicBezTo>
                <a:cubicBezTo>
                  <a:pt x="1803" y="1195"/>
                  <a:pt x="1795" y="1191"/>
                  <a:pt x="1786" y="1193"/>
                </a:cubicBezTo>
                <a:cubicBezTo>
                  <a:pt x="1697" y="1195"/>
                  <a:pt x="1691" y="1196"/>
                  <a:pt x="1685" y="1196"/>
                </a:cubicBezTo>
                <a:cubicBezTo>
                  <a:pt x="1622" y="1192"/>
                  <a:pt x="1610" y="1192"/>
                  <a:pt x="1599" y="1194"/>
                </a:cubicBezTo>
                <a:cubicBezTo>
                  <a:pt x="1553" y="1190"/>
                  <a:pt x="1541" y="1191"/>
                  <a:pt x="1530" y="1188"/>
                </a:cubicBezTo>
                <a:cubicBezTo>
                  <a:pt x="1511" y="1187"/>
                  <a:pt x="1508" y="1184"/>
                  <a:pt x="1505" y="1185"/>
                </a:cubicBezTo>
                <a:cubicBezTo>
                  <a:pt x="1458" y="1176"/>
                  <a:pt x="1454" y="1171"/>
                  <a:pt x="1448" y="1172"/>
                </a:cubicBezTo>
                <a:cubicBezTo>
                  <a:pt x="1405" y="1156"/>
                  <a:pt x="1402" y="1155"/>
                  <a:pt x="1399" y="1152"/>
                </a:cubicBezTo>
                <a:cubicBezTo>
                  <a:pt x="1402" y="1162"/>
                  <a:pt x="1406" y="1165"/>
                  <a:pt x="1411" y="1163"/>
                </a:cubicBezTo>
                <a:cubicBezTo>
                  <a:pt x="1457" y="1183"/>
                  <a:pt x="1464" y="1182"/>
                  <a:pt x="1469" y="1184"/>
                </a:cubicBezTo>
                <a:cubicBezTo>
                  <a:pt x="1584" y="1203"/>
                  <a:pt x="1589" y="1207"/>
                  <a:pt x="1597" y="1201"/>
                </a:cubicBezTo>
                <a:cubicBezTo>
                  <a:pt x="1664" y="1208"/>
                  <a:pt x="1677" y="1205"/>
                  <a:pt x="1689" y="1209"/>
                </a:cubicBezTo>
                <a:cubicBezTo>
                  <a:pt x="1772" y="1206"/>
                  <a:pt x="1778" y="1206"/>
                  <a:pt x="1785" y="1202"/>
                </a:cubicBezTo>
                <a:cubicBezTo>
                  <a:pt x="1854" y="1204"/>
                  <a:pt x="1867" y="1203"/>
                  <a:pt x="1880" y="1203"/>
                </a:cubicBezTo>
                <a:cubicBezTo>
                  <a:pt x="1926" y="1209"/>
                  <a:pt x="1939" y="1207"/>
                  <a:pt x="1951" y="1210"/>
                </a:cubicBezTo>
                <a:cubicBezTo>
                  <a:pt x="1980" y="1220"/>
                  <a:pt x="1983" y="1218"/>
                  <a:pt x="1986" y="1220"/>
                </a:cubicBezTo>
                <a:cubicBezTo>
                  <a:pt x="2015" y="1228"/>
                  <a:pt x="2019" y="1230"/>
                  <a:pt x="2017" y="1232"/>
                </a:cubicBezTo>
                <a:cubicBezTo>
                  <a:pt x="1985" y="1227"/>
                  <a:pt x="1975" y="1229"/>
                  <a:pt x="1968" y="1224"/>
                </a:cubicBezTo>
                <a:cubicBezTo>
                  <a:pt x="1928" y="1217"/>
                  <a:pt x="1921" y="1224"/>
                  <a:pt x="1918" y="1219"/>
                </a:cubicBezTo>
                <a:cubicBezTo>
                  <a:pt x="1859" y="1219"/>
                  <a:pt x="1851" y="1220"/>
                  <a:pt x="1843" y="1217"/>
                </a:cubicBezTo>
                <a:cubicBezTo>
                  <a:pt x="1760" y="1230"/>
                  <a:pt x="1753" y="1228"/>
                  <a:pt x="1745" y="1230"/>
                </a:cubicBezTo>
                <a:cubicBezTo>
                  <a:pt x="1659" y="1241"/>
                  <a:pt x="1644" y="1240"/>
                  <a:pt x="1627" y="1246"/>
                </a:cubicBezTo>
                <a:cubicBezTo>
                  <a:pt x="1592" y="1242"/>
                  <a:pt x="1588" y="1243"/>
                  <a:pt x="1584" y="1247"/>
                </a:cubicBezTo>
                <a:cubicBezTo>
                  <a:pt x="1513" y="1242"/>
                  <a:pt x="1505" y="1243"/>
                  <a:pt x="1498" y="1241"/>
                </a:cubicBezTo>
                <a:cubicBezTo>
                  <a:pt x="1460" y="1241"/>
                  <a:pt x="1459" y="1233"/>
                  <a:pt x="1454" y="1236"/>
                </a:cubicBezTo>
                <a:cubicBezTo>
                  <a:pt x="1504" y="1255"/>
                  <a:pt x="1520" y="1250"/>
                  <a:pt x="1532" y="1255"/>
                </a:cubicBezTo>
                <a:cubicBezTo>
                  <a:pt x="1588" y="1251"/>
                  <a:pt x="1601" y="1257"/>
                  <a:pt x="1616" y="1252"/>
                </a:cubicBezTo>
                <a:cubicBezTo>
                  <a:pt x="1643" y="1255"/>
                  <a:pt x="1651" y="1252"/>
                  <a:pt x="1658" y="1249"/>
                </a:cubicBezTo>
                <a:cubicBezTo>
                  <a:pt x="1718" y="1247"/>
                  <a:pt x="1729" y="1239"/>
                  <a:pt x="1736" y="1241"/>
                </a:cubicBezTo>
                <a:cubicBezTo>
                  <a:pt x="1794" y="1236"/>
                  <a:pt x="1808" y="1230"/>
                  <a:pt x="1819" y="1236"/>
                </a:cubicBezTo>
                <a:cubicBezTo>
                  <a:pt x="1901" y="1230"/>
                  <a:pt x="1920" y="1235"/>
                  <a:pt x="1942" y="1230"/>
                </a:cubicBezTo>
                <a:cubicBezTo>
                  <a:pt x="1972" y="1240"/>
                  <a:pt x="1977" y="1237"/>
                  <a:pt x="1981" y="1237"/>
                </a:cubicBezTo>
                <a:cubicBezTo>
                  <a:pt x="2006" y="1237"/>
                  <a:pt x="2013" y="1246"/>
                  <a:pt x="2023" y="1244"/>
                </a:cubicBezTo>
                <a:cubicBezTo>
                  <a:pt x="2029" y="1250"/>
                  <a:pt x="2022" y="1254"/>
                  <a:pt x="2017" y="1249"/>
                </a:cubicBezTo>
                <a:cubicBezTo>
                  <a:pt x="1993" y="1245"/>
                  <a:pt x="1990" y="1244"/>
                  <a:pt x="1986" y="1246"/>
                </a:cubicBezTo>
                <a:cubicBezTo>
                  <a:pt x="1944" y="1241"/>
                  <a:pt x="1934" y="1238"/>
                  <a:pt x="1921" y="1241"/>
                </a:cubicBezTo>
                <a:cubicBezTo>
                  <a:pt x="1878" y="1240"/>
                  <a:pt x="1868" y="1235"/>
                  <a:pt x="1856" y="1239"/>
                </a:cubicBezTo>
                <a:cubicBezTo>
                  <a:pt x="1818" y="1241"/>
                  <a:pt x="1811" y="1245"/>
                  <a:pt x="1806" y="1240"/>
                </a:cubicBezTo>
                <a:cubicBezTo>
                  <a:pt x="1741" y="1257"/>
                  <a:pt x="1731" y="1253"/>
                  <a:pt x="1719" y="1257"/>
                </a:cubicBezTo>
                <a:cubicBezTo>
                  <a:pt x="1677" y="1265"/>
                  <a:pt x="1664" y="1269"/>
                  <a:pt x="1652" y="1270"/>
                </a:cubicBezTo>
                <a:cubicBezTo>
                  <a:pt x="1597" y="1273"/>
                  <a:pt x="1591" y="1273"/>
                  <a:pt x="1585" y="1275"/>
                </a:cubicBezTo>
                <a:cubicBezTo>
                  <a:pt x="1535" y="1271"/>
                  <a:pt x="1532" y="1271"/>
                  <a:pt x="1529" y="1271"/>
                </a:cubicBezTo>
                <a:cubicBezTo>
                  <a:pt x="1555" y="1283"/>
                  <a:pt x="1565" y="1278"/>
                  <a:pt x="1571" y="1283"/>
                </a:cubicBezTo>
                <a:cubicBezTo>
                  <a:pt x="1624" y="1284"/>
                  <a:pt x="1628" y="1283"/>
                  <a:pt x="1632" y="1281"/>
                </a:cubicBezTo>
                <a:cubicBezTo>
                  <a:pt x="1686" y="1275"/>
                  <a:pt x="1703" y="1274"/>
                  <a:pt x="1722" y="1264"/>
                </a:cubicBezTo>
                <a:cubicBezTo>
                  <a:pt x="1770" y="1259"/>
                  <a:pt x="1778" y="1261"/>
                  <a:pt x="1779" y="1255"/>
                </a:cubicBezTo>
                <a:cubicBezTo>
                  <a:pt x="1878" y="1249"/>
                  <a:pt x="1892" y="1250"/>
                  <a:pt x="1906" y="1250"/>
                </a:cubicBezTo>
                <a:cubicBezTo>
                  <a:pt x="1992" y="1255"/>
                  <a:pt x="1995" y="1258"/>
                  <a:pt x="1998" y="1257"/>
                </a:cubicBezTo>
                <a:cubicBezTo>
                  <a:pt x="2034" y="1268"/>
                  <a:pt x="2041" y="1268"/>
                  <a:pt x="2048" y="1268"/>
                </a:cubicBezTo>
                <a:cubicBezTo>
                  <a:pt x="2089" y="1282"/>
                  <a:pt x="2090" y="1287"/>
                  <a:pt x="2094" y="1286"/>
                </a:cubicBezTo>
                <a:cubicBezTo>
                  <a:pt x="2076" y="1291"/>
                  <a:pt x="2074" y="1288"/>
                  <a:pt x="2071" y="1287"/>
                </a:cubicBezTo>
                <a:cubicBezTo>
                  <a:pt x="2047" y="1285"/>
                  <a:pt x="2045" y="1278"/>
                  <a:pt x="2040" y="1281"/>
                </a:cubicBezTo>
                <a:cubicBezTo>
                  <a:pt x="2009" y="1274"/>
                  <a:pt x="2005" y="1277"/>
                  <a:pt x="2003" y="1272"/>
                </a:cubicBezTo>
                <a:cubicBezTo>
                  <a:pt x="1955" y="1271"/>
                  <a:pt x="1949" y="1267"/>
                  <a:pt x="1942" y="1268"/>
                </a:cubicBezTo>
                <a:cubicBezTo>
                  <a:pt x="1883" y="1271"/>
                  <a:pt x="1871" y="1262"/>
                  <a:pt x="1855" y="1269"/>
                </a:cubicBezTo>
                <a:cubicBezTo>
                  <a:pt x="1800" y="1273"/>
                  <a:pt x="1787" y="1281"/>
                  <a:pt x="1777" y="1277"/>
                </a:cubicBezTo>
                <a:cubicBezTo>
                  <a:pt x="1677" y="1314"/>
                  <a:pt x="1680" y="1320"/>
                  <a:pt x="1687" y="1316"/>
                </a:cubicBezTo>
                <a:cubicBezTo>
                  <a:pt x="1788" y="1312"/>
                  <a:pt x="1811" y="1321"/>
                  <a:pt x="1840" y="1307"/>
                </a:cubicBezTo>
                <a:cubicBezTo>
                  <a:pt x="1926" y="1306"/>
                  <a:pt x="1934" y="1300"/>
                  <a:pt x="1939" y="1305"/>
                </a:cubicBezTo>
                <a:cubicBezTo>
                  <a:pt x="2015" y="1306"/>
                  <a:pt x="2028" y="1306"/>
                  <a:pt x="2040" y="1311"/>
                </a:cubicBezTo>
                <a:cubicBezTo>
                  <a:pt x="2063" y="1313"/>
                  <a:pt x="2067" y="1310"/>
                  <a:pt x="2068" y="1315"/>
                </a:cubicBezTo>
                <a:cubicBezTo>
                  <a:pt x="2100" y="1322"/>
                  <a:pt x="2103" y="1321"/>
                  <a:pt x="2106" y="1324"/>
                </a:cubicBezTo>
                <a:cubicBezTo>
                  <a:pt x="2129" y="1328"/>
                  <a:pt x="2130" y="1336"/>
                  <a:pt x="2135" y="1334"/>
                </a:cubicBezTo>
                <a:cubicBezTo>
                  <a:pt x="2087" y="1333"/>
                  <a:pt x="2072" y="1324"/>
                  <a:pt x="2056" y="1319"/>
                </a:cubicBezTo>
                <a:cubicBezTo>
                  <a:pt x="2012" y="1312"/>
                  <a:pt x="2005" y="1315"/>
                  <a:pt x="1999" y="1312"/>
                </a:cubicBezTo>
                <a:cubicBezTo>
                  <a:pt x="1924" y="1315"/>
                  <a:pt x="1909" y="1320"/>
                  <a:pt x="1897" y="1313"/>
                </a:cubicBezTo>
                <a:cubicBezTo>
                  <a:pt x="1835" y="1319"/>
                  <a:pt x="1829" y="1326"/>
                  <a:pt x="1826" y="1323"/>
                </a:cubicBezTo>
                <a:cubicBezTo>
                  <a:pt x="1761" y="1328"/>
                  <a:pt x="1753" y="1329"/>
                  <a:pt x="1746" y="1327"/>
                </a:cubicBezTo>
                <a:cubicBezTo>
                  <a:pt x="1691" y="1334"/>
                  <a:pt x="1684" y="1331"/>
                  <a:pt x="1676" y="1333"/>
                </a:cubicBezTo>
                <a:cubicBezTo>
                  <a:pt x="1631" y="1324"/>
                  <a:pt x="1626" y="1329"/>
                  <a:pt x="1623" y="1328"/>
                </a:cubicBezTo>
                <a:cubicBezTo>
                  <a:pt x="1576" y="1318"/>
                  <a:pt x="1564" y="1310"/>
                  <a:pt x="1549" y="1307"/>
                </a:cubicBezTo>
                <a:cubicBezTo>
                  <a:pt x="1517" y="1289"/>
                  <a:pt x="1514" y="1286"/>
                  <a:pt x="1509" y="1288"/>
                </a:cubicBezTo>
                <a:cubicBezTo>
                  <a:pt x="1552" y="1315"/>
                  <a:pt x="1555" y="1314"/>
                  <a:pt x="1558" y="1317"/>
                </a:cubicBezTo>
                <a:cubicBezTo>
                  <a:pt x="1589" y="1323"/>
                  <a:pt x="1592" y="1333"/>
                  <a:pt x="1600" y="1329"/>
                </a:cubicBezTo>
                <a:cubicBezTo>
                  <a:pt x="1645" y="1337"/>
                  <a:pt x="1654" y="1344"/>
                  <a:pt x="1666" y="1342"/>
                </a:cubicBezTo>
                <a:cubicBezTo>
                  <a:pt x="1714" y="1342"/>
                  <a:pt x="1726" y="1340"/>
                  <a:pt x="1738" y="1340"/>
                </a:cubicBezTo>
                <a:cubicBezTo>
                  <a:pt x="1784" y="1335"/>
                  <a:pt x="1793" y="1338"/>
                  <a:pt x="1802" y="1334"/>
                </a:cubicBezTo>
                <a:cubicBezTo>
                  <a:pt x="1869" y="1332"/>
                  <a:pt x="1878" y="1333"/>
                  <a:pt x="1890" y="1326"/>
                </a:cubicBezTo>
                <a:cubicBezTo>
                  <a:pt x="1944" y="1324"/>
                  <a:pt x="1948" y="1329"/>
                  <a:pt x="1955" y="1322"/>
                </a:cubicBezTo>
                <a:cubicBezTo>
                  <a:pt x="2024" y="1329"/>
                  <a:pt x="2026" y="1328"/>
                  <a:pt x="2029" y="1328"/>
                </a:cubicBezTo>
                <a:cubicBezTo>
                  <a:pt x="2060" y="1333"/>
                  <a:pt x="2065" y="1334"/>
                  <a:pt x="2070" y="1335"/>
                </a:cubicBezTo>
                <a:cubicBezTo>
                  <a:pt x="2067" y="1340"/>
                  <a:pt x="2049" y="1343"/>
                  <a:pt x="2034" y="1337"/>
                </a:cubicBezTo>
                <a:cubicBezTo>
                  <a:pt x="1987" y="1347"/>
                  <a:pt x="1986" y="1335"/>
                  <a:pt x="1980" y="1341"/>
                </a:cubicBezTo>
                <a:cubicBezTo>
                  <a:pt x="1931" y="1348"/>
                  <a:pt x="1929" y="1345"/>
                  <a:pt x="1926" y="1344"/>
                </a:cubicBezTo>
                <a:cubicBezTo>
                  <a:pt x="1888" y="1354"/>
                  <a:pt x="1885" y="1352"/>
                  <a:pt x="1882" y="1354"/>
                </a:cubicBezTo>
                <a:cubicBezTo>
                  <a:pt x="1849" y="1355"/>
                  <a:pt x="1840" y="1364"/>
                  <a:pt x="1836" y="1356"/>
                </a:cubicBezTo>
                <a:cubicBezTo>
                  <a:pt x="1755" y="1371"/>
                  <a:pt x="1745" y="1377"/>
                  <a:pt x="1738" y="1376"/>
                </a:cubicBezTo>
                <a:cubicBezTo>
                  <a:pt x="1713" y="1371"/>
                  <a:pt x="1705" y="1384"/>
                  <a:pt x="1704" y="1374"/>
                </a:cubicBezTo>
                <a:cubicBezTo>
                  <a:pt x="1651" y="1382"/>
                  <a:pt x="1661" y="1378"/>
                  <a:pt x="1670" y="1381"/>
                </a:cubicBezTo>
                <a:cubicBezTo>
                  <a:pt x="1692" y="1384"/>
                  <a:pt x="1695" y="1385"/>
                  <a:pt x="1697" y="1387"/>
                </a:cubicBezTo>
                <a:cubicBezTo>
                  <a:pt x="1752" y="1383"/>
                  <a:pt x="1760" y="1384"/>
                  <a:pt x="1768" y="1382"/>
                </a:cubicBezTo>
                <a:cubicBezTo>
                  <a:pt x="1821" y="1375"/>
                  <a:pt x="1827" y="1366"/>
                  <a:pt x="1829" y="1372"/>
                </a:cubicBezTo>
                <a:cubicBezTo>
                  <a:pt x="1901" y="1365"/>
                  <a:pt x="1911" y="1359"/>
                  <a:pt x="1919" y="1357"/>
                </a:cubicBezTo>
                <a:cubicBezTo>
                  <a:pt x="1977" y="1352"/>
                  <a:pt x="1986" y="1351"/>
                  <a:pt x="1993" y="1354"/>
                </a:cubicBezTo>
                <a:cubicBezTo>
                  <a:pt x="2056" y="1355"/>
                  <a:pt x="2061" y="1351"/>
                  <a:pt x="2065" y="1352"/>
                </a:cubicBezTo>
                <a:cubicBezTo>
                  <a:pt x="2151" y="1373"/>
                  <a:pt x="2158" y="1368"/>
                  <a:pt x="2161" y="1375"/>
                </a:cubicBezTo>
                <a:cubicBezTo>
                  <a:pt x="2192" y="1388"/>
                  <a:pt x="2194" y="1390"/>
                  <a:pt x="2196" y="1391"/>
                </a:cubicBezTo>
                <a:cubicBezTo>
                  <a:pt x="2185" y="1387"/>
                  <a:pt x="2178" y="1392"/>
                  <a:pt x="2175" y="1385"/>
                </a:cubicBezTo>
                <a:cubicBezTo>
                  <a:pt x="2136" y="1380"/>
                  <a:pt x="2127" y="1377"/>
                  <a:pt x="2118" y="1373"/>
                </a:cubicBezTo>
                <a:cubicBezTo>
                  <a:pt x="2050" y="1364"/>
                  <a:pt x="2038" y="1370"/>
                  <a:pt x="2029" y="1366"/>
                </a:cubicBezTo>
                <a:cubicBezTo>
                  <a:pt x="1954" y="1370"/>
                  <a:pt x="1940" y="1371"/>
                  <a:pt x="1926" y="1371"/>
                </a:cubicBezTo>
                <a:cubicBezTo>
                  <a:pt x="1882" y="1372"/>
                  <a:pt x="1882" y="1377"/>
                  <a:pt x="1878" y="1374"/>
                </a:cubicBezTo>
                <a:cubicBezTo>
                  <a:pt x="1837" y="1381"/>
                  <a:pt x="1830" y="1381"/>
                  <a:pt x="1823" y="1381"/>
                </a:cubicBezTo>
                <a:cubicBezTo>
                  <a:pt x="1733" y="1394"/>
                  <a:pt x="1718" y="1389"/>
                  <a:pt x="1700" y="1393"/>
                </a:cubicBezTo>
                <a:cubicBezTo>
                  <a:pt x="1624" y="1391"/>
                  <a:pt x="1620" y="1390"/>
                  <a:pt x="1616" y="1390"/>
                </a:cubicBezTo>
                <a:cubicBezTo>
                  <a:pt x="1649" y="1402"/>
                  <a:pt x="1656" y="1395"/>
                  <a:pt x="1660" y="1401"/>
                </a:cubicBezTo>
                <a:cubicBezTo>
                  <a:pt x="1729" y="1398"/>
                  <a:pt x="1740" y="1401"/>
                  <a:pt x="1754" y="1399"/>
                </a:cubicBezTo>
                <a:cubicBezTo>
                  <a:pt x="1840" y="1389"/>
                  <a:pt x="1852" y="1391"/>
                  <a:pt x="1865" y="1387"/>
                </a:cubicBezTo>
                <a:cubicBezTo>
                  <a:pt x="1929" y="1382"/>
                  <a:pt x="1937" y="1378"/>
                  <a:pt x="1941" y="1383"/>
                </a:cubicBezTo>
                <a:cubicBezTo>
                  <a:pt x="1995" y="1381"/>
                  <a:pt x="2009" y="1377"/>
                  <a:pt x="2022" y="1379"/>
                </a:cubicBezTo>
                <a:cubicBezTo>
                  <a:pt x="2113" y="1389"/>
                  <a:pt x="2122" y="1385"/>
                  <a:pt x="2128" y="1391"/>
                </a:cubicBezTo>
                <a:cubicBezTo>
                  <a:pt x="2166" y="1397"/>
                  <a:pt x="2169" y="1398"/>
                  <a:pt x="2173" y="1398"/>
                </a:cubicBezTo>
                <a:cubicBezTo>
                  <a:pt x="2219" y="1421"/>
                  <a:pt x="2225" y="1416"/>
                  <a:pt x="2227" y="1421"/>
                </a:cubicBezTo>
                <a:cubicBezTo>
                  <a:pt x="2227" y="1432"/>
                  <a:pt x="2224" y="1420"/>
                  <a:pt x="2216" y="1427"/>
                </a:cubicBezTo>
                <a:cubicBezTo>
                  <a:pt x="2159" y="1409"/>
                  <a:pt x="2150" y="1413"/>
                  <a:pt x="2144" y="1408"/>
                </a:cubicBezTo>
                <a:cubicBezTo>
                  <a:pt x="2085" y="1402"/>
                  <a:pt x="2069" y="1405"/>
                  <a:pt x="2056" y="1398"/>
                </a:cubicBezTo>
                <a:cubicBezTo>
                  <a:pt x="1982" y="1398"/>
                  <a:pt x="1979" y="1401"/>
                  <a:pt x="1978" y="1401"/>
                </a:cubicBezTo>
                <a:cubicBezTo>
                  <a:pt x="1965" y="1405"/>
                  <a:pt x="1963" y="1403"/>
                  <a:pt x="1960" y="1405"/>
                </a:cubicBezTo>
                <a:cubicBezTo>
                  <a:pt x="1885" y="1410"/>
                  <a:pt x="1867" y="1408"/>
                  <a:pt x="1848" y="1411"/>
                </a:cubicBezTo>
                <a:cubicBezTo>
                  <a:pt x="1762" y="1408"/>
                  <a:pt x="1758" y="1405"/>
                  <a:pt x="1753" y="1408"/>
                </a:cubicBezTo>
                <a:cubicBezTo>
                  <a:pt x="1753" y="1413"/>
                  <a:pt x="1763" y="1414"/>
                  <a:pt x="1772" y="1416"/>
                </a:cubicBezTo>
                <a:cubicBezTo>
                  <a:pt x="1793" y="1430"/>
                  <a:pt x="1778" y="1423"/>
                  <a:pt x="1784" y="1432"/>
                </a:cubicBezTo>
                <a:cubicBezTo>
                  <a:pt x="1808" y="1437"/>
                  <a:pt x="1813" y="1439"/>
                  <a:pt x="1820" y="1439"/>
                </a:cubicBezTo>
                <a:cubicBezTo>
                  <a:pt x="1884" y="1468"/>
                  <a:pt x="1901" y="1474"/>
                  <a:pt x="1919" y="1475"/>
                </a:cubicBezTo>
                <a:cubicBezTo>
                  <a:pt x="1990" y="1507"/>
                  <a:pt x="2008" y="1516"/>
                  <a:pt x="2027" y="1521"/>
                </a:cubicBezTo>
                <a:cubicBezTo>
                  <a:pt x="2058" y="1533"/>
                  <a:pt x="2065" y="1530"/>
                  <a:pt x="2069" y="1532"/>
                </a:cubicBezTo>
                <a:cubicBezTo>
                  <a:pt x="2100" y="1539"/>
                  <a:pt x="2102" y="1539"/>
                  <a:pt x="2105" y="1539"/>
                </a:cubicBezTo>
                <a:cubicBezTo>
                  <a:pt x="2130" y="1547"/>
                  <a:pt x="2136" y="1542"/>
                  <a:pt x="2140" y="1549"/>
                </a:cubicBezTo>
                <a:cubicBezTo>
                  <a:pt x="2185" y="1552"/>
                  <a:pt x="2197" y="1552"/>
                  <a:pt x="2209" y="1552"/>
                </a:cubicBezTo>
                <a:cubicBezTo>
                  <a:pt x="2227" y="1560"/>
                  <a:pt x="2235" y="1553"/>
                  <a:pt x="2239" y="1558"/>
                </a:cubicBezTo>
                <a:cubicBezTo>
                  <a:pt x="2277" y="1561"/>
                  <a:pt x="2282" y="1563"/>
                  <a:pt x="2289" y="1563"/>
                </a:cubicBezTo>
                <a:cubicBezTo>
                  <a:pt x="2318" y="1566"/>
                  <a:pt x="2327" y="1569"/>
                  <a:pt x="2337" y="1566"/>
                </a:cubicBezTo>
                <a:cubicBezTo>
                  <a:pt x="2370" y="1578"/>
                  <a:pt x="2372" y="1574"/>
                  <a:pt x="2374" y="1574"/>
                </a:cubicBezTo>
                <a:cubicBezTo>
                  <a:pt x="2407" y="1580"/>
                  <a:pt x="2410" y="1580"/>
                  <a:pt x="2414" y="1582"/>
                </a:cubicBezTo>
                <a:cubicBezTo>
                  <a:pt x="2412" y="1589"/>
                  <a:pt x="2400" y="1588"/>
                  <a:pt x="2386" y="1591"/>
                </a:cubicBezTo>
                <a:cubicBezTo>
                  <a:pt x="2358" y="1603"/>
                  <a:pt x="2356" y="1606"/>
                  <a:pt x="2352" y="1607"/>
                </a:cubicBezTo>
                <a:cubicBezTo>
                  <a:pt x="2410" y="1596"/>
                  <a:pt x="2415" y="1602"/>
                  <a:pt x="2425" y="1596"/>
                </a:cubicBezTo>
                <a:cubicBezTo>
                  <a:pt x="2426" y="1620"/>
                  <a:pt x="2437" y="1609"/>
                  <a:pt x="2445" y="1611"/>
                </a:cubicBezTo>
                <a:cubicBezTo>
                  <a:pt x="2464" y="1615"/>
                  <a:pt x="2459" y="1610"/>
                  <a:pt x="2451" y="1617"/>
                </a:cubicBezTo>
                <a:cubicBezTo>
                  <a:pt x="2437" y="1632"/>
                  <a:pt x="2429" y="1630"/>
                  <a:pt x="2429" y="1635"/>
                </a:cubicBezTo>
                <a:cubicBezTo>
                  <a:pt x="2487" y="1626"/>
                  <a:pt x="2492" y="1629"/>
                  <a:pt x="2499" y="1625"/>
                </a:cubicBezTo>
                <a:cubicBezTo>
                  <a:pt x="2534" y="1629"/>
                  <a:pt x="2534" y="1644"/>
                  <a:pt x="2541" y="1637"/>
                </a:cubicBezTo>
                <a:cubicBezTo>
                  <a:pt x="2577" y="1643"/>
                  <a:pt x="2573" y="1640"/>
                  <a:pt x="2579" y="1637"/>
                </a:cubicBezTo>
                <a:cubicBezTo>
                  <a:pt x="2546" y="1587"/>
                  <a:pt x="2545" y="1586"/>
                  <a:pt x="2545" y="1585"/>
                </a:cubicBezTo>
                <a:cubicBezTo>
                  <a:pt x="2552" y="1554"/>
                  <a:pt x="2562" y="1548"/>
                  <a:pt x="2560" y="1539"/>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88" y="1475"/>
                  <a:pt x="2293" y="1480"/>
                  <a:pt x="2299" y="1481"/>
                </a:cubicBezTo>
                <a:cubicBezTo>
                  <a:pt x="2317" y="1498"/>
                  <a:pt x="2308" y="1490"/>
                  <a:pt x="2305" y="1492"/>
                </a:cubicBezTo>
                <a:cubicBezTo>
                  <a:pt x="2286" y="1487"/>
                  <a:pt x="2286" y="1482"/>
                  <a:pt x="2283" y="1484"/>
                </a:cubicBezTo>
                <a:cubicBezTo>
                  <a:pt x="2258" y="1470"/>
                  <a:pt x="2253" y="1477"/>
                  <a:pt x="2250" y="1473"/>
                </a:cubicBezTo>
                <a:cubicBezTo>
                  <a:pt x="2187" y="1460"/>
                  <a:pt x="2179" y="1466"/>
                  <a:pt x="2175" y="1459"/>
                </a:cubicBezTo>
                <a:cubicBezTo>
                  <a:pt x="2134" y="1457"/>
                  <a:pt x="2129" y="1454"/>
                  <a:pt x="2123" y="1455"/>
                </a:cubicBezTo>
                <a:cubicBezTo>
                  <a:pt x="2073" y="1454"/>
                  <a:pt x="2058" y="1457"/>
                  <a:pt x="2045" y="1452"/>
                </a:cubicBezTo>
                <a:cubicBezTo>
                  <a:pt x="2019" y="1457"/>
                  <a:pt x="2017" y="1450"/>
                  <a:pt x="2012" y="1452"/>
                </a:cubicBezTo>
                <a:cubicBezTo>
                  <a:pt x="1949" y="1446"/>
                  <a:pt x="1935" y="1448"/>
                  <a:pt x="1922" y="1443"/>
                </a:cubicBezTo>
                <a:cubicBezTo>
                  <a:pt x="1936" y="1440"/>
                  <a:pt x="1941" y="1439"/>
                  <a:pt x="1945" y="1442"/>
                </a:cubicBezTo>
                <a:cubicBezTo>
                  <a:pt x="1986" y="1440"/>
                  <a:pt x="1997" y="1437"/>
                  <a:pt x="2007" y="1437"/>
                </a:cubicBezTo>
                <a:cubicBezTo>
                  <a:pt x="2068" y="1434"/>
                  <a:pt x="2076" y="1433"/>
                  <a:pt x="2083" y="1436"/>
                </a:cubicBezTo>
                <a:cubicBezTo>
                  <a:pt x="2113" y="1436"/>
                  <a:pt x="2118" y="1440"/>
                  <a:pt x="2125" y="1443"/>
                </a:cubicBezTo>
                <a:cubicBezTo>
                  <a:pt x="2145" y="1442"/>
                  <a:pt x="2147" y="1440"/>
                  <a:pt x="2150" y="1440"/>
                </a:cubicBezTo>
                <a:cubicBezTo>
                  <a:pt x="2168" y="1441"/>
                  <a:pt x="2177" y="1445"/>
                  <a:pt x="2188" y="1446"/>
                </a:cubicBezTo>
                <a:close/>
                <a:moveTo>
                  <a:pt x="1837" y="1432"/>
                </a:moveTo>
                <a:cubicBezTo>
                  <a:pt x="1833" y="1428"/>
                  <a:pt x="1827" y="1435"/>
                  <a:pt x="1824" y="1430"/>
                </a:cubicBezTo>
                <a:cubicBezTo>
                  <a:pt x="1800" y="1417"/>
                  <a:pt x="1814" y="1418"/>
                  <a:pt x="1828" y="1416"/>
                </a:cubicBezTo>
                <a:cubicBezTo>
                  <a:pt x="1855" y="1417"/>
                  <a:pt x="1860" y="1420"/>
                  <a:pt x="1867" y="1418"/>
                </a:cubicBezTo>
                <a:cubicBezTo>
                  <a:pt x="1989" y="1414"/>
                  <a:pt x="1996" y="1407"/>
                  <a:pt x="2000" y="1409"/>
                </a:cubicBezTo>
                <a:cubicBezTo>
                  <a:pt x="2046" y="1406"/>
                  <a:pt x="2049" y="1413"/>
                  <a:pt x="2054" y="1411"/>
                </a:cubicBezTo>
                <a:cubicBezTo>
                  <a:pt x="2096" y="1413"/>
                  <a:pt x="2098" y="1416"/>
                  <a:pt x="2099" y="1418"/>
                </a:cubicBezTo>
                <a:cubicBezTo>
                  <a:pt x="2128" y="1421"/>
                  <a:pt x="2138" y="1416"/>
                  <a:pt x="2146" y="1422"/>
                </a:cubicBezTo>
                <a:cubicBezTo>
                  <a:pt x="2180" y="1427"/>
                  <a:pt x="2194" y="1425"/>
                  <a:pt x="2193" y="1434"/>
                </a:cubicBezTo>
                <a:cubicBezTo>
                  <a:pt x="2164" y="1426"/>
                  <a:pt x="2158" y="1431"/>
                  <a:pt x="2153" y="1430"/>
                </a:cubicBezTo>
                <a:cubicBezTo>
                  <a:pt x="2116" y="1430"/>
                  <a:pt x="2112" y="1427"/>
                  <a:pt x="2107" y="1426"/>
                </a:cubicBezTo>
                <a:cubicBezTo>
                  <a:pt x="2042" y="1426"/>
                  <a:pt x="2035" y="1425"/>
                  <a:pt x="2027" y="1426"/>
                </a:cubicBezTo>
                <a:cubicBezTo>
                  <a:pt x="1999" y="1427"/>
                  <a:pt x="1993" y="1427"/>
                  <a:pt x="1985" y="1429"/>
                </a:cubicBezTo>
                <a:cubicBezTo>
                  <a:pt x="1950" y="1425"/>
                  <a:pt x="1944" y="1432"/>
                  <a:pt x="1941" y="1430"/>
                </a:cubicBezTo>
                <a:cubicBezTo>
                  <a:pt x="1872" y="1429"/>
                  <a:pt x="1865" y="1431"/>
                  <a:pt x="1858" y="1429"/>
                </a:cubicBezTo>
                <a:cubicBezTo>
                  <a:pt x="1849" y="1435"/>
                  <a:pt x="1839" y="1430"/>
                  <a:pt x="1837" y="1432"/>
                </a:cubicBezTo>
                <a:close/>
                <a:moveTo>
                  <a:pt x="1939" y="1469"/>
                </a:moveTo>
                <a:cubicBezTo>
                  <a:pt x="1935" y="1466"/>
                  <a:pt x="1928" y="1469"/>
                  <a:pt x="1923" y="1466"/>
                </a:cubicBezTo>
                <a:cubicBezTo>
                  <a:pt x="1884" y="1451"/>
                  <a:pt x="1888" y="1455"/>
                  <a:pt x="1890" y="1459"/>
                </a:cubicBezTo>
                <a:cubicBezTo>
                  <a:pt x="1858" y="1437"/>
                  <a:pt x="1867" y="1444"/>
                  <a:pt x="1880" y="1441"/>
                </a:cubicBezTo>
                <a:cubicBezTo>
                  <a:pt x="1933" y="1451"/>
                  <a:pt x="1937" y="1458"/>
                  <a:pt x="1943" y="1455"/>
                </a:cubicBezTo>
                <a:cubicBezTo>
                  <a:pt x="1998" y="1461"/>
                  <a:pt x="2004" y="1461"/>
                  <a:pt x="2009" y="1463"/>
                </a:cubicBezTo>
                <a:cubicBezTo>
                  <a:pt x="2047" y="1466"/>
                  <a:pt x="2052" y="1460"/>
                  <a:pt x="2054" y="1464"/>
                </a:cubicBezTo>
                <a:cubicBezTo>
                  <a:pt x="2083" y="1468"/>
                  <a:pt x="2090" y="1465"/>
                  <a:pt x="2095" y="1468"/>
                </a:cubicBezTo>
                <a:cubicBezTo>
                  <a:pt x="2148" y="1472"/>
                  <a:pt x="2152" y="1466"/>
                  <a:pt x="2155" y="1470"/>
                </a:cubicBezTo>
                <a:cubicBezTo>
                  <a:pt x="2187" y="1471"/>
                  <a:pt x="2188" y="1478"/>
                  <a:pt x="2193" y="1475"/>
                </a:cubicBezTo>
                <a:cubicBezTo>
                  <a:pt x="2225" y="1478"/>
                  <a:pt x="2227" y="1479"/>
                  <a:pt x="2230" y="1478"/>
                </a:cubicBezTo>
                <a:cubicBezTo>
                  <a:pt x="2258" y="1485"/>
                  <a:pt x="2266" y="1491"/>
                  <a:pt x="2275" y="1491"/>
                </a:cubicBezTo>
                <a:cubicBezTo>
                  <a:pt x="2322" y="1512"/>
                  <a:pt x="2324" y="1513"/>
                  <a:pt x="2328" y="1512"/>
                </a:cubicBezTo>
                <a:cubicBezTo>
                  <a:pt x="2340" y="1531"/>
                  <a:pt x="2336" y="1519"/>
                  <a:pt x="2329" y="1520"/>
                </a:cubicBezTo>
                <a:cubicBezTo>
                  <a:pt x="2275" y="1502"/>
                  <a:pt x="2270" y="1508"/>
                  <a:pt x="2268" y="1504"/>
                </a:cubicBezTo>
                <a:cubicBezTo>
                  <a:pt x="2228" y="1501"/>
                  <a:pt x="2217" y="1494"/>
                  <a:pt x="2203" y="1499"/>
                </a:cubicBezTo>
                <a:cubicBezTo>
                  <a:pt x="2123" y="1486"/>
                  <a:pt x="2112" y="1488"/>
                  <a:pt x="2103" y="1484"/>
                </a:cubicBezTo>
                <a:cubicBezTo>
                  <a:pt x="2039" y="1476"/>
                  <a:pt x="2032" y="1479"/>
                  <a:pt x="2026" y="1477"/>
                </a:cubicBezTo>
                <a:cubicBezTo>
                  <a:pt x="1998" y="1472"/>
                  <a:pt x="1994" y="1475"/>
                  <a:pt x="1991" y="1473"/>
                </a:cubicBezTo>
                <a:cubicBezTo>
                  <a:pt x="1951" y="1468"/>
                  <a:pt x="1945" y="1469"/>
                  <a:pt x="1939" y="1469"/>
                </a:cubicBezTo>
                <a:close/>
                <a:moveTo>
                  <a:pt x="2404" y="1570"/>
                </a:moveTo>
                <a:cubicBezTo>
                  <a:pt x="2402" y="1568"/>
                  <a:pt x="2400" y="1567"/>
                  <a:pt x="2397" y="1568"/>
                </a:cubicBezTo>
                <a:cubicBezTo>
                  <a:pt x="2367" y="1566"/>
                  <a:pt x="2365" y="1556"/>
                  <a:pt x="2359" y="1562"/>
                </a:cubicBezTo>
                <a:cubicBezTo>
                  <a:pt x="2288" y="1556"/>
                  <a:pt x="2272" y="1547"/>
                  <a:pt x="2253" y="1547"/>
                </a:cubicBezTo>
                <a:cubicBezTo>
                  <a:pt x="2218" y="1542"/>
                  <a:pt x="2209" y="1543"/>
                  <a:pt x="2201" y="1538"/>
                </a:cubicBezTo>
                <a:cubicBezTo>
                  <a:pt x="2100" y="1527"/>
                  <a:pt x="2096" y="1523"/>
                  <a:pt x="2089" y="1527"/>
                </a:cubicBezTo>
                <a:cubicBezTo>
                  <a:pt x="2042" y="1515"/>
                  <a:pt x="2039" y="1515"/>
                  <a:pt x="2036" y="1516"/>
                </a:cubicBezTo>
                <a:cubicBezTo>
                  <a:pt x="2006" y="1503"/>
                  <a:pt x="1996" y="1501"/>
                  <a:pt x="1986" y="1499"/>
                </a:cubicBezTo>
                <a:cubicBezTo>
                  <a:pt x="1955" y="1480"/>
                  <a:pt x="1965" y="1481"/>
                  <a:pt x="1965" y="1484"/>
                </a:cubicBezTo>
                <a:cubicBezTo>
                  <a:pt x="2005" y="1491"/>
                  <a:pt x="2015" y="1484"/>
                  <a:pt x="2021" y="1489"/>
                </a:cubicBezTo>
                <a:cubicBezTo>
                  <a:pt x="2072" y="1496"/>
                  <a:pt x="2081" y="1490"/>
                  <a:pt x="2087" y="1496"/>
                </a:cubicBezTo>
                <a:cubicBezTo>
                  <a:pt x="2181" y="1502"/>
                  <a:pt x="2186" y="1511"/>
                  <a:pt x="2195" y="1506"/>
                </a:cubicBezTo>
                <a:cubicBezTo>
                  <a:pt x="2222" y="1510"/>
                  <a:pt x="2230" y="1509"/>
                  <a:pt x="2237" y="1512"/>
                </a:cubicBezTo>
                <a:cubicBezTo>
                  <a:pt x="2266" y="1517"/>
                  <a:pt x="2272" y="1522"/>
                  <a:pt x="2281" y="1517"/>
                </a:cubicBezTo>
                <a:cubicBezTo>
                  <a:pt x="2305" y="1528"/>
                  <a:pt x="2313" y="1523"/>
                  <a:pt x="2317" y="1530"/>
                </a:cubicBezTo>
                <a:cubicBezTo>
                  <a:pt x="2373" y="1547"/>
                  <a:pt x="2379" y="1556"/>
                  <a:pt x="2387" y="1555"/>
                </a:cubicBezTo>
                <a:close/>
                <a:moveTo>
                  <a:pt x="2415" y="1543"/>
                </a:moveTo>
                <a:cubicBezTo>
                  <a:pt x="2404" y="1540"/>
                  <a:pt x="2406" y="1521"/>
                  <a:pt x="2397" y="1515"/>
                </a:cubicBezTo>
                <a:cubicBezTo>
                  <a:pt x="2387" y="1473"/>
                  <a:pt x="2389" y="1470"/>
                  <a:pt x="2388" y="1467"/>
                </a:cubicBezTo>
                <a:cubicBezTo>
                  <a:pt x="2377" y="1431"/>
                  <a:pt x="2383" y="1426"/>
                  <a:pt x="2382" y="1420"/>
                </a:cubicBezTo>
                <a:cubicBezTo>
                  <a:pt x="2380" y="1349"/>
                  <a:pt x="2390" y="1332"/>
                  <a:pt x="2387" y="1312"/>
                </a:cubicBezTo>
                <a:cubicBezTo>
                  <a:pt x="2396" y="1258"/>
                  <a:pt x="2399" y="1241"/>
                  <a:pt x="2396" y="1221"/>
                </a:cubicBezTo>
                <a:cubicBezTo>
                  <a:pt x="2405" y="1198"/>
                  <a:pt x="2400" y="1192"/>
                  <a:pt x="2401" y="1189"/>
                </a:cubicBezTo>
                <a:cubicBezTo>
                  <a:pt x="2410" y="1152"/>
                  <a:pt x="2405" y="1144"/>
                  <a:pt x="2412" y="1139"/>
                </a:cubicBezTo>
                <a:cubicBezTo>
                  <a:pt x="2410" y="1091"/>
                  <a:pt x="2419" y="1081"/>
                  <a:pt x="2416" y="1069"/>
                </a:cubicBezTo>
                <a:cubicBezTo>
                  <a:pt x="2425" y="1097"/>
                  <a:pt x="2421" y="1103"/>
                  <a:pt x="2425" y="1111"/>
                </a:cubicBezTo>
                <a:cubicBezTo>
                  <a:pt x="2419" y="1179"/>
                  <a:pt x="2424" y="1184"/>
                  <a:pt x="2417" y="1186"/>
                </a:cubicBezTo>
                <a:cubicBezTo>
                  <a:pt x="2408" y="1244"/>
                  <a:pt x="2414" y="1253"/>
                  <a:pt x="2408" y="1259"/>
                </a:cubicBezTo>
                <a:cubicBezTo>
                  <a:pt x="2410" y="1288"/>
                  <a:pt x="2405" y="1294"/>
                  <a:pt x="2405" y="1302"/>
                </a:cubicBezTo>
                <a:cubicBezTo>
                  <a:pt x="2396" y="1349"/>
                  <a:pt x="2402" y="1358"/>
                  <a:pt x="2395" y="1363"/>
                </a:cubicBezTo>
                <a:cubicBezTo>
                  <a:pt x="2400" y="1461"/>
                  <a:pt x="2401" y="1466"/>
                  <a:pt x="2398" y="1470"/>
                </a:cubicBezTo>
                <a:cubicBezTo>
                  <a:pt x="2403" y="1489"/>
                  <a:pt x="2406" y="1498"/>
                  <a:pt x="2403" y="1505"/>
                </a:cubicBezTo>
                <a:cubicBezTo>
                  <a:pt x="2419" y="1544"/>
                  <a:pt x="2416" y="1544"/>
                  <a:pt x="2415" y="1543"/>
                </a:cubicBezTo>
                <a:close/>
                <a:moveTo>
                  <a:pt x="2425" y="1528"/>
                </a:moveTo>
                <a:cubicBezTo>
                  <a:pt x="2428" y="1526"/>
                  <a:pt x="2421" y="1525"/>
                  <a:pt x="2425" y="1523"/>
                </a:cubicBezTo>
                <a:cubicBezTo>
                  <a:pt x="2417" y="1479"/>
                  <a:pt x="2413" y="1475"/>
                  <a:pt x="2411" y="1471"/>
                </a:cubicBezTo>
                <a:cubicBezTo>
                  <a:pt x="2408" y="1434"/>
                  <a:pt x="2409" y="1428"/>
                  <a:pt x="2410" y="1422"/>
                </a:cubicBezTo>
                <a:cubicBezTo>
                  <a:pt x="2410" y="1357"/>
                  <a:pt x="2411" y="1351"/>
                  <a:pt x="2408" y="1344"/>
                </a:cubicBezTo>
                <a:cubicBezTo>
                  <a:pt x="2417" y="1287"/>
                  <a:pt x="2417" y="1284"/>
                  <a:pt x="2417" y="1280"/>
                </a:cubicBezTo>
                <a:cubicBezTo>
                  <a:pt x="2426" y="1222"/>
                  <a:pt x="2428" y="1210"/>
                  <a:pt x="2429" y="1197"/>
                </a:cubicBezTo>
                <a:cubicBezTo>
                  <a:pt x="2430" y="1175"/>
                  <a:pt x="2432" y="1173"/>
                  <a:pt x="2431" y="1169"/>
                </a:cubicBezTo>
                <a:cubicBezTo>
                  <a:pt x="2433" y="1135"/>
                  <a:pt x="2430" y="1128"/>
                  <a:pt x="2431" y="1122"/>
                </a:cubicBezTo>
                <a:cubicBezTo>
                  <a:pt x="2429" y="1077"/>
                  <a:pt x="2426" y="1069"/>
                  <a:pt x="2424" y="1061"/>
                </a:cubicBezTo>
                <a:cubicBezTo>
                  <a:pt x="2415" y="977"/>
                  <a:pt x="2410" y="950"/>
                  <a:pt x="2400" y="922"/>
                </a:cubicBezTo>
                <a:cubicBezTo>
                  <a:pt x="2412" y="962"/>
                  <a:pt x="2421" y="970"/>
                  <a:pt x="2417" y="974"/>
                </a:cubicBezTo>
                <a:cubicBezTo>
                  <a:pt x="2428" y="1034"/>
                  <a:pt x="2433" y="1041"/>
                  <a:pt x="2430" y="1046"/>
                </a:cubicBezTo>
                <a:cubicBezTo>
                  <a:pt x="2445" y="1113"/>
                  <a:pt x="2443" y="1123"/>
                  <a:pt x="2445" y="1135"/>
                </a:cubicBezTo>
                <a:cubicBezTo>
                  <a:pt x="2445" y="1210"/>
                  <a:pt x="2447" y="1217"/>
                  <a:pt x="2443" y="1222"/>
                </a:cubicBezTo>
                <a:cubicBezTo>
                  <a:pt x="2443" y="1247"/>
                  <a:pt x="2445" y="1254"/>
                  <a:pt x="2443" y="1260"/>
                </a:cubicBezTo>
                <a:cubicBezTo>
                  <a:pt x="2436" y="1287"/>
                  <a:pt x="2437" y="1290"/>
                  <a:pt x="2439" y="1294"/>
                </a:cubicBezTo>
                <a:cubicBezTo>
                  <a:pt x="2433" y="1322"/>
                  <a:pt x="2433" y="1325"/>
                  <a:pt x="2435" y="1329"/>
                </a:cubicBezTo>
                <a:cubicBezTo>
                  <a:pt x="2427" y="1392"/>
                  <a:pt x="2423" y="1402"/>
                  <a:pt x="2424" y="1415"/>
                </a:cubicBezTo>
                <a:cubicBezTo>
                  <a:pt x="2421" y="1474"/>
                  <a:pt x="2428" y="1482"/>
                  <a:pt x="2422" y="1486"/>
                </a:cubicBezTo>
                <a:cubicBezTo>
                  <a:pt x="2428" y="1532"/>
                  <a:pt x="2437" y="1539"/>
                  <a:pt x="2429" y="1541"/>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34" y="1477"/>
                  <a:pt x="2436" y="1470"/>
                  <a:pt x="2435" y="1461"/>
                </a:cubicBezTo>
                <a:cubicBezTo>
                  <a:pt x="2431" y="1382"/>
                  <a:pt x="2442" y="1381"/>
                  <a:pt x="2437" y="1375"/>
                </a:cubicBezTo>
                <a:cubicBezTo>
                  <a:pt x="2442" y="1336"/>
                  <a:pt x="2445" y="1332"/>
                  <a:pt x="2443" y="1327"/>
                </a:cubicBezTo>
                <a:cubicBezTo>
                  <a:pt x="2449" y="1291"/>
                  <a:pt x="2446" y="1287"/>
                  <a:pt x="2449" y="1286"/>
                </a:cubicBezTo>
                <a:cubicBezTo>
                  <a:pt x="2452" y="1261"/>
                  <a:pt x="2454" y="1254"/>
                  <a:pt x="2453" y="1245"/>
                </a:cubicBezTo>
                <a:cubicBezTo>
                  <a:pt x="2459" y="1214"/>
                  <a:pt x="2452" y="1204"/>
                  <a:pt x="2455" y="1197"/>
                </a:cubicBezTo>
                <a:cubicBezTo>
                  <a:pt x="2453" y="1139"/>
                  <a:pt x="2455" y="1131"/>
                  <a:pt x="2456" y="1123"/>
                </a:cubicBezTo>
                <a:cubicBezTo>
                  <a:pt x="2439" y="1038"/>
                  <a:pt x="2437" y="1032"/>
                  <a:pt x="2434" y="1027"/>
                </a:cubicBezTo>
                <a:cubicBezTo>
                  <a:pt x="2439" y="997"/>
                  <a:pt x="2433" y="1009"/>
                  <a:pt x="2439" y="1015"/>
                </a:cubicBezTo>
                <a:cubicBezTo>
                  <a:pt x="2455" y="1079"/>
                  <a:pt x="2455" y="1085"/>
                  <a:pt x="2459" y="1092"/>
                </a:cubicBezTo>
                <a:cubicBezTo>
                  <a:pt x="2464" y="1151"/>
                  <a:pt x="2466" y="1158"/>
                  <a:pt x="2467" y="1164"/>
                </a:cubicBezTo>
                <a:cubicBezTo>
                  <a:pt x="2464" y="1223"/>
                  <a:pt x="2467" y="1230"/>
                  <a:pt x="2465" y="1236"/>
                </a:cubicBezTo>
                <a:cubicBezTo>
                  <a:pt x="2459" y="1291"/>
                  <a:pt x="2461" y="1298"/>
                  <a:pt x="2459" y="1304"/>
                </a:cubicBezTo>
                <a:cubicBezTo>
                  <a:pt x="2458" y="1333"/>
                  <a:pt x="2457" y="1336"/>
                  <a:pt x="2455" y="1338"/>
                </a:cubicBezTo>
                <a:cubicBezTo>
                  <a:pt x="2451" y="1379"/>
                  <a:pt x="2453" y="1385"/>
                  <a:pt x="2451" y="1390"/>
                </a:cubicBezTo>
                <a:cubicBezTo>
                  <a:pt x="2444" y="1465"/>
                  <a:pt x="2448" y="1472"/>
                  <a:pt x="2451" y="1479"/>
                </a:cubicBezTo>
                <a:cubicBezTo>
                  <a:pt x="2454" y="1522"/>
                  <a:pt x="2452" y="1527"/>
                  <a:pt x="2458" y="1534"/>
                </a:cubicBezTo>
                <a:cubicBezTo>
                  <a:pt x="2453" y="1572"/>
                  <a:pt x="2452" y="1555"/>
                  <a:pt x="2445" y="1544"/>
                </a:cubicBezTo>
                <a:close/>
                <a:moveTo>
                  <a:pt x="805" y="966"/>
                </a:moveTo>
                <a:cubicBezTo>
                  <a:pt x="811" y="972"/>
                  <a:pt x="817" y="979"/>
                  <a:pt x="829" y="983"/>
                </a:cubicBezTo>
                <a:cubicBezTo>
                  <a:pt x="856" y="1017"/>
                  <a:pt x="846" y="1012"/>
                  <a:pt x="841" y="1005"/>
                </a:cubicBezTo>
                <a:cubicBezTo>
                  <a:pt x="838" y="1014"/>
                  <a:pt x="839" y="1022"/>
                  <a:pt x="851" y="1025"/>
                </a:cubicBezTo>
                <a:cubicBezTo>
                  <a:pt x="876" y="1071"/>
                  <a:pt x="879" y="1077"/>
                  <a:pt x="878" y="1085"/>
                </a:cubicBezTo>
                <a:cubicBezTo>
                  <a:pt x="898" y="1121"/>
                  <a:pt x="888" y="1131"/>
                  <a:pt x="894" y="1134"/>
                </a:cubicBezTo>
                <a:cubicBezTo>
                  <a:pt x="910" y="1179"/>
                  <a:pt x="896" y="1188"/>
                  <a:pt x="907" y="1188"/>
                </a:cubicBezTo>
                <a:cubicBezTo>
                  <a:pt x="911" y="1155"/>
                  <a:pt x="911" y="1151"/>
                  <a:pt x="910" y="1148"/>
                </a:cubicBezTo>
                <a:cubicBezTo>
                  <a:pt x="917" y="1093"/>
                  <a:pt x="920" y="1093"/>
                  <a:pt x="922" y="1087"/>
                </a:cubicBezTo>
                <a:cubicBezTo>
                  <a:pt x="933" y="1041"/>
                  <a:pt x="940" y="1046"/>
                  <a:pt x="941" y="1038"/>
                </a:cubicBezTo>
                <a:cubicBezTo>
                  <a:pt x="985" y="998"/>
                  <a:pt x="994" y="988"/>
                  <a:pt x="1007" y="985"/>
                </a:cubicBezTo>
                <a:cubicBezTo>
                  <a:pt x="1059" y="966"/>
                  <a:pt x="1070" y="982"/>
                  <a:pt x="1071" y="970"/>
                </a:cubicBezTo>
                <a:cubicBezTo>
                  <a:pt x="1012" y="970"/>
                  <a:pt x="1008" y="971"/>
                  <a:pt x="1003" y="971"/>
                </a:cubicBezTo>
                <a:cubicBezTo>
                  <a:pt x="1007" y="965"/>
                  <a:pt x="1008" y="962"/>
                  <a:pt x="1007" y="956"/>
                </a:cubicBezTo>
                <a:cubicBezTo>
                  <a:pt x="1102" y="882"/>
                  <a:pt x="1115" y="872"/>
                  <a:pt x="1128" y="859"/>
                </a:cubicBezTo>
                <a:cubicBezTo>
                  <a:pt x="1161" y="831"/>
                  <a:pt x="1162" y="821"/>
                  <a:pt x="1167" y="823"/>
                </a:cubicBezTo>
                <a:cubicBezTo>
                  <a:pt x="1212" y="742"/>
                  <a:pt x="1213" y="732"/>
                  <a:pt x="1218" y="718"/>
                </a:cubicBezTo>
                <a:cubicBezTo>
                  <a:pt x="1250" y="668"/>
                  <a:pt x="1255" y="668"/>
                  <a:pt x="1259" y="664"/>
                </a:cubicBezTo>
                <a:cubicBezTo>
                  <a:pt x="1308" y="616"/>
                  <a:pt x="1311" y="613"/>
                  <a:pt x="1314" y="606"/>
                </a:cubicBezTo>
                <a:cubicBezTo>
                  <a:pt x="1275" y="632"/>
                  <a:pt x="1267" y="650"/>
                  <a:pt x="1253" y="655"/>
                </a:cubicBezTo>
                <a:cubicBezTo>
                  <a:pt x="1261" y="629"/>
                  <a:pt x="1258" y="633"/>
                  <a:pt x="1259" y="629"/>
                </a:cubicBezTo>
                <a:cubicBezTo>
                  <a:pt x="1298" y="597"/>
                  <a:pt x="1304" y="598"/>
                  <a:pt x="1308" y="597"/>
                </a:cubicBezTo>
                <a:cubicBezTo>
                  <a:pt x="1370" y="544"/>
                  <a:pt x="1387" y="533"/>
                  <a:pt x="1402" y="519"/>
                </a:cubicBezTo>
                <a:cubicBezTo>
                  <a:pt x="1432" y="471"/>
                  <a:pt x="1446" y="471"/>
                  <a:pt x="1439" y="466"/>
                </a:cubicBezTo>
                <a:cubicBezTo>
                  <a:pt x="1386" y="521"/>
                  <a:pt x="1379" y="524"/>
                  <a:pt x="1375" y="535"/>
                </a:cubicBezTo>
                <a:cubicBezTo>
                  <a:pt x="1279" y="601"/>
                  <a:pt x="1275" y="608"/>
                  <a:pt x="1269" y="608"/>
                </a:cubicBezTo>
                <a:cubicBezTo>
                  <a:pt x="1183" y="673"/>
                  <a:pt x="1173" y="679"/>
                  <a:pt x="1164" y="690"/>
                </a:cubicBezTo>
                <a:cubicBezTo>
                  <a:pt x="1129" y="719"/>
                  <a:pt x="1125" y="724"/>
                  <a:pt x="1122" y="732"/>
                </a:cubicBezTo>
                <a:cubicBezTo>
                  <a:pt x="1089" y="767"/>
                  <a:pt x="1082" y="764"/>
                  <a:pt x="1078" y="772"/>
                </a:cubicBezTo>
                <a:cubicBezTo>
                  <a:pt x="1033" y="821"/>
                  <a:pt x="1027" y="821"/>
                  <a:pt x="1023" y="830"/>
                </a:cubicBezTo>
                <a:cubicBezTo>
                  <a:pt x="986" y="864"/>
                  <a:pt x="977" y="877"/>
                  <a:pt x="968" y="888"/>
                </a:cubicBezTo>
                <a:cubicBezTo>
                  <a:pt x="927" y="943"/>
                  <a:pt x="925" y="947"/>
                  <a:pt x="922" y="946"/>
                </a:cubicBezTo>
                <a:cubicBezTo>
                  <a:pt x="956" y="891"/>
                  <a:pt x="964" y="876"/>
                  <a:pt x="980" y="848"/>
                </a:cubicBezTo>
                <a:cubicBezTo>
                  <a:pt x="1015" y="810"/>
                  <a:pt x="1016" y="802"/>
                  <a:pt x="1020" y="803"/>
                </a:cubicBezTo>
                <a:cubicBezTo>
                  <a:pt x="1059" y="757"/>
                  <a:pt x="1072" y="744"/>
                  <a:pt x="1085" y="731"/>
                </a:cubicBezTo>
                <a:cubicBezTo>
                  <a:pt x="1145" y="676"/>
                  <a:pt x="1148" y="673"/>
                  <a:pt x="1153" y="673"/>
                </a:cubicBezTo>
                <a:cubicBezTo>
                  <a:pt x="1207" y="625"/>
                  <a:pt x="1214" y="619"/>
                  <a:pt x="1222" y="618"/>
                </a:cubicBezTo>
                <a:cubicBezTo>
                  <a:pt x="1256" y="592"/>
                  <a:pt x="1268" y="581"/>
                  <a:pt x="1282" y="572"/>
                </a:cubicBezTo>
                <a:cubicBezTo>
                  <a:pt x="1311" y="532"/>
                  <a:pt x="1310" y="551"/>
                  <a:pt x="1302" y="549"/>
                </a:cubicBezTo>
                <a:cubicBezTo>
                  <a:pt x="1276" y="571"/>
                  <a:pt x="1268" y="574"/>
                  <a:pt x="1261" y="575"/>
                </a:cubicBezTo>
                <a:cubicBezTo>
                  <a:pt x="1227" y="601"/>
                  <a:pt x="1214" y="611"/>
                  <a:pt x="1202" y="622"/>
                </a:cubicBezTo>
                <a:cubicBezTo>
                  <a:pt x="1179" y="642"/>
                  <a:pt x="1172" y="637"/>
                  <a:pt x="1170" y="642"/>
                </a:cubicBezTo>
                <a:cubicBezTo>
                  <a:pt x="1179" y="629"/>
                  <a:pt x="1185" y="625"/>
                  <a:pt x="1188" y="616"/>
                </a:cubicBezTo>
                <a:cubicBezTo>
                  <a:pt x="1228" y="585"/>
                  <a:pt x="1233" y="582"/>
                  <a:pt x="1238" y="577"/>
                </a:cubicBezTo>
                <a:cubicBezTo>
                  <a:pt x="1277" y="547"/>
                  <a:pt x="1283" y="543"/>
                  <a:pt x="1290" y="541"/>
                </a:cubicBezTo>
                <a:cubicBezTo>
                  <a:pt x="1327" y="509"/>
                  <a:pt x="1332" y="505"/>
                  <a:pt x="1340" y="507"/>
                </a:cubicBezTo>
                <a:cubicBezTo>
                  <a:pt x="1394" y="460"/>
                  <a:pt x="1402" y="463"/>
                  <a:pt x="1406" y="454"/>
                </a:cubicBezTo>
                <a:cubicBezTo>
                  <a:pt x="1450" y="424"/>
                  <a:pt x="1446" y="420"/>
                  <a:pt x="1455" y="416"/>
                </a:cubicBezTo>
                <a:cubicBezTo>
                  <a:pt x="1506" y="363"/>
                  <a:pt x="1521" y="363"/>
                  <a:pt x="1515" y="354"/>
                </a:cubicBezTo>
                <a:cubicBezTo>
                  <a:pt x="1458" y="403"/>
                  <a:pt x="1455" y="404"/>
                  <a:pt x="1451" y="404"/>
                </a:cubicBezTo>
                <a:cubicBezTo>
                  <a:pt x="1396" y="438"/>
                  <a:pt x="1392" y="445"/>
                  <a:pt x="1385" y="444"/>
                </a:cubicBezTo>
                <a:cubicBezTo>
                  <a:pt x="1365" y="457"/>
                  <a:pt x="1366" y="454"/>
                  <a:pt x="1361" y="462"/>
                </a:cubicBezTo>
                <a:cubicBezTo>
                  <a:pt x="1344" y="457"/>
                  <a:pt x="1339" y="462"/>
                  <a:pt x="1334" y="465"/>
                </a:cubicBezTo>
                <a:cubicBezTo>
                  <a:pt x="1274" y="493"/>
                  <a:pt x="1268" y="499"/>
                  <a:pt x="1260" y="501"/>
                </a:cubicBezTo>
                <a:cubicBezTo>
                  <a:pt x="1232" y="514"/>
                  <a:pt x="1226" y="523"/>
                  <a:pt x="1219" y="528"/>
                </a:cubicBezTo>
                <a:cubicBezTo>
                  <a:pt x="1164" y="559"/>
                  <a:pt x="1151" y="570"/>
                  <a:pt x="1138" y="580"/>
                </a:cubicBezTo>
                <a:cubicBezTo>
                  <a:pt x="1086" y="621"/>
                  <a:pt x="1071" y="625"/>
                  <a:pt x="1060" y="639"/>
                </a:cubicBezTo>
                <a:cubicBezTo>
                  <a:pt x="1015" y="677"/>
                  <a:pt x="1009" y="682"/>
                  <a:pt x="1003" y="687"/>
                </a:cubicBezTo>
                <a:cubicBezTo>
                  <a:pt x="975" y="714"/>
                  <a:pt x="968" y="727"/>
                  <a:pt x="958" y="730"/>
                </a:cubicBezTo>
                <a:cubicBezTo>
                  <a:pt x="981" y="689"/>
                  <a:pt x="982" y="675"/>
                  <a:pt x="988" y="677"/>
                </a:cubicBezTo>
                <a:cubicBezTo>
                  <a:pt x="1041" y="611"/>
                  <a:pt x="1063" y="600"/>
                  <a:pt x="1079" y="575"/>
                </a:cubicBezTo>
                <a:cubicBezTo>
                  <a:pt x="1138" y="534"/>
                  <a:pt x="1146" y="530"/>
                  <a:pt x="1154" y="523"/>
                </a:cubicBezTo>
                <a:cubicBezTo>
                  <a:pt x="1241" y="472"/>
                  <a:pt x="1249" y="465"/>
                  <a:pt x="1258" y="463"/>
                </a:cubicBezTo>
                <a:cubicBezTo>
                  <a:pt x="1321" y="431"/>
                  <a:pt x="1332" y="431"/>
                  <a:pt x="1340" y="424"/>
                </a:cubicBezTo>
                <a:cubicBezTo>
                  <a:pt x="1375" y="406"/>
                  <a:pt x="1385" y="403"/>
                  <a:pt x="1395" y="401"/>
                </a:cubicBezTo>
                <a:cubicBezTo>
                  <a:pt x="1477" y="350"/>
                  <a:pt x="1483" y="350"/>
                  <a:pt x="1485" y="343"/>
                </a:cubicBezTo>
                <a:cubicBezTo>
                  <a:pt x="1473" y="345"/>
                  <a:pt x="1467" y="349"/>
                  <a:pt x="1461" y="354"/>
                </a:cubicBezTo>
                <a:cubicBezTo>
                  <a:pt x="1400" y="392"/>
                  <a:pt x="1390" y="385"/>
                  <a:pt x="1386" y="393"/>
                </a:cubicBezTo>
                <a:cubicBezTo>
                  <a:pt x="1344" y="417"/>
                  <a:pt x="1333" y="407"/>
                  <a:pt x="1330" y="419"/>
                </a:cubicBezTo>
                <a:cubicBezTo>
                  <a:pt x="1297" y="430"/>
                  <a:pt x="1284" y="437"/>
                  <a:pt x="1271" y="443"/>
                </a:cubicBezTo>
                <a:cubicBezTo>
                  <a:pt x="1209" y="472"/>
                  <a:pt x="1205" y="480"/>
                  <a:pt x="1198" y="483"/>
                </a:cubicBezTo>
                <a:cubicBezTo>
                  <a:pt x="1157" y="509"/>
                  <a:pt x="1151" y="512"/>
                  <a:pt x="1145" y="516"/>
                </a:cubicBezTo>
                <a:cubicBezTo>
                  <a:pt x="1121" y="528"/>
                  <a:pt x="1121" y="536"/>
                  <a:pt x="1117" y="535"/>
                </a:cubicBezTo>
                <a:cubicBezTo>
                  <a:pt x="1067" y="575"/>
                  <a:pt x="1064" y="578"/>
                  <a:pt x="1061" y="580"/>
                </a:cubicBezTo>
                <a:cubicBezTo>
                  <a:pt x="1038" y="600"/>
                  <a:pt x="1038" y="610"/>
                  <a:pt x="1032" y="608"/>
                </a:cubicBezTo>
                <a:cubicBezTo>
                  <a:pt x="973" y="664"/>
                  <a:pt x="975" y="683"/>
                  <a:pt x="969" y="678"/>
                </a:cubicBezTo>
                <a:cubicBezTo>
                  <a:pt x="969" y="656"/>
                  <a:pt x="973" y="647"/>
                  <a:pt x="981" y="645"/>
                </a:cubicBezTo>
                <a:cubicBezTo>
                  <a:pt x="1004" y="602"/>
                  <a:pt x="1011" y="602"/>
                  <a:pt x="1014" y="593"/>
                </a:cubicBezTo>
                <a:cubicBezTo>
                  <a:pt x="1083" y="533"/>
                  <a:pt x="1094" y="526"/>
                  <a:pt x="1103" y="516"/>
                </a:cubicBezTo>
                <a:cubicBezTo>
                  <a:pt x="1140" y="492"/>
                  <a:pt x="1145" y="487"/>
                  <a:pt x="1149" y="479"/>
                </a:cubicBezTo>
                <a:cubicBezTo>
                  <a:pt x="1250" y="423"/>
                  <a:pt x="1267" y="412"/>
                  <a:pt x="1286" y="408"/>
                </a:cubicBezTo>
                <a:cubicBezTo>
                  <a:pt x="1358" y="375"/>
                  <a:pt x="1378" y="371"/>
                  <a:pt x="1396" y="363"/>
                </a:cubicBezTo>
                <a:cubicBezTo>
                  <a:pt x="1444" y="352"/>
                  <a:pt x="1447" y="343"/>
                  <a:pt x="1454" y="348"/>
                </a:cubicBezTo>
                <a:cubicBezTo>
                  <a:pt x="1482" y="335"/>
                  <a:pt x="1487" y="328"/>
                  <a:pt x="1494" y="325"/>
                </a:cubicBezTo>
                <a:cubicBezTo>
                  <a:pt x="1523" y="318"/>
                  <a:pt x="1527" y="307"/>
                  <a:pt x="1536" y="309"/>
                </a:cubicBezTo>
                <a:cubicBezTo>
                  <a:pt x="1566" y="281"/>
                  <a:pt x="1572" y="284"/>
                  <a:pt x="1574" y="275"/>
                </a:cubicBezTo>
                <a:cubicBezTo>
                  <a:pt x="1535" y="290"/>
                  <a:pt x="1529" y="300"/>
                  <a:pt x="1520" y="302"/>
                </a:cubicBezTo>
                <a:cubicBezTo>
                  <a:pt x="1441" y="337"/>
                  <a:pt x="1437" y="341"/>
                  <a:pt x="1431" y="337"/>
                </a:cubicBezTo>
                <a:cubicBezTo>
                  <a:pt x="1384" y="362"/>
                  <a:pt x="1371" y="355"/>
                  <a:pt x="1364" y="364"/>
                </a:cubicBezTo>
                <a:cubicBezTo>
                  <a:pt x="1221" y="426"/>
                  <a:pt x="1214" y="424"/>
                  <a:pt x="1209" y="431"/>
                </a:cubicBezTo>
                <a:cubicBezTo>
                  <a:pt x="1155" y="462"/>
                  <a:pt x="1149" y="462"/>
                  <a:pt x="1146" y="472"/>
                </a:cubicBezTo>
                <a:cubicBezTo>
                  <a:pt x="1120" y="492"/>
                  <a:pt x="1108" y="498"/>
                  <a:pt x="1098" y="507"/>
                </a:cubicBezTo>
                <a:cubicBezTo>
                  <a:pt x="1031" y="555"/>
                  <a:pt x="1029" y="568"/>
                  <a:pt x="1022" y="568"/>
                </a:cubicBezTo>
                <a:cubicBezTo>
                  <a:pt x="987" y="600"/>
                  <a:pt x="987" y="618"/>
                  <a:pt x="977" y="611"/>
                </a:cubicBezTo>
                <a:cubicBezTo>
                  <a:pt x="1000" y="581"/>
                  <a:pt x="1007" y="572"/>
                  <a:pt x="1014" y="564"/>
                </a:cubicBezTo>
                <a:cubicBezTo>
                  <a:pt x="1065" y="510"/>
                  <a:pt x="1076" y="510"/>
                  <a:pt x="1081" y="496"/>
                </a:cubicBezTo>
                <a:cubicBezTo>
                  <a:pt x="1130" y="452"/>
                  <a:pt x="1139" y="462"/>
                  <a:pt x="1140" y="450"/>
                </a:cubicBezTo>
                <a:cubicBezTo>
                  <a:pt x="1209" y="412"/>
                  <a:pt x="1220" y="395"/>
                  <a:pt x="1237" y="392"/>
                </a:cubicBezTo>
                <a:cubicBezTo>
                  <a:pt x="1294" y="358"/>
                  <a:pt x="1301" y="365"/>
                  <a:pt x="1303" y="359"/>
                </a:cubicBezTo>
                <a:cubicBezTo>
                  <a:pt x="1342" y="346"/>
                  <a:pt x="1342" y="336"/>
                  <a:pt x="1348" y="338"/>
                </a:cubicBezTo>
                <a:cubicBezTo>
                  <a:pt x="1387" y="325"/>
                  <a:pt x="1391" y="324"/>
                  <a:pt x="1395" y="324"/>
                </a:cubicBezTo>
                <a:cubicBezTo>
                  <a:pt x="1425" y="323"/>
                  <a:pt x="1424" y="308"/>
                  <a:pt x="1431" y="315"/>
                </a:cubicBezTo>
                <a:cubicBezTo>
                  <a:pt x="1469" y="299"/>
                  <a:pt x="1473" y="298"/>
                  <a:pt x="1477" y="298"/>
                </a:cubicBezTo>
                <a:cubicBezTo>
                  <a:pt x="1500" y="284"/>
                  <a:pt x="1510" y="279"/>
                  <a:pt x="1504" y="275"/>
                </a:cubicBezTo>
                <a:cubicBezTo>
                  <a:pt x="1449" y="298"/>
                  <a:pt x="1443" y="300"/>
                  <a:pt x="1437" y="302"/>
                </a:cubicBezTo>
                <a:cubicBezTo>
                  <a:pt x="1355" y="326"/>
                  <a:pt x="1342" y="326"/>
                  <a:pt x="1333" y="334"/>
                </a:cubicBezTo>
                <a:cubicBezTo>
                  <a:pt x="1257" y="359"/>
                  <a:pt x="1255" y="370"/>
                  <a:pt x="1249" y="372"/>
                </a:cubicBezTo>
                <a:cubicBezTo>
                  <a:pt x="1190" y="403"/>
                  <a:pt x="1180" y="412"/>
                  <a:pt x="1170" y="419"/>
                </a:cubicBezTo>
                <a:cubicBezTo>
                  <a:pt x="1117" y="453"/>
                  <a:pt x="1112" y="458"/>
                  <a:pt x="1108" y="464"/>
                </a:cubicBezTo>
                <a:cubicBezTo>
                  <a:pt x="1028" y="525"/>
                  <a:pt x="1027" y="539"/>
                  <a:pt x="1021" y="542"/>
                </a:cubicBezTo>
                <a:cubicBezTo>
                  <a:pt x="1005" y="554"/>
                  <a:pt x="1006" y="540"/>
                  <a:pt x="1012" y="541"/>
                </a:cubicBezTo>
                <a:cubicBezTo>
                  <a:pt x="1047" y="492"/>
                  <a:pt x="1052" y="493"/>
                  <a:pt x="1054" y="484"/>
                </a:cubicBezTo>
                <a:cubicBezTo>
                  <a:pt x="1076" y="477"/>
                  <a:pt x="1077" y="462"/>
                  <a:pt x="1083" y="462"/>
                </a:cubicBezTo>
                <a:cubicBezTo>
                  <a:pt x="1109" y="445"/>
                  <a:pt x="1110" y="437"/>
                  <a:pt x="1114" y="438"/>
                </a:cubicBezTo>
                <a:cubicBezTo>
                  <a:pt x="1153" y="403"/>
                  <a:pt x="1166" y="403"/>
                  <a:pt x="1176" y="393"/>
                </a:cubicBezTo>
                <a:cubicBezTo>
                  <a:pt x="1195" y="373"/>
                  <a:pt x="1203" y="378"/>
                  <a:pt x="1207" y="372"/>
                </a:cubicBezTo>
                <a:cubicBezTo>
                  <a:pt x="1277" y="331"/>
                  <a:pt x="1282" y="326"/>
                  <a:pt x="1289" y="327"/>
                </a:cubicBezTo>
                <a:cubicBezTo>
                  <a:pt x="1316" y="309"/>
                  <a:pt x="1322" y="314"/>
                  <a:pt x="1323" y="307"/>
                </a:cubicBezTo>
                <a:cubicBezTo>
                  <a:pt x="1368" y="284"/>
                  <a:pt x="1379" y="291"/>
                  <a:pt x="1383" y="281"/>
                </a:cubicBezTo>
                <a:cubicBezTo>
                  <a:pt x="1431" y="265"/>
                  <a:pt x="1440" y="267"/>
                  <a:pt x="1446" y="262"/>
                </a:cubicBezTo>
                <a:cubicBezTo>
                  <a:pt x="1483" y="254"/>
                  <a:pt x="1497" y="251"/>
                  <a:pt x="1510" y="246"/>
                </a:cubicBezTo>
                <a:cubicBezTo>
                  <a:pt x="1564" y="220"/>
                  <a:pt x="1577" y="214"/>
                  <a:pt x="1590" y="206"/>
                </a:cubicBezTo>
                <a:cubicBezTo>
                  <a:pt x="1614" y="198"/>
                  <a:pt x="1615" y="190"/>
                  <a:pt x="1619" y="191"/>
                </a:cubicBezTo>
                <a:cubicBezTo>
                  <a:pt x="1599" y="186"/>
                  <a:pt x="1596" y="203"/>
                  <a:pt x="1585" y="201"/>
                </a:cubicBezTo>
                <a:cubicBezTo>
                  <a:pt x="1528" y="227"/>
                  <a:pt x="1520" y="234"/>
                  <a:pt x="1510" y="233"/>
                </a:cubicBezTo>
                <a:cubicBezTo>
                  <a:pt x="1386" y="267"/>
                  <a:pt x="1383" y="273"/>
                  <a:pt x="1378" y="272"/>
                </a:cubicBezTo>
                <a:cubicBezTo>
                  <a:pt x="1344" y="288"/>
                  <a:pt x="1334" y="288"/>
                  <a:pt x="1328" y="297"/>
                </a:cubicBezTo>
                <a:cubicBezTo>
                  <a:pt x="1310" y="302"/>
                  <a:pt x="1306" y="306"/>
                  <a:pt x="1301" y="307"/>
                </a:cubicBezTo>
                <a:cubicBezTo>
                  <a:pt x="1245" y="341"/>
                  <a:pt x="1236" y="341"/>
                  <a:pt x="1229" y="347"/>
                </a:cubicBezTo>
                <a:cubicBezTo>
                  <a:pt x="1182" y="370"/>
                  <a:pt x="1180" y="381"/>
                  <a:pt x="1173" y="379"/>
                </a:cubicBezTo>
                <a:cubicBezTo>
                  <a:pt x="1140" y="403"/>
                  <a:pt x="1137" y="406"/>
                  <a:pt x="1132" y="405"/>
                </a:cubicBezTo>
                <a:cubicBezTo>
                  <a:pt x="1107" y="426"/>
                  <a:pt x="1105" y="427"/>
                  <a:pt x="1104" y="430"/>
                </a:cubicBezTo>
                <a:cubicBezTo>
                  <a:pt x="1058" y="469"/>
                  <a:pt x="1049" y="481"/>
                  <a:pt x="1037" y="486"/>
                </a:cubicBezTo>
                <a:cubicBezTo>
                  <a:pt x="1017" y="510"/>
                  <a:pt x="1013" y="518"/>
                  <a:pt x="1006" y="519"/>
                </a:cubicBezTo>
                <a:cubicBezTo>
                  <a:pt x="1061" y="441"/>
                  <a:pt x="1074" y="433"/>
                  <a:pt x="1086" y="422"/>
                </a:cubicBezTo>
                <a:cubicBezTo>
                  <a:pt x="1109" y="407"/>
                  <a:pt x="1109" y="391"/>
                  <a:pt x="1117" y="395"/>
                </a:cubicBezTo>
                <a:cubicBezTo>
                  <a:pt x="1178" y="351"/>
                  <a:pt x="1188" y="340"/>
                  <a:pt x="1200" y="334"/>
                </a:cubicBezTo>
                <a:cubicBezTo>
                  <a:pt x="1237" y="306"/>
                  <a:pt x="1242" y="301"/>
                  <a:pt x="1249" y="302"/>
                </a:cubicBezTo>
                <a:cubicBezTo>
                  <a:pt x="1286" y="279"/>
                  <a:pt x="1290" y="280"/>
                  <a:pt x="1292" y="277"/>
                </a:cubicBezTo>
                <a:cubicBezTo>
                  <a:pt x="1342" y="253"/>
                  <a:pt x="1350" y="257"/>
                  <a:pt x="1355" y="252"/>
                </a:cubicBezTo>
                <a:cubicBezTo>
                  <a:pt x="1378" y="240"/>
                  <a:pt x="1386" y="245"/>
                  <a:pt x="1390" y="239"/>
                </a:cubicBezTo>
                <a:cubicBezTo>
                  <a:pt x="1427" y="222"/>
                  <a:pt x="1436" y="229"/>
                  <a:pt x="1441" y="224"/>
                </a:cubicBezTo>
                <a:cubicBezTo>
                  <a:pt x="1495" y="205"/>
                  <a:pt x="1504" y="212"/>
                  <a:pt x="1509" y="208"/>
                </a:cubicBezTo>
                <a:cubicBezTo>
                  <a:pt x="1545" y="188"/>
                  <a:pt x="1553" y="194"/>
                  <a:pt x="1556" y="188"/>
                </a:cubicBezTo>
                <a:cubicBezTo>
                  <a:pt x="1592" y="175"/>
                  <a:pt x="1595" y="175"/>
                  <a:pt x="1598" y="175"/>
                </a:cubicBezTo>
                <a:cubicBezTo>
                  <a:pt x="1628" y="165"/>
                  <a:pt x="1638" y="150"/>
                  <a:pt x="1633" y="146"/>
                </a:cubicBezTo>
                <a:cubicBezTo>
                  <a:pt x="1552" y="184"/>
                  <a:pt x="1547" y="183"/>
                  <a:pt x="1543" y="188"/>
                </a:cubicBezTo>
                <a:cubicBezTo>
                  <a:pt x="1524" y="192"/>
                  <a:pt x="1519" y="191"/>
                  <a:pt x="1517" y="198"/>
                </a:cubicBezTo>
                <a:cubicBezTo>
                  <a:pt x="1482" y="201"/>
                  <a:pt x="1478" y="205"/>
                  <a:pt x="1474" y="207"/>
                </a:cubicBezTo>
                <a:cubicBezTo>
                  <a:pt x="1437" y="214"/>
                  <a:pt x="1434" y="216"/>
                  <a:pt x="1432" y="217"/>
                </a:cubicBezTo>
                <a:cubicBezTo>
                  <a:pt x="1336" y="248"/>
                  <a:pt x="1324" y="252"/>
                  <a:pt x="1312" y="255"/>
                </a:cubicBezTo>
                <a:cubicBezTo>
                  <a:pt x="1256" y="279"/>
                  <a:pt x="1253" y="290"/>
                  <a:pt x="1246" y="288"/>
                </a:cubicBezTo>
                <a:cubicBezTo>
                  <a:pt x="1209" y="313"/>
                  <a:pt x="1203" y="313"/>
                  <a:pt x="1199" y="321"/>
                </a:cubicBezTo>
                <a:cubicBezTo>
                  <a:pt x="1128" y="382"/>
                  <a:pt x="1094" y="381"/>
                  <a:pt x="1074" y="420"/>
                </a:cubicBezTo>
                <a:cubicBezTo>
                  <a:pt x="1039" y="431"/>
                  <a:pt x="1041" y="426"/>
                  <a:pt x="1044" y="416"/>
                </a:cubicBezTo>
                <a:cubicBezTo>
                  <a:pt x="1066" y="399"/>
                  <a:pt x="1067" y="394"/>
                  <a:pt x="1070" y="393"/>
                </a:cubicBezTo>
                <a:cubicBezTo>
                  <a:pt x="1113" y="364"/>
                  <a:pt x="1123" y="347"/>
                  <a:pt x="1138" y="344"/>
                </a:cubicBezTo>
                <a:cubicBezTo>
                  <a:pt x="1179" y="317"/>
                  <a:pt x="1183" y="317"/>
                  <a:pt x="1184" y="311"/>
                </a:cubicBezTo>
                <a:cubicBezTo>
                  <a:pt x="1228" y="278"/>
                  <a:pt x="1246" y="277"/>
                  <a:pt x="1259" y="265"/>
                </a:cubicBezTo>
                <a:cubicBezTo>
                  <a:pt x="1359" y="217"/>
                  <a:pt x="1367" y="214"/>
                  <a:pt x="1374" y="210"/>
                </a:cubicBezTo>
                <a:cubicBezTo>
                  <a:pt x="1415" y="193"/>
                  <a:pt x="1429" y="181"/>
                  <a:pt x="1446" y="179"/>
                </a:cubicBezTo>
                <a:cubicBezTo>
                  <a:pt x="1484" y="161"/>
                  <a:pt x="1490" y="164"/>
                  <a:pt x="1493" y="159"/>
                </a:cubicBezTo>
                <a:cubicBezTo>
                  <a:pt x="1548" y="148"/>
                  <a:pt x="1550" y="140"/>
                  <a:pt x="1553" y="139"/>
                </a:cubicBezTo>
                <a:cubicBezTo>
                  <a:pt x="1579" y="130"/>
                  <a:pt x="1591" y="128"/>
                  <a:pt x="1585" y="124"/>
                </a:cubicBezTo>
                <a:cubicBezTo>
                  <a:pt x="1522" y="141"/>
                  <a:pt x="1520" y="144"/>
                  <a:pt x="1516" y="144"/>
                </a:cubicBezTo>
                <a:cubicBezTo>
                  <a:pt x="1479" y="160"/>
                  <a:pt x="1471" y="159"/>
                  <a:pt x="1463" y="161"/>
                </a:cubicBezTo>
                <a:cubicBezTo>
                  <a:pt x="1388" y="186"/>
                  <a:pt x="1382" y="198"/>
                  <a:pt x="1373" y="199"/>
                </a:cubicBezTo>
                <a:cubicBezTo>
                  <a:pt x="1353" y="207"/>
                  <a:pt x="1351" y="210"/>
                  <a:pt x="1347" y="207"/>
                </a:cubicBezTo>
                <a:cubicBezTo>
                  <a:pt x="1330" y="216"/>
                  <a:pt x="1326" y="220"/>
                  <a:pt x="1321" y="220"/>
                </a:cubicBezTo>
                <a:cubicBezTo>
                  <a:pt x="1288" y="236"/>
                  <a:pt x="1281" y="244"/>
                  <a:pt x="1272" y="246"/>
                </a:cubicBezTo>
                <a:cubicBezTo>
                  <a:pt x="1217" y="280"/>
                  <a:pt x="1210" y="280"/>
                  <a:pt x="1204" y="288"/>
                </a:cubicBezTo>
                <a:cubicBezTo>
                  <a:pt x="1135" y="337"/>
                  <a:pt x="1124" y="332"/>
                  <a:pt x="1119" y="342"/>
                </a:cubicBezTo>
                <a:cubicBezTo>
                  <a:pt x="1092" y="361"/>
                  <a:pt x="1085" y="367"/>
                  <a:pt x="1079" y="374"/>
                </a:cubicBezTo>
                <a:cubicBezTo>
                  <a:pt x="1062" y="384"/>
                  <a:pt x="1059" y="384"/>
                  <a:pt x="1060" y="381"/>
                </a:cubicBezTo>
                <a:cubicBezTo>
                  <a:pt x="1107" y="325"/>
                  <a:pt x="1114" y="316"/>
                  <a:pt x="1124" y="312"/>
                </a:cubicBezTo>
                <a:cubicBezTo>
                  <a:pt x="1151" y="285"/>
                  <a:pt x="1157" y="285"/>
                  <a:pt x="1160" y="280"/>
                </a:cubicBezTo>
                <a:cubicBezTo>
                  <a:pt x="1190" y="258"/>
                  <a:pt x="1192" y="255"/>
                  <a:pt x="1196" y="259"/>
                </a:cubicBezTo>
                <a:cubicBezTo>
                  <a:pt x="1217" y="250"/>
                  <a:pt x="1215" y="234"/>
                  <a:pt x="1222" y="242"/>
                </a:cubicBezTo>
                <a:cubicBezTo>
                  <a:pt x="1295" y="204"/>
                  <a:pt x="1299" y="194"/>
                  <a:pt x="1308" y="195"/>
                </a:cubicBezTo>
                <a:cubicBezTo>
                  <a:pt x="1334" y="185"/>
                  <a:pt x="1335" y="175"/>
                  <a:pt x="1341" y="178"/>
                </a:cubicBezTo>
                <a:cubicBezTo>
                  <a:pt x="1378" y="161"/>
                  <a:pt x="1383" y="163"/>
                  <a:pt x="1387" y="161"/>
                </a:cubicBezTo>
                <a:cubicBezTo>
                  <a:pt x="1413" y="148"/>
                  <a:pt x="1419" y="155"/>
                  <a:pt x="1421" y="148"/>
                </a:cubicBezTo>
                <a:cubicBezTo>
                  <a:pt x="1453" y="136"/>
                  <a:pt x="1459" y="129"/>
                  <a:pt x="1469" y="128"/>
                </a:cubicBezTo>
                <a:cubicBezTo>
                  <a:pt x="1496" y="118"/>
                  <a:pt x="1499" y="117"/>
                  <a:pt x="1503" y="116"/>
                </a:cubicBezTo>
                <a:cubicBezTo>
                  <a:pt x="1533" y="107"/>
                  <a:pt x="1534" y="99"/>
                  <a:pt x="1541" y="104"/>
                </a:cubicBezTo>
                <a:cubicBezTo>
                  <a:pt x="1595" y="80"/>
                  <a:pt x="1599" y="66"/>
                  <a:pt x="1608" y="68"/>
                </a:cubicBezTo>
                <a:cubicBezTo>
                  <a:pt x="1643" y="43"/>
                  <a:pt x="1650" y="46"/>
                  <a:pt x="1651" y="37"/>
                </a:cubicBezTo>
                <a:cubicBezTo>
                  <a:pt x="1698" y="3"/>
                  <a:pt x="1706" y="15"/>
                  <a:pt x="1707" y="5"/>
                </a:cubicBezTo>
                <a:cubicBezTo>
                  <a:pt x="1706" y="1"/>
                  <a:pt x="1706" y="1"/>
                  <a:pt x="1706" y="1"/>
                </a:cubicBezTo>
                <a:cubicBezTo>
                  <a:pt x="1636" y="42"/>
                  <a:pt x="1630" y="44"/>
                  <a:pt x="1624" y="47"/>
                </a:cubicBezTo>
                <a:cubicBezTo>
                  <a:pt x="1588" y="67"/>
                  <a:pt x="1582" y="69"/>
                  <a:pt x="1577" y="73"/>
                </a:cubicBezTo>
                <a:cubicBezTo>
                  <a:pt x="1502" y="101"/>
                  <a:pt x="1498" y="108"/>
                  <a:pt x="1491" y="107"/>
                </a:cubicBezTo>
                <a:cubicBezTo>
                  <a:pt x="1414" y="138"/>
                  <a:pt x="1405" y="141"/>
                  <a:pt x="1395" y="143"/>
                </a:cubicBezTo>
                <a:cubicBezTo>
                  <a:pt x="1361" y="160"/>
                  <a:pt x="1352" y="160"/>
                  <a:pt x="1344" y="164"/>
                </a:cubicBezTo>
                <a:cubicBezTo>
                  <a:pt x="1300" y="183"/>
                  <a:pt x="1295" y="183"/>
                  <a:pt x="1292" y="188"/>
                </a:cubicBezTo>
                <a:cubicBezTo>
                  <a:pt x="1234" y="218"/>
                  <a:pt x="1227" y="226"/>
                  <a:pt x="1217" y="227"/>
                </a:cubicBezTo>
                <a:cubicBezTo>
                  <a:pt x="1160" y="266"/>
                  <a:pt x="1151" y="270"/>
                  <a:pt x="1144" y="280"/>
                </a:cubicBezTo>
                <a:cubicBezTo>
                  <a:pt x="1104" y="309"/>
                  <a:pt x="1100" y="312"/>
                  <a:pt x="1098" y="319"/>
                </a:cubicBezTo>
                <a:cubicBezTo>
                  <a:pt x="1093" y="303"/>
                  <a:pt x="1098" y="293"/>
                  <a:pt x="1106" y="288"/>
                </a:cubicBezTo>
                <a:cubicBezTo>
                  <a:pt x="1138" y="265"/>
                  <a:pt x="1147" y="260"/>
                  <a:pt x="1154" y="252"/>
                </a:cubicBezTo>
                <a:cubicBezTo>
                  <a:pt x="1210" y="216"/>
                  <a:pt x="1217" y="209"/>
                  <a:pt x="1225" y="202"/>
                </a:cubicBezTo>
                <a:cubicBezTo>
                  <a:pt x="1296" y="160"/>
                  <a:pt x="1300" y="161"/>
                  <a:pt x="1302" y="158"/>
                </a:cubicBezTo>
                <a:cubicBezTo>
                  <a:pt x="1362" y="135"/>
                  <a:pt x="1366" y="125"/>
                  <a:pt x="1374" y="127"/>
                </a:cubicBezTo>
                <a:cubicBezTo>
                  <a:pt x="1409" y="117"/>
                  <a:pt x="1410" y="109"/>
                  <a:pt x="1415" y="113"/>
                </a:cubicBezTo>
                <a:cubicBezTo>
                  <a:pt x="1463" y="94"/>
                  <a:pt x="1489" y="83"/>
                  <a:pt x="1516" y="74"/>
                </a:cubicBezTo>
                <a:cubicBezTo>
                  <a:pt x="1562" y="54"/>
                  <a:pt x="1570" y="55"/>
                  <a:pt x="1575" y="50"/>
                </a:cubicBezTo>
                <a:cubicBezTo>
                  <a:pt x="1640" y="15"/>
                  <a:pt x="1645" y="7"/>
                  <a:pt x="1651" y="2"/>
                </a:cubicBezTo>
                <a:cubicBezTo>
                  <a:pt x="1637" y="3"/>
                  <a:pt x="1635" y="6"/>
                  <a:pt x="1631" y="5"/>
                </a:cubicBezTo>
                <a:cubicBezTo>
                  <a:pt x="1547" y="51"/>
                  <a:pt x="1539" y="51"/>
                  <a:pt x="1532" y="52"/>
                </a:cubicBezTo>
                <a:cubicBezTo>
                  <a:pt x="1490" y="73"/>
                  <a:pt x="1486" y="70"/>
                  <a:pt x="1482" y="71"/>
                </a:cubicBezTo>
                <a:cubicBezTo>
                  <a:pt x="1448" y="94"/>
                  <a:pt x="1437" y="85"/>
                  <a:pt x="1431" y="92"/>
                </a:cubicBezTo>
                <a:cubicBezTo>
                  <a:pt x="1324" y="130"/>
                  <a:pt x="1318" y="136"/>
                  <a:pt x="1311" y="139"/>
                </a:cubicBezTo>
                <a:cubicBezTo>
                  <a:pt x="1284" y="152"/>
                  <a:pt x="1278" y="159"/>
                  <a:pt x="1270" y="159"/>
                </a:cubicBezTo>
                <a:cubicBezTo>
                  <a:pt x="1250" y="180"/>
                  <a:pt x="1243" y="175"/>
                  <a:pt x="1241" y="180"/>
                </a:cubicBezTo>
                <a:cubicBezTo>
                  <a:pt x="1204" y="206"/>
                  <a:pt x="1195" y="205"/>
                  <a:pt x="1190" y="215"/>
                </a:cubicBezTo>
                <a:cubicBezTo>
                  <a:pt x="1121" y="258"/>
                  <a:pt x="1117" y="271"/>
                  <a:pt x="1108" y="269"/>
                </a:cubicBezTo>
                <a:cubicBezTo>
                  <a:pt x="1159" y="220"/>
                  <a:pt x="1165" y="199"/>
                  <a:pt x="1178" y="199"/>
                </a:cubicBezTo>
                <a:cubicBezTo>
                  <a:pt x="1195" y="184"/>
                  <a:pt x="1197" y="181"/>
                  <a:pt x="1201" y="184"/>
                </a:cubicBezTo>
                <a:cubicBezTo>
                  <a:pt x="1248" y="157"/>
                  <a:pt x="1250" y="146"/>
                  <a:pt x="1257" y="146"/>
                </a:cubicBezTo>
                <a:cubicBezTo>
                  <a:pt x="1310" y="112"/>
                  <a:pt x="1319" y="120"/>
                  <a:pt x="1323" y="113"/>
                </a:cubicBezTo>
                <a:cubicBezTo>
                  <a:pt x="1362" y="95"/>
                  <a:pt x="1370" y="97"/>
                  <a:pt x="1374" y="92"/>
                </a:cubicBezTo>
                <a:cubicBezTo>
                  <a:pt x="1437" y="78"/>
                  <a:pt x="1438" y="64"/>
                  <a:pt x="1446" y="67"/>
                </a:cubicBezTo>
                <a:cubicBezTo>
                  <a:pt x="1469" y="58"/>
                  <a:pt x="1476" y="59"/>
                  <a:pt x="1480" y="54"/>
                </a:cubicBezTo>
                <a:cubicBezTo>
                  <a:pt x="1500" y="47"/>
                  <a:pt x="1503" y="47"/>
                  <a:pt x="1506" y="47"/>
                </a:cubicBezTo>
                <a:cubicBezTo>
                  <a:pt x="1557" y="24"/>
                  <a:pt x="1564" y="27"/>
                  <a:pt x="1569" y="21"/>
                </a:cubicBezTo>
                <a:cubicBezTo>
                  <a:pt x="1592" y="12"/>
                  <a:pt x="1598" y="12"/>
                  <a:pt x="1602" y="5"/>
                </a:cubicBezTo>
                <a:cubicBezTo>
                  <a:pt x="1588" y="2"/>
                  <a:pt x="1585" y="4"/>
                  <a:pt x="1583" y="5"/>
                </a:cubicBezTo>
                <a:cubicBezTo>
                  <a:pt x="1544" y="17"/>
                  <a:pt x="1531" y="27"/>
                  <a:pt x="1516" y="32"/>
                </a:cubicBezTo>
                <a:cubicBezTo>
                  <a:pt x="1456" y="43"/>
                  <a:pt x="1456" y="57"/>
                  <a:pt x="1449" y="53"/>
                </a:cubicBezTo>
                <a:cubicBezTo>
                  <a:pt x="1418" y="65"/>
                  <a:pt x="1413" y="65"/>
                  <a:pt x="1408" y="66"/>
                </a:cubicBezTo>
                <a:cubicBezTo>
                  <a:pt x="1363" y="81"/>
                  <a:pt x="1360" y="87"/>
                  <a:pt x="1354" y="86"/>
                </a:cubicBezTo>
                <a:cubicBezTo>
                  <a:pt x="1319" y="101"/>
                  <a:pt x="1310" y="104"/>
                  <a:pt x="1301" y="106"/>
                </a:cubicBezTo>
                <a:cubicBezTo>
                  <a:pt x="1255" y="133"/>
                  <a:pt x="1253" y="133"/>
                  <a:pt x="1250" y="133"/>
                </a:cubicBezTo>
                <a:cubicBezTo>
                  <a:pt x="1260" y="123"/>
                  <a:pt x="1264" y="116"/>
                  <a:pt x="1268" y="113"/>
                </a:cubicBezTo>
                <a:cubicBezTo>
                  <a:pt x="1316" y="90"/>
                  <a:pt x="1319" y="83"/>
                  <a:pt x="1324" y="82"/>
                </a:cubicBezTo>
                <a:cubicBezTo>
                  <a:pt x="1391" y="43"/>
                  <a:pt x="1431" y="28"/>
                  <a:pt x="1473" y="15"/>
                </a:cubicBezTo>
                <a:cubicBezTo>
                  <a:pt x="1471" y="3"/>
                  <a:pt x="1468" y="3"/>
                  <a:pt x="1466" y="3"/>
                </a:cubicBezTo>
                <a:cubicBezTo>
                  <a:pt x="1425" y="21"/>
                  <a:pt x="1412" y="24"/>
                  <a:pt x="1399" y="30"/>
                </a:cubicBezTo>
                <a:cubicBezTo>
                  <a:pt x="1372" y="34"/>
                  <a:pt x="1370" y="48"/>
                  <a:pt x="1362" y="48"/>
                </a:cubicBezTo>
                <a:cubicBezTo>
                  <a:pt x="1312" y="80"/>
                  <a:pt x="1306" y="72"/>
                  <a:pt x="1305" y="69"/>
                </a:cubicBezTo>
                <a:cubicBezTo>
                  <a:pt x="1261" y="106"/>
                  <a:pt x="1249" y="115"/>
                  <a:pt x="1236" y="121"/>
                </a:cubicBezTo>
                <a:cubicBezTo>
                  <a:pt x="1204" y="145"/>
                  <a:pt x="1199" y="157"/>
                  <a:pt x="1190" y="160"/>
                </a:cubicBezTo>
                <a:cubicBezTo>
                  <a:pt x="1146" y="195"/>
                  <a:pt x="1150" y="184"/>
                  <a:pt x="1155" y="179"/>
                </a:cubicBezTo>
                <a:cubicBezTo>
                  <a:pt x="1204" y="118"/>
                  <a:pt x="1215" y="114"/>
                  <a:pt x="1223" y="102"/>
                </a:cubicBezTo>
                <a:cubicBezTo>
                  <a:pt x="1257" y="77"/>
                  <a:pt x="1264" y="77"/>
                  <a:pt x="1267" y="68"/>
                </a:cubicBezTo>
                <a:cubicBezTo>
                  <a:pt x="1303" y="49"/>
                  <a:pt x="1304" y="42"/>
                  <a:pt x="1309" y="46"/>
                </a:cubicBezTo>
                <a:cubicBezTo>
                  <a:pt x="1354" y="18"/>
                  <a:pt x="1356" y="14"/>
                  <a:pt x="1357" y="10"/>
                </a:cubicBezTo>
                <a:cubicBezTo>
                  <a:pt x="1353" y="1"/>
                  <a:pt x="1353" y="1"/>
                  <a:pt x="1353" y="1"/>
                </a:cubicBezTo>
                <a:cubicBezTo>
                  <a:pt x="1328" y="15"/>
                  <a:pt x="1325" y="18"/>
                  <a:pt x="1322" y="23"/>
                </a:cubicBezTo>
                <a:cubicBezTo>
                  <a:pt x="1262" y="54"/>
                  <a:pt x="1258" y="67"/>
                  <a:pt x="1249" y="66"/>
                </a:cubicBezTo>
                <a:cubicBezTo>
                  <a:pt x="1234" y="69"/>
                  <a:pt x="1241" y="69"/>
                  <a:pt x="1246" y="65"/>
                </a:cubicBezTo>
                <a:cubicBezTo>
                  <a:pt x="1284" y="42"/>
                  <a:pt x="1287" y="30"/>
                  <a:pt x="1293" y="26"/>
                </a:cubicBezTo>
                <a:cubicBezTo>
                  <a:pt x="1311" y="1"/>
                  <a:pt x="1311" y="1"/>
                  <a:pt x="1311" y="1"/>
                </a:cubicBezTo>
                <a:cubicBezTo>
                  <a:pt x="1291" y="14"/>
                  <a:pt x="1290" y="19"/>
                  <a:pt x="1285" y="15"/>
                </a:cubicBezTo>
                <a:cubicBezTo>
                  <a:pt x="1255" y="38"/>
                  <a:pt x="1251" y="46"/>
                  <a:pt x="1244" y="48"/>
                </a:cubicBezTo>
                <a:cubicBezTo>
                  <a:pt x="1221" y="68"/>
                  <a:pt x="1218" y="53"/>
                  <a:pt x="1221" y="44"/>
                </a:cubicBezTo>
                <a:cubicBezTo>
                  <a:pt x="1261" y="6"/>
                  <a:pt x="1264" y="2"/>
                  <a:pt x="1267" y="1"/>
                </a:cubicBezTo>
                <a:cubicBezTo>
                  <a:pt x="1217" y="9"/>
                  <a:pt x="1218" y="5"/>
                  <a:pt x="1219" y="1"/>
                </a:cubicBezTo>
                <a:cubicBezTo>
                  <a:pt x="1198" y="35"/>
                  <a:pt x="1200" y="50"/>
                  <a:pt x="1194" y="67"/>
                </a:cubicBezTo>
                <a:cubicBezTo>
                  <a:pt x="1185" y="32"/>
                  <a:pt x="1190" y="23"/>
                  <a:pt x="1189" y="16"/>
                </a:cubicBezTo>
                <a:cubicBezTo>
                  <a:pt x="1179" y="3"/>
                  <a:pt x="1179" y="6"/>
                  <a:pt x="1179" y="9"/>
                </a:cubicBezTo>
                <a:cubicBezTo>
                  <a:pt x="1160" y="104"/>
                  <a:pt x="1151" y="130"/>
                  <a:pt x="1144" y="155"/>
                </a:cubicBezTo>
                <a:cubicBezTo>
                  <a:pt x="1135" y="148"/>
                  <a:pt x="1143" y="111"/>
                  <a:pt x="1149" y="75"/>
                </a:cubicBezTo>
                <a:cubicBezTo>
                  <a:pt x="1157" y="39"/>
                  <a:pt x="1150" y="33"/>
                  <a:pt x="1158" y="21"/>
                </a:cubicBezTo>
                <a:cubicBezTo>
                  <a:pt x="1145" y="12"/>
                  <a:pt x="1146" y="23"/>
                  <a:pt x="1141" y="36"/>
                </a:cubicBezTo>
                <a:cubicBezTo>
                  <a:pt x="1132" y="93"/>
                  <a:pt x="1134" y="96"/>
                  <a:pt x="1131" y="101"/>
                </a:cubicBezTo>
                <a:cubicBezTo>
                  <a:pt x="1125" y="60"/>
                  <a:pt x="1132" y="53"/>
                  <a:pt x="1129" y="49"/>
                </a:cubicBezTo>
                <a:cubicBezTo>
                  <a:pt x="1127" y="4"/>
                  <a:pt x="1128" y="2"/>
                  <a:pt x="1129" y="1"/>
                </a:cubicBezTo>
                <a:cubicBezTo>
                  <a:pt x="1119" y="61"/>
                  <a:pt x="1115" y="79"/>
                  <a:pt x="1117" y="95"/>
                </a:cubicBezTo>
                <a:cubicBezTo>
                  <a:pt x="1108" y="149"/>
                  <a:pt x="1116" y="159"/>
                  <a:pt x="1109" y="168"/>
                </a:cubicBezTo>
                <a:cubicBezTo>
                  <a:pt x="1108" y="199"/>
                  <a:pt x="1107" y="202"/>
                  <a:pt x="1108" y="206"/>
                </a:cubicBezTo>
                <a:cubicBezTo>
                  <a:pt x="1094" y="237"/>
                  <a:pt x="1103" y="246"/>
                  <a:pt x="1094" y="244"/>
                </a:cubicBezTo>
                <a:cubicBezTo>
                  <a:pt x="1096" y="113"/>
                  <a:pt x="1092" y="95"/>
                  <a:pt x="1091" y="77"/>
                </a:cubicBezTo>
                <a:cubicBezTo>
                  <a:pt x="1072" y="1"/>
                  <a:pt x="1072" y="1"/>
                  <a:pt x="1072" y="1"/>
                </a:cubicBezTo>
                <a:cubicBezTo>
                  <a:pt x="1077" y="42"/>
                  <a:pt x="1075" y="50"/>
                  <a:pt x="1077" y="58"/>
                </a:cubicBezTo>
                <a:cubicBezTo>
                  <a:pt x="1083" y="126"/>
                  <a:pt x="1084" y="129"/>
                  <a:pt x="1084" y="134"/>
                </a:cubicBezTo>
                <a:cubicBezTo>
                  <a:pt x="1091" y="193"/>
                  <a:pt x="1080" y="196"/>
                  <a:pt x="1087" y="203"/>
                </a:cubicBezTo>
                <a:cubicBezTo>
                  <a:pt x="1085" y="247"/>
                  <a:pt x="1078" y="253"/>
                  <a:pt x="1083" y="255"/>
                </a:cubicBezTo>
                <a:cubicBezTo>
                  <a:pt x="1066" y="299"/>
                  <a:pt x="1069" y="290"/>
                  <a:pt x="1071" y="281"/>
                </a:cubicBezTo>
                <a:cubicBezTo>
                  <a:pt x="1070" y="245"/>
                  <a:pt x="1066" y="232"/>
                  <a:pt x="1068" y="216"/>
                </a:cubicBezTo>
                <a:cubicBezTo>
                  <a:pt x="1057" y="159"/>
                  <a:pt x="1060" y="143"/>
                  <a:pt x="1054" y="130"/>
                </a:cubicBezTo>
                <a:cubicBezTo>
                  <a:pt x="1052" y="97"/>
                  <a:pt x="1049" y="93"/>
                  <a:pt x="1052" y="84"/>
                </a:cubicBezTo>
                <a:cubicBezTo>
                  <a:pt x="1050" y="28"/>
                  <a:pt x="1050" y="14"/>
                  <a:pt x="1050" y="1"/>
                </a:cubicBezTo>
                <a:cubicBezTo>
                  <a:pt x="1045" y="114"/>
                  <a:pt x="1043" y="124"/>
                  <a:pt x="1046" y="133"/>
                </a:cubicBezTo>
                <a:cubicBezTo>
                  <a:pt x="1050" y="182"/>
                  <a:pt x="1054" y="186"/>
                  <a:pt x="1051" y="192"/>
                </a:cubicBezTo>
                <a:cubicBezTo>
                  <a:pt x="1053" y="258"/>
                  <a:pt x="1060" y="260"/>
                  <a:pt x="1058" y="266"/>
                </a:cubicBezTo>
                <a:cubicBezTo>
                  <a:pt x="1049" y="350"/>
                  <a:pt x="1055" y="352"/>
                  <a:pt x="1051" y="358"/>
                </a:cubicBezTo>
                <a:cubicBezTo>
                  <a:pt x="1041" y="306"/>
                  <a:pt x="1042" y="289"/>
                  <a:pt x="1039" y="273"/>
                </a:cubicBezTo>
                <a:cubicBezTo>
                  <a:pt x="1028" y="212"/>
                  <a:pt x="1035" y="205"/>
                  <a:pt x="1030" y="202"/>
                </a:cubicBezTo>
                <a:cubicBezTo>
                  <a:pt x="1020" y="147"/>
                  <a:pt x="1023" y="137"/>
                  <a:pt x="1019" y="130"/>
                </a:cubicBezTo>
                <a:cubicBezTo>
                  <a:pt x="1007" y="92"/>
                  <a:pt x="1014" y="85"/>
                  <a:pt x="1008" y="83"/>
                </a:cubicBezTo>
                <a:cubicBezTo>
                  <a:pt x="1000" y="53"/>
                  <a:pt x="1004" y="43"/>
                  <a:pt x="997" y="37"/>
                </a:cubicBezTo>
                <a:cubicBezTo>
                  <a:pt x="988" y="4"/>
                  <a:pt x="991" y="7"/>
                  <a:pt x="990" y="11"/>
                </a:cubicBezTo>
                <a:cubicBezTo>
                  <a:pt x="1005" y="88"/>
                  <a:pt x="1003" y="97"/>
                  <a:pt x="1009" y="103"/>
                </a:cubicBezTo>
                <a:cubicBezTo>
                  <a:pt x="1021" y="191"/>
                  <a:pt x="1018" y="209"/>
                  <a:pt x="1023" y="224"/>
                </a:cubicBezTo>
                <a:cubicBezTo>
                  <a:pt x="1030" y="280"/>
                  <a:pt x="1033" y="287"/>
                  <a:pt x="1028" y="297"/>
                </a:cubicBezTo>
                <a:cubicBezTo>
                  <a:pt x="1028" y="383"/>
                  <a:pt x="1028" y="394"/>
                  <a:pt x="1027" y="404"/>
                </a:cubicBezTo>
                <a:cubicBezTo>
                  <a:pt x="1021" y="424"/>
                  <a:pt x="1020" y="416"/>
                  <a:pt x="1023" y="406"/>
                </a:cubicBezTo>
                <a:cubicBezTo>
                  <a:pt x="1017" y="364"/>
                  <a:pt x="1024" y="357"/>
                  <a:pt x="1021" y="354"/>
                </a:cubicBezTo>
                <a:cubicBezTo>
                  <a:pt x="1014" y="266"/>
                  <a:pt x="1013" y="257"/>
                  <a:pt x="1012" y="248"/>
                </a:cubicBezTo>
                <a:cubicBezTo>
                  <a:pt x="1012" y="215"/>
                  <a:pt x="1011" y="211"/>
                  <a:pt x="1005" y="209"/>
                </a:cubicBezTo>
                <a:cubicBezTo>
                  <a:pt x="998" y="149"/>
                  <a:pt x="993" y="132"/>
                  <a:pt x="991" y="114"/>
                </a:cubicBezTo>
                <a:cubicBezTo>
                  <a:pt x="976" y="25"/>
                  <a:pt x="981" y="13"/>
                  <a:pt x="977" y="5"/>
                </a:cubicBezTo>
                <a:cubicBezTo>
                  <a:pt x="970" y="2"/>
                  <a:pt x="971" y="2"/>
                  <a:pt x="972" y="3"/>
                </a:cubicBezTo>
                <a:cubicBezTo>
                  <a:pt x="968" y="36"/>
                  <a:pt x="962" y="42"/>
                  <a:pt x="965" y="45"/>
                </a:cubicBezTo>
                <a:cubicBezTo>
                  <a:pt x="962" y="82"/>
                  <a:pt x="958" y="87"/>
                  <a:pt x="956" y="92"/>
                </a:cubicBezTo>
                <a:cubicBezTo>
                  <a:pt x="952" y="138"/>
                  <a:pt x="951" y="149"/>
                  <a:pt x="951" y="159"/>
                </a:cubicBezTo>
                <a:cubicBezTo>
                  <a:pt x="953" y="189"/>
                  <a:pt x="953" y="192"/>
                  <a:pt x="953" y="195"/>
                </a:cubicBezTo>
                <a:cubicBezTo>
                  <a:pt x="956" y="244"/>
                  <a:pt x="959" y="250"/>
                  <a:pt x="957" y="258"/>
                </a:cubicBezTo>
                <a:cubicBezTo>
                  <a:pt x="960" y="326"/>
                  <a:pt x="963" y="328"/>
                  <a:pt x="961" y="333"/>
                </a:cubicBezTo>
                <a:cubicBezTo>
                  <a:pt x="975" y="399"/>
                  <a:pt x="969" y="416"/>
                  <a:pt x="974" y="428"/>
                </a:cubicBezTo>
                <a:cubicBezTo>
                  <a:pt x="974" y="476"/>
                  <a:pt x="978" y="478"/>
                  <a:pt x="979" y="481"/>
                </a:cubicBezTo>
                <a:cubicBezTo>
                  <a:pt x="978" y="522"/>
                  <a:pt x="980" y="528"/>
                  <a:pt x="976" y="537"/>
                </a:cubicBezTo>
                <a:cubicBezTo>
                  <a:pt x="979" y="567"/>
                  <a:pt x="970" y="578"/>
                  <a:pt x="973" y="584"/>
                </a:cubicBezTo>
                <a:cubicBezTo>
                  <a:pt x="964" y="592"/>
                  <a:pt x="960" y="578"/>
                  <a:pt x="965" y="561"/>
                </a:cubicBezTo>
                <a:cubicBezTo>
                  <a:pt x="959" y="485"/>
                  <a:pt x="960" y="477"/>
                  <a:pt x="955" y="470"/>
                </a:cubicBezTo>
                <a:cubicBezTo>
                  <a:pt x="943" y="402"/>
                  <a:pt x="946" y="396"/>
                  <a:pt x="947" y="390"/>
                </a:cubicBezTo>
                <a:cubicBezTo>
                  <a:pt x="938" y="357"/>
                  <a:pt x="938" y="351"/>
                  <a:pt x="935" y="347"/>
                </a:cubicBezTo>
                <a:cubicBezTo>
                  <a:pt x="930" y="262"/>
                  <a:pt x="921" y="244"/>
                  <a:pt x="930" y="220"/>
                </a:cubicBezTo>
                <a:cubicBezTo>
                  <a:pt x="926" y="177"/>
                  <a:pt x="933" y="164"/>
                  <a:pt x="927" y="155"/>
                </a:cubicBezTo>
                <a:cubicBezTo>
                  <a:pt x="934" y="117"/>
                  <a:pt x="934" y="109"/>
                  <a:pt x="929" y="102"/>
                </a:cubicBezTo>
                <a:cubicBezTo>
                  <a:pt x="924" y="125"/>
                  <a:pt x="928" y="129"/>
                  <a:pt x="927" y="135"/>
                </a:cubicBezTo>
                <a:cubicBezTo>
                  <a:pt x="923" y="169"/>
                  <a:pt x="922" y="175"/>
                  <a:pt x="918" y="182"/>
                </a:cubicBezTo>
                <a:cubicBezTo>
                  <a:pt x="917" y="267"/>
                  <a:pt x="909" y="281"/>
                  <a:pt x="909" y="293"/>
                </a:cubicBezTo>
                <a:cubicBezTo>
                  <a:pt x="911" y="335"/>
                  <a:pt x="910" y="342"/>
                  <a:pt x="906" y="349"/>
                </a:cubicBezTo>
                <a:cubicBezTo>
                  <a:pt x="911" y="413"/>
                  <a:pt x="909" y="425"/>
                  <a:pt x="914" y="436"/>
                </a:cubicBezTo>
                <a:cubicBezTo>
                  <a:pt x="910" y="462"/>
                  <a:pt x="917" y="462"/>
                  <a:pt x="912" y="467"/>
                </a:cubicBezTo>
                <a:cubicBezTo>
                  <a:pt x="920" y="515"/>
                  <a:pt x="920" y="520"/>
                  <a:pt x="921" y="525"/>
                </a:cubicBezTo>
                <a:cubicBezTo>
                  <a:pt x="926" y="581"/>
                  <a:pt x="933" y="587"/>
                  <a:pt x="928" y="598"/>
                </a:cubicBezTo>
                <a:cubicBezTo>
                  <a:pt x="939" y="632"/>
                  <a:pt x="938" y="639"/>
                  <a:pt x="943" y="643"/>
                </a:cubicBezTo>
                <a:cubicBezTo>
                  <a:pt x="944" y="687"/>
                  <a:pt x="945" y="688"/>
                  <a:pt x="941" y="690"/>
                </a:cubicBezTo>
                <a:cubicBezTo>
                  <a:pt x="926" y="723"/>
                  <a:pt x="928" y="702"/>
                  <a:pt x="917" y="686"/>
                </a:cubicBezTo>
                <a:cubicBezTo>
                  <a:pt x="905" y="649"/>
                  <a:pt x="911" y="636"/>
                  <a:pt x="902" y="628"/>
                </a:cubicBezTo>
                <a:cubicBezTo>
                  <a:pt x="887" y="592"/>
                  <a:pt x="896" y="578"/>
                  <a:pt x="887" y="570"/>
                </a:cubicBezTo>
                <a:cubicBezTo>
                  <a:pt x="877" y="532"/>
                  <a:pt x="881" y="520"/>
                  <a:pt x="876" y="511"/>
                </a:cubicBezTo>
                <a:cubicBezTo>
                  <a:pt x="876" y="490"/>
                  <a:pt x="873" y="487"/>
                  <a:pt x="874" y="481"/>
                </a:cubicBezTo>
                <a:cubicBezTo>
                  <a:pt x="872" y="413"/>
                  <a:pt x="865" y="410"/>
                  <a:pt x="871" y="403"/>
                </a:cubicBezTo>
                <a:cubicBezTo>
                  <a:pt x="872" y="350"/>
                  <a:pt x="866" y="347"/>
                  <a:pt x="871" y="340"/>
                </a:cubicBezTo>
                <a:cubicBezTo>
                  <a:pt x="876" y="285"/>
                  <a:pt x="879" y="279"/>
                  <a:pt x="876" y="275"/>
                </a:cubicBezTo>
                <a:cubicBezTo>
                  <a:pt x="859" y="374"/>
                  <a:pt x="860" y="389"/>
                  <a:pt x="857" y="406"/>
                </a:cubicBezTo>
                <a:cubicBezTo>
                  <a:pt x="858" y="462"/>
                  <a:pt x="864" y="468"/>
                  <a:pt x="863" y="476"/>
                </a:cubicBezTo>
                <a:cubicBezTo>
                  <a:pt x="867" y="507"/>
                  <a:pt x="868" y="515"/>
                  <a:pt x="867" y="523"/>
                </a:cubicBezTo>
                <a:cubicBezTo>
                  <a:pt x="874" y="552"/>
                  <a:pt x="873" y="561"/>
                  <a:pt x="875" y="568"/>
                </a:cubicBezTo>
                <a:cubicBezTo>
                  <a:pt x="886" y="596"/>
                  <a:pt x="879" y="607"/>
                  <a:pt x="887" y="612"/>
                </a:cubicBezTo>
                <a:cubicBezTo>
                  <a:pt x="911" y="714"/>
                  <a:pt x="915" y="719"/>
                  <a:pt x="918" y="725"/>
                </a:cubicBezTo>
                <a:cubicBezTo>
                  <a:pt x="922" y="770"/>
                  <a:pt x="923" y="777"/>
                  <a:pt x="919" y="786"/>
                </a:cubicBezTo>
                <a:cubicBezTo>
                  <a:pt x="907" y="750"/>
                  <a:pt x="906" y="740"/>
                  <a:pt x="903" y="730"/>
                </a:cubicBezTo>
                <a:cubicBezTo>
                  <a:pt x="895" y="713"/>
                  <a:pt x="898" y="707"/>
                  <a:pt x="893" y="704"/>
                </a:cubicBezTo>
                <a:cubicBezTo>
                  <a:pt x="875" y="659"/>
                  <a:pt x="878" y="653"/>
                  <a:pt x="873" y="650"/>
                </a:cubicBezTo>
                <a:cubicBezTo>
                  <a:pt x="854" y="568"/>
                  <a:pt x="851" y="563"/>
                  <a:pt x="851" y="560"/>
                </a:cubicBezTo>
                <a:cubicBezTo>
                  <a:pt x="846" y="508"/>
                  <a:pt x="844" y="499"/>
                  <a:pt x="840" y="491"/>
                </a:cubicBezTo>
                <a:cubicBezTo>
                  <a:pt x="838" y="467"/>
                  <a:pt x="841" y="463"/>
                  <a:pt x="838" y="462"/>
                </a:cubicBezTo>
                <a:cubicBezTo>
                  <a:pt x="833" y="519"/>
                  <a:pt x="832" y="526"/>
                  <a:pt x="835" y="530"/>
                </a:cubicBezTo>
                <a:cubicBezTo>
                  <a:pt x="841" y="584"/>
                  <a:pt x="836" y="592"/>
                  <a:pt x="832" y="599"/>
                </a:cubicBezTo>
                <a:cubicBezTo>
                  <a:pt x="842" y="643"/>
                  <a:pt x="838" y="650"/>
                  <a:pt x="834" y="658"/>
                </a:cubicBezTo>
                <a:cubicBezTo>
                  <a:pt x="839" y="718"/>
                  <a:pt x="830" y="735"/>
                  <a:pt x="835" y="747"/>
                </a:cubicBezTo>
                <a:cubicBezTo>
                  <a:pt x="842" y="815"/>
                  <a:pt x="843" y="822"/>
                  <a:pt x="845" y="828"/>
                </a:cubicBezTo>
                <a:cubicBezTo>
                  <a:pt x="862" y="915"/>
                  <a:pt x="867" y="920"/>
                  <a:pt x="867" y="928"/>
                </a:cubicBezTo>
                <a:cubicBezTo>
                  <a:pt x="880" y="974"/>
                  <a:pt x="878" y="982"/>
                  <a:pt x="881" y="988"/>
                </a:cubicBezTo>
                <a:cubicBezTo>
                  <a:pt x="886" y="1022"/>
                  <a:pt x="890" y="1026"/>
                  <a:pt x="886" y="1025"/>
                </a:cubicBezTo>
                <a:cubicBezTo>
                  <a:pt x="812" y="959"/>
                  <a:pt x="809" y="956"/>
                  <a:pt x="804" y="953"/>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67" y="295"/>
                  <a:pt x="976" y="286"/>
                  <a:pt x="967" y="285"/>
                </a:cubicBezTo>
                <a:cubicBezTo>
                  <a:pt x="969" y="249"/>
                  <a:pt x="968" y="245"/>
                  <a:pt x="968" y="240"/>
                </a:cubicBezTo>
                <a:cubicBezTo>
                  <a:pt x="960" y="149"/>
                  <a:pt x="963" y="138"/>
                  <a:pt x="962" y="129"/>
                </a:cubicBezTo>
                <a:cubicBezTo>
                  <a:pt x="976" y="85"/>
                  <a:pt x="972" y="89"/>
                  <a:pt x="976" y="91"/>
                </a:cubicBezTo>
                <a:cubicBezTo>
                  <a:pt x="979" y="116"/>
                  <a:pt x="980" y="120"/>
                  <a:pt x="983" y="123"/>
                </a:cubicBezTo>
                <a:cubicBezTo>
                  <a:pt x="986" y="158"/>
                  <a:pt x="990" y="166"/>
                  <a:pt x="992" y="175"/>
                </a:cubicBezTo>
                <a:cubicBezTo>
                  <a:pt x="1005" y="234"/>
                  <a:pt x="995" y="243"/>
                  <a:pt x="1001" y="246"/>
                </a:cubicBezTo>
                <a:cubicBezTo>
                  <a:pt x="999" y="298"/>
                  <a:pt x="1011" y="304"/>
                  <a:pt x="1007" y="316"/>
                </a:cubicBezTo>
                <a:cubicBezTo>
                  <a:pt x="1013" y="362"/>
                  <a:pt x="1005" y="369"/>
                  <a:pt x="1010" y="371"/>
                </a:cubicBezTo>
                <a:cubicBezTo>
                  <a:pt x="1005" y="412"/>
                  <a:pt x="1008" y="421"/>
                  <a:pt x="1004" y="432"/>
                </a:cubicBezTo>
                <a:cubicBezTo>
                  <a:pt x="996" y="502"/>
                  <a:pt x="992" y="513"/>
                  <a:pt x="992" y="522"/>
                </a:cubicBezTo>
                <a:cubicBezTo>
                  <a:pt x="996" y="479"/>
                  <a:pt x="984" y="473"/>
                  <a:pt x="987" y="463"/>
                </a:cubicBezTo>
                <a:cubicBezTo>
                  <a:pt x="986" y="425"/>
                  <a:pt x="982" y="418"/>
                  <a:pt x="984" y="407"/>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75" y="766"/>
                  <a:pt x="981" y="766"/>
                  <a:pt x="983" y="757"/>
                </a:cubicBezTo>
                <a:cubicBezTo>
                  <a:pt x="1040" y="706"/>
                  <a:pt x="1041" y="694"/>
                  <a:pt x="1047" y="694"/>
                </a:cubicBezTo>
                <a:cubicBezTo>
                  <a:pt x="1085" y="656"/>
                  <a:pt x="1090" y="660"/>
                  <a:pt x="1094" y="655"/>
                </a:cubicBezTo>
                <a:cubicBezTo>
                  <a:pt x="1106" y="645"/>
                  <a:pt x="1106" y="641"/>
                  <a:pt x="1109" y="643"/>
                </a:cubicBezTo>
                <a:cubicBezTo>
                  <a:pt x="1168" y="590"/>
                  <a:pt x="1177" y="585"/>
                  <a:pt x="1186" y="579"/>
                </a:cubicBezTo>
                <a:cubicBezTo>
                  <a:pt x="1283" y="511"/>
                  <a:pt x="1302" y="503"/>
                  <a:pt x="1320" y="494"/>
                </a:cubicBezTo>
                <a:cubicBezTo>
                  <a:pt x="1367" y="464"/>
                  <a:pt x="1375" y="471"/>
                  <a:pt x="1376" y="462"/>
                </a:cubicBezTo>
                <a:cubicBezTo>
                  <a:pt x="1365" y="474"/>
                  <a:pt x="1364" y="479"/>
                  <a:pt x="1360" y="477"/>
                </a:cubicBezTo>
                <a:cubicBezTo>
                  <a:pt x="1346" y="488"/>
                  <a:pt x="1343" y="488"/>
                  <a:pt x="1341" y="491"/>
                </a:cubicBezTo>
                <a:cubicBezTo>
                  <a:pt x="1310" y="510"/>
                  <a:pt x="1306" y="517"/>
                  <a:pt x="1301" y="517"/>
                </a:cubicBezTo>
                <a:cubicBezTo>
                  <a:pt x="1241" y="562"/>
                  <a:pt x="1232" y="569"/>
                  <a:pt x="1223" y="574"/>
                </a:cubicBezTo>
                <a:cubicBezTo>
                  <a:pt x="1180" y="611"/>
                  <a:pt x="1173" y="608"/>
                  <a:pt x="1172" y="617"/>
                </a:cubicBezTo>
                <a:cubicBezTo>
                  <a:pt x="1130" y="655"/>
                  <a:pt x="1127" y="661"/>
                  <a:pt x="1123" y="662"/>
                </a:cubicBezTo>
                <a:cubicBezTo>
                  <a:pt x="1038" y="734"/>
                  <a:pt x="1033" y="752"/>
                  <a:pt x="1023" y="754"/>
                </a:cubicBezTo>
                <a:cubicBezTo>
                  <a:pt x="979" y="789"/>
                  <a:pt x="981" y="809"/>
                  <a:pt x="974" y="804"/>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86" y="914"/>
                  <a:pt x="990" y="909"/>
                  <a:pt x="993" y="902"/>
                </a:cubicBezTo>
                <a:cubicBezTo>
                  <a:pt x="1021" y="867"/>
                  <a:pt x="1029" y="873"/>
                  <a:pt x="1031" y="862"/>
                </a:cubicBezTo>
                <a:cubicBezTo>
                  <a:pt x="1090" y="817"/>
                  <a:pt x="1091" y="805"/>
                  <a:pt x="1098" y="807"/>
                </a:cubicBezTo>
                <a:cubicBezTo>
                  <a:pt x="1145" y="768"/>
                  <a:pt x="1151" y="756"/>
                  <a:pt x="1161" y="753"/>
                </a:cubicBezTo>
                <a:cubicBezTo>
                  <a:pt x="1216" y="716"/>
                  <a:pt x="1201" y="720"/>
                  <a:pt x="1199" y="732"/>
                </a:cubicBezTo>
                <a:cubicBezTo>
                  <a:pt x="1172" y="765"/>
                  <a:pt x="1160" y="775"/>
                  <a:pt x="1150" y="789"/>
                </a:cubicBezTo>
                <a:cubicBezTo>
                  <a:pt x="1106" y="828"/>
                  <a:pt x="1092" y="833"/>
                  <a:pt x="1082" y="847"/>
                </a:cubicBezTo>
                <a:cubicBezTo>
                  <a:pt x="1035" y="879"/>
                  <a:pt x="1028" y="902"/>
                  <a:pt x="1014" y="906"/>
                </a:cubicBezTo>
                <a:cubicBezTo>
                  <a:pt x="978" y="947"/>
                  <a:pt x="968" y="943"/>
                  <a:pt x="965" y="957"/>
                </a:cubicBezTo>
                <a:cubicBezTo>
                  <a:pt x="937" y="979"/>
                  <a:pt x="927" y="997"/>
                  <a:pt x="922" y="1003"/>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783" y="1778"/>
                  <a:pt x="3779" y="1779"/>
                  <a:pt x="3776" y="1776"/>
                </a:cubicBezTo>
                <a:cubicBezTo>
                  <a:pt x="3722" y="1774"/>
                  <a:pt x="3706" y="1769"/>
                  <a:pt x="3689" y="1769"/>
                </a:cubicBezTo>
                <a:cubicBezTo>
                  <a:pt x="3650" y="1765"/>
                  <a:pt x="3646" y="1766"/>
                  <a:pt x="3642" y="1764"/>
                </a:cubicBezTo>
                <a:cubicBezTo>
                  <a:pt x="3610" y="1757"/>
                  <a:pt x="3602" y="1755"/>
                  <a:pt x="3595" y="1749"/>
                </a:cubicBezTo>
                <a:cubicBezTo>
                  <a:pt x="3566" y="1746"/>
                  <a:pt x="3562" y="1745"/>
                  <a:pt x="3558" y="1744"/>
                </a:cubicBezTo>
                <a:cubicBezTo>
                  <a:pt x="3530" y="1738"/>
                  <a:pt x="3526" y="1737"/>
                  <a:pt x="3522" y="1736"/>
                </a:cubicBezTo>
                <a:cubicBezTo>
                  <a:pt x="3481" y="1724"/>
                  <a:pt x="3475" y="1732"/>
                  <a:pt x="3472" y="1726"/>
                </a:cubicBezTo>
                <a:cubicBezTo>
                  <a:pt x="3453" y="1721"/>
                  <a:pt x="3450" y="1717"/>
                  <a:pt x="3446" y="1722"/>
                </a:cubicBezTo>
                <a:cubicBezTo>
                  <a:pt x="3412" y="1719"/>
                  <a:pt x="3406" y="1706"/>
                  <a:pt x="3395" y="1712"/>
                </a:cubicBezTo>
                <a:cubicBezTo>
                  <a:pt x="3337" y="1710"/>
                  <a:pt x="3330" y="1702"/>
                  <a:pt x="3321" y="1707"/>
                </a:cubicBezTo>
                <a:cubicBezTo>
                  <a:pt x="3287" y="1700"/>
                  <a:pt x="3277" y="1705"/>
                  <a:pt x="3269" y="1702"/>
                </a:cubicBezTo>
                <a:cubicBezTo>
                  <a:pt x="3226" y="1697"/>
                  <a:pt x="3220" y="1704"/>
                  <a:pt x="3217" y="1700"/>
                </a:cubicBezTo>
                <a:cubicBezTo>
                  <a:pt x="3198" y="1707"/>
                  <a:pt x="3203" y="1711"/>
                  <a:pt x="3210" y="1705"/>
                </a:cubicBezTo>
                <a:cubicBezTo>
                  <a:pt x="3279" y="1706"/>
                  <a:pt x="3289" y="1715"/>
                  <a:pt x="3303" y="1712"/>
                </a:cubicBezTo>
                <a:cubicBezTo>
                  <a:pt x="3345" y="1716"/>
                  <a:pt x="3350" y="1718"/>
                  <a:pt x="3357" y="1716"/>
                </a:cubicBezTo>
                <a:cubicBezTo>
                  <a:pt x="3407" y="1723"/>
                  <a:pt x="3409" y="1724"/>
                  <a:pt x="3411" y="1726"/>
                </a:cubicBezTo>
                <a:cubicBezTo>
                  <a:pt x="3473" y="1732"/>
                  <a:pt x="3477" y="1742"/>
                  <a:pt x="3483" y="1743"/>
                </a:cubicBezTo>
                <a:cubicBezTo>
                  <a:pt x="3570" y="1758"/>
                  <a:pt x="3575" y="1761"/>
                  <a:pt x="3579" y="1762"/>
                </a:cubicBezTo>
                <a:cubicBezTo>
                  <a:pt x="3628" y="1778"/>
                  <a:pt x="3639" y="1772"/>
                  <a:pt x="3647" y="1778"/>
                </a:cubicBezTo>
                <a:cubicBezTo>
                  <a:pt x="3686" y="1782"/>
                  <a:pt x="3696" y="1779"/>
                  <a:pt x="3705" y="1783"/>
                </a:cubicBezTo>
                <a:cubicBezTo>
                  <a:pt x="3771" y="1786"/>
                  <a:pt x="3780" y="1792"/>
                  <a:pt x="3790" y="1788"/>
                </a:cubicBezTo>
                <a:cubicBezTo>
                  <a:pt x="3840" y="1775"/>
                  <a:pt x="3840" y="1775"/>
                  <a:pt x="3840" y="1775"/>
                </a:cubicBezTo>
                <a:close/>
                <a:moveTo>
                  <a:pt x="3822" y="1734"/>
                </a:moveTo>
                <a:cubicBezTo>
                  <a:pt x="3814" y="1733"/>
                  <a:pt x="3806" y="1736"/>
                  <a:pt x="3799" y="1731"/>
                </a:cubicBezTo>
                <a:cubicBezTo>
                  <a:pt x="3682" y="1727"/>
                  <a:pt x="3670" y="1726"/>
                  <a:pt x="3658" y="1723"/>
                </a:cubicBezTo>
                <a:cubicBezTo>
                  <a:pt x="3616" y="1715"/>
                  <a:pt x="3612" y="1714"/>
                  <a:pt x="3608" y="1714"/>
                </a:cubicBezTo>
                <a:cubicBezTo>
                  <a:pt x="3534" y="1702"/>
                  <a:pt x="3526" y="1701"/>
                  <a:pt x="3519" y="1697"/>
                </a:cubicBezTo>
                <a:cubicBezTo>
                  <a:pt x="3485" y="1689"/>
                  <a:pt x="3477" y="1688"/>
                  <a:pt x="3468" y="1687"/>
                </a:cubicBezTo>
                <a:cubicBezTo>
                  <a:pt x="3428" y="1671"/>
                  <a:pt x="3424" y="1670"/>
                  <a:pt x="3419" y="1674"/>
                </a:cubicBezTo>
                <a:cubicBezTo>
                  <a:pt x="3410" y="1675"/>
                  <a:pt x="3423" y="1676"/>
                  <a:pt x="3436" y="1684"/>
                </a:cubicBezTo>
                <a:cubicBezTo>
                  <a:pt x="3468" y="1697"/>
                  <a:pt x="3474" y="1690"/>
                  <a:pt x="3477" y="1696"/>
                </a:cubicBezTo>
                <a:cubicBezTo>
                  <a:pt x="3533" y="1709"/>
                  <a:pt x="3546" y="1716"/>
                  <a:pt x="3560" y="1719"/>
                </a:cubicBezTo>
                <a:cubicBezTo>
                  <a:pt x="3598" y="1727"/>
                  <a:pt x="3608" y="1723"/>
                  <a:pt x="3615" y="1726"/>
                </a:cubicBezTo>
                <a:cubicBezTo>
                  <a:pt x="3636" y="1731"/>
                  <a:pt x="3639" y="1729"/>
                  <a:pt x="3641" y="1734"/>
                </a:cubicBezTo>
                <a:cubicBezTo>
                  <a:pt x="3660" y="1736"/>
                  <a:pt x="3665" y="1735"/>
                  <a:pt x="3670" y="1737"/>
                </a:cubicBezTo>
                <a:cubicBezTo>
                  <a:pt x="3705" y="1742"/>
                  <a:pt x="3716" y="1739"/>
                  <a:pt x="3725" y="1743"/>
                </a:cubicBezTo>
                <a:cubicBezTo>
                  <a:pt x="3789" y="1745"/>
                  <a:pt x="3796" y="1749"/>
                  <a:pt x="3804" y="1745"/>
                </a:cubicBezTo>
                <a:cubicBezTo>
                  <a:pt x="3840" y="1734"/>
                  <a:pt x="3840" y="1734"/>
                  <a:pt x="3840" y="1734"/>
                </a:cubicBezTo>
                <a:close/>
                <a:moveTo>
                  <a:pt x="3814" y="1712"/>
                </a:moveTo>
                <a:cubicBezTo>
                  <a:pt x="3808" y="1709"/>
                  <a:pt x="3800" y="1712"/>
                  <a:pt x="3794" y="1711"/>
                </a:cubicBezTo>
                <a:cubicBezTo>
                  <a:pt x="3747" y="1710"/>
                  <a:pt x="3742" y="1707"/>
                  <a:pt x="3736" y="1706"/>
                </a:cubicBezTo>
                <a:cubicBezTo>
                  <a:pt x="3703" y="1697"/>
                  <a:pt x="3688" y="1705"/>
                  <a:pt x="3677" y="1694"/>
                </a:cubicBezTo>
                <a:cubicBezTo>
                  <a:pt x="3646" y="1689"/>
                  <a:pt x="3642" y="1688"/>
                  <a:pt x="3640" y="1683"/>
                </a:cubicBezTo>
                <a:cubicBezTo>
                  <a:pt x="3599" y="1682"/>
                  <a:pt x="3595" y="1674"/>
                  <a:pt x="3590" y="1674"/>
                </a:cubicBezTo>
                <a:cubicBezTo>
                  <a:pt x="3534" y="1653"/>
                  <a:pt x="3529" y="1653"/>
                  <a:pt x="3524" y="1650"/>
                </a:cubicBezTo>
                <a:cubicBezTo>
                  <a:pt x="3485" y="1636"/>
                  <a:pt x="3477" y="1643"/>
                  <a:pt x="3473" y="1634"/>
                </a:cubicBezTo>
                <a:cubicBezTo>
                  <a:pt x="3432" y="1630"/>
                  <a:pt x="3428" y="1622"/>
                  <a:pt x="3421" y="1628"/>
                </a:cubicBezTo>
                <a:cubicBezTo>
                  <a:pt x="3398" y="1621"/>
                  <a:pt x="3392" y="1619"/>
                  <a:pt x="3385" y="1619"/>
                </a:cubicBezTo>
                <a:cubicBezTo>
                  <a:pt x="3434" y="1633"/>
                  <a:pt x="3443" y="1635"/>
                  <a:pt x="3452" y="1639"/>
                </a:cubicBezTo>
                <a:cubicBezTo>
                  <a:pt x="3476" y="1642"/>
                  <a:pt x="3477" y="1647"/>
                  <a:pt x="3480" y="1646"/>
                </a:cubicBezTo>
                <a:cubicBezTo>
                  <a:pt x="3512" y="1657"/>
                  <a:pt x="3517" y="1656"/>
                  <a:pt x="3522" y="1658"/>
                </a:cubicBezTo>
                <a:cubicBezTo>
                  <a:pt x="3563" y="1677"/>
                  <a:pt x="3566" y="1676"/>
                  <a:pt x="3568" y="1677"/>
                </a:cubicBezTo>
                <a:cubicBezTo>
                  <a:pt x="3613" y="1692"/>
                  <a:pt x="3637" y="1698"/>
                  <a:pt x="3660" y="1705"/>
                </a:cubicBezTo>
                <a:cubicBezTo>
                  <a:pt x="3739" y="1721"/>
                  <a:pt x="3746" y="1717"/>
                  <a:pt x="3751" y="1720"/>
                </a:cubicBezTo>
                <a:cubicBezTo>
                  <a:pt x="3784" y="1723"/>
                  <a:pt x="3784" y="1723"/>
                  <a:pt x="3785" y="1723"/>
                </a:cubicBezTo>
                <a:cubicBezTo>
                  <a:pt x="3801" y="1723"/>
                  <a:pt x="3804" y="1724"/>
                  <a:pt x="3808" y="1723"/>
                </a:cubicBezTo>
                <a:cubicBezTo>
                  <a:pt x="3815" y="1723"/>
                  <a:pt x="3819" y="1724"/>
                  <a:pt x="3824" y="1723"/>
                </a:cubicBezTo>
                <a:cubicBezTo>
                  <a:pt x="3840" y="1710"/>
                  <a:pt x="3840" y="1710"/>
                  <a:pt x="3840" y="1710"/>
                </a:cubicBezTo>
                <a:close/>
                <a:moveTo>
                  <a:pt x="3797" y="1804"/>
                </a:moveTo>
                <a:cubicBezTo>
                  <a:pt x="3789" y="1801"/>
                  <a:pt x="3778" y="1806"/>
                  <a:pt x="3770" y="1804"/>
                </a:cubicBezTo>
                <a:cubicBezTo>
                  <a:pt x="3676" y="1798"/>
                  <a:pt x="3668" y="1802"/>
                  <a:pt x="3661" y="1800"/>
                </a:cubicBezTo>
                <a:cubicBezTo>
                  <a:pt x="3623" y="1797"/>
                  <a:pt x="3609" y="1793"/>
                  <a:pt x="3593" y="1794"/>
                </a:cubicBezTo>
                <a:cubicBezTo>
                  <a:pt x="3548" y="1781"/>
                  <a:pt x="3545" y="1781"/>
                  <a:pt x="3542" y="1778"/>
                </a:cubicBezTo>
                <a:cubicBezTo>
                  <a:pt x="3517" y="1776"/>
                  <a:pt x="3515" y="1766"/>
                  <a:pt x="3510" y="1771"/>
                </a:cubicBezTo>
                <a:cubicBezTo>
                  <a:pt x="3398" y="1749"/>
                  <a:pt x="3391" y="1744"/>
                  <a:pt x="3384" y="1743"/>
                </a:cubicBezTo>
                <a:cubicBezTo>
                  <a:pt x="3327" y="1734"/>
                  <a:pt x="3313" y="1732"/>
                  <a:pt x="3297" y="1736"/>
                </a:cubicBezTo>
                <a:cubicBezTo>
                  <a:pt x="3259" y="1736"/>
                  <a:pt x="3255" y="1737"/>
                  <a:pt x="3249" y="1741"/>
                </a:cubicBezTo>
                <a:cubicBezTo>
                  <a:pt x="3277" y="1748"/>
                  <a:pt x="3287" y="1739"/>
                  <a:pt x="3293" y="1745"/>
                </a:cubicBezTo>
                <a:cubicBezTo>
                  <a:pt x="3389" y="1753"/>
                  <a:pt x="3395" y="1757"/>
                  <a:pt x="3401" y="1760"/>
                </a:cubicBezTo>
                <a:cubicBezTo>
                  <a:pt x="3447" y="1766"/>
                  <a:pt x="3449" y="1771"/>
                  <a:pt x="3453" y="1772"/>
                </a:cubicBezTo>
                <a:cubicBezTo>
                  <a:pt x="3494" y="1772"/>
                  <a:pt x="3499" y="1785"/>
                  <a:pt x="3507" y="1783"/>
                </a:cubicBezTo>
                <a:cubicBezTo>
                  <a:pt x="3618" y="1811"/>
                  <a:pt x="3626" y="1809"/>
                  <a:pt x="3633" y="1810"/>
                </a:cubicBezTo>
                <a:cubicBezTo>
                  <a:pt x="3663" y="1815"/>
                  <a:pt x="3672" y="1812"/>
                  <a:pt x="3678" y="1817"/>
                </a:cubicBezTo>
                <a:cubicBezTo>
                  <a:pt x="3707" y="1810"/>
                  <a:pt x="3710" y="1818"/>
                  <a:pt x="3714" y="1815"/>
                </a:cubicBezTo>
                <a:cubicBezTo>
                  <a:pt x="3759" y="1814"/>
                  <a:pt x="3766" y="1819"/>
                  <a:pt x="3776" y="1814"/>
                </a:cubicBezTo>
                <a:cubicBezTo>
                  <a:pt x="3840" y="1801"/>
                  <a:pt x="3840" y="1801"/>
                  <a:pt x="3840" y="1801"/>
                </a:cubicBezTo>
                <a:close/>
                <a:moveTo>
                  <a:pt x="3777" y="1834"/>
                </a:moveTo>
                <a:cubicBezTo>
                  <a:pt x="3774" y="1835"/>
                  <a:pt x="3771" y="1838"/>
                  <a:pt x="3768" y="1836"/>
                </a:cubicBezTo>
                <a:cubicBezTo>
                  <a:pt x="3746" y="1836"/>
                  <a:pt x="3742" y="1838"/>
                  <a:pt x="3739" y="1837"/>
                </a:cubicBezTo>
                <a:cubicBezTo>
                  <a:pt x="3676" y="1836"/>
                  <a:pt x="3670" y="1833"/>
                  <a:pt x="3664" y="1832"/>
                </a:cubicBezTo>
                <a:cubicBezTo>
                  <a:pt x="3603" y="1821"/>
                  <a:pt x="3596" y="1825"/>
                  <a:pt x="3590" y="1823"/>
                </a:cubicBezTo>
                <a:cubicBezTo>
                  <a:pt x="3543" y="1807"/>
                  <a:pt x="3529" y="1811"/>
                  <a:pt x="3517" y="1804"/>
                </a:cubicBezTo>
                <a:cubicBezTo>
                  <a:pt x="3478" y="1798"/>
                  <a:pt x="3476" y="1793"/>
                  <a:pt x="3473" y="1794"/>
                </a:cubicBezTo>
                <a:cubicBezTo>
                  <a:pt x="3443" y="1784"/>
                  <a:pt x="3441" y="1782"/>
                  <a:pt x="3438" y="1781"/>
                </a:cubicBezTo>
                <a:cubicBezTo>
                  <a:pt x="3417" y="1775"/>
                  <a:pt x="3412" y="1781"/>
                  <a:pt x="3410" y="1775"/>
                </a:cubicBezTo>
                <a:cubicBezTo>
                  <a:pt x="3351" y="1763"/>
                  <a:pt x="3348" y="1763"/>
                  <a:pt x="3345" y="1764"/>
                </a:cubicBezTo>
                <a:cubicBezTo>
                  <a:pt x="3311" y="1759"/>
                  <a:pt x="3305" y="1755"/>
                  <a:pt x="3298" y="1759"/>
                </a:cubicBezTo>
                <a:cubicBezTo>
                  <a:pt x="3214" y="1763"/>
                  <a:pt x="3208" y="1757"/>
                  <a:pt x="3206" y="1765"/>
                </a:cubicBezTo>
                <a:cubicBezTo>
                  <a:pt x="3169" y="1768"/>
                  <a:pt x="3164" y="1769"/>
                  <a:pt x="3159" y="1766"/>
                </a:cubicBezTo>
                <a:cubicBezTo>
                  <a:pt x="3204" y="1775"/>
                  <a:pt x="3217" y="1759"/>
                  <a:pt x="3224" y="1767"/>
                </a:cubicBezTo>
                <a:cubicBezTo>
                  <a:pt x="3264" y="1762"/>
                  <a:pt x="3273" y="1765"/>
                  <a:pt x="3282" y="1766"/>
                </a:cubicBezTo>
                <a:cubicBezTo>
                  <a:pt x="3317" y="1772"/>
                  <a:pt x="3325" y="1770"/>
                  <a:pt x="3333" y="1771"/>
                </a:cubicBezTo>
                <a:cubicBezTo>
                  <a:pt x="3372" y="1783"/>
                  <a:pt x="3388" y="1782"/>
                  <a:pt x="3403" y="1786"/>
                </a:cubicBezTo>
                <a:cubicBezTo>
                  <a:pt x="3459" y="1810"/>
                  <a:pt x="3467" y="1799"/>
                  <a:pt x="3470" y="1806"/>
                </a:cubicBezTo>
                <a:cubicBezTo>
                  <a:pt x="3503" y="1813"/>
                  <a:pt x="3507" y="1816"/>
                  <a:pt x="3512" y="1817"/>
                </a:cubicBezTo>
                <a:cubicBezTo>
                  <a:pt x="3558" y="1830"/>
                  <a:pt x="3564" y="1826"/>
                  <a:pt x="3568" y="1831"/>
                </a:cubicBezTo>
                <a:cubicBezTo>
                  <a:pt x="3605" y="1838"/>
                  <a:pt x="3614" y="1840"/>
                  <a:pt x="3623" y="1844"/>
                </a:cubicBezTo>
                <a:cubicBezTo>
                  <a:pt x="3676" y="1846"/>
                  <a:pt x="3679" y="1847"/>
                  <a:pt x="3681" y="1849"/>
                </a:cubicBezTo>
                <a:cubicBezTo>
                  <a:pt x="3682" y="1850"/>
                  <a:pt x="3677" y="1854"/>
                  <a:pt x="3671" y="1855"/>
                </a:cubicBezTo>
                <a:cubicBezTo>
                  <a:pt x="3615" y="1858"/>
                  <a:pt x="3613" y="1848"/>
                  <a:pt x="3606" y="1854"/>
                </a:cubicBezTo>
                <a:cubicBezTo>
                  <a:pt x="3572" y="1850"/>
                  <a:pt x="3571" y="1850"/>
                  <a:pt x="3571" y="1850"/>
                </a:cubicBezTo>
                <a:cubicBezTo>
                  <a:pt x="3418" y="1830"/>
                  <a:pt x="3411" y="1817"/>
                  <a:pt x="3398" y="1827"/>
                </a:cubicBezTo>
                <a:cubicBezTo>
                  <a:pt x="3363" y="1813"/>
                  <a:pt x="3357" y="1814"/>
                  <a:pt x="3352" y="1814"/>
                </a:cubicBezTo>
                <a:cubicBezTo>
                  <a:pt x="3304" y="1809"/>
                  <a:pt x="3301" y="1810"/>
                  <a:pt x="3300" y="1806"/>
                </a:cubicBezTo>
                <a:cubicBezTo>
                  <a:pt x="3273" y="1808"/>
                  <a:pt x="3261" y="1802"/>
                  <a:pt x="3262" y="1812"/>
                </a:cubicBezTo>
                <a:cubicBezTo>
                  <a:pt x="3315" y="1816"/>
                  <a:pt x="3329" y="1819"/>
                  <a:pt x="3343" y="1820"/>
                </a:cubicBezTo>
                <a:cubicBezTo>
                  <a:pt x="3406" y="1838"/>
                  <a:pt x="3415" y="1831"/>
                  <a:pt x="3421" y="1836"/>
                </a:cubicBezTo>
                <a:cubicBezTo>
                  <a:pt x="3447" y="1837"/>
                  <a:pt x="3452" y="1846"/>
                  <a:pt x="3459" y="1843"/>
                </a:cubicBezTo>
                <a:cubicBezTo>
                  <a:pt x="3502" y="1856"/>
                  <a:pt x="3506" y="1852"/>
                  <a:pt x="3510" y="1853"/>
                </a:cubicBezTo>
                <a:cubicBezTo>
                  <a:pt x="3555" y="1854"/>
                  <a:pt x="3567" y="1865"/>
                  <a:pt x="3582" y="1859"/>
                </a:cubicBezTo>
                <a:cubicBezTo>
                  <a:pt x="3605" y="1865"/>
                  <a:pt x="3611" y="1863"/>
                  <a:pt x="3618" y="1868"/>
                </a:cubicBezTo>
                <a:cubicBezTo>
                  <a:pt x="3691" y="1865"/>
                  <a:pt x="3696" y="1862"/>
                  <a:pt x="3701" y="1864"/>
                </a:cubicBezTo>
                <a:cubicBezTo>
                  <a:pt x="3757" y="1855"/>
                  <a:pt x="3766" y="1857"/>
                  <a:pt x="3777" y="1854"/>
                </a:cubicBezTo>
                <a:cubicBezTo>
                  <a:pt x="3779" y="1859"/>
                  <a:pt x="3769" y="1870"/>
                  <a:pt x="3763" y="1866"/>
                </a:cubicBezTo>
                <a:cubicBezTo>
                  <a:pt x="3682" y="1885"/>
                  <a:pt x="3674" y="1896"/>
                  <a:pt x="3670" y="1886"/>
                </a:cubicBezTo>
                <a:cubicBezTo>
                  <a:pt x="3625" y="1889"/>
                  <a:pt x="3618" y="1894"/>
                  <a:pt x="3611" y="1896"/>
                </a:cubicBezTo>
                <a:cubicBezTo>
                  <a:pt x="3579" y="1892"/>
                  <a:pt x="3575" y="1893"/>
                  <a:pt x="3572" y="1893"/>
                </a:cubicBezTo>
                <a:cubicBezTo>
                  <a:pt x="3521" y="1889"/>
                  <a:pt x="3517" y="1889"/>
                  <a:pt x="3513" y="1892"/>
                </a:cubicBezTo>
                <a:cubicBezTo>
                  <a:pt x="3467" y="1889"/>
                  <a:pt x="3461" y="1885"/>
                  <a:pt x="3454" y="1884"/>
                </a:cubicBezTo>
                <a:cubicBezTo>
                  <a:pt x="3391" y="1870"/>
                  <a:pt x="3382" y="1878"/>
                  <a:pt x="3377" y="1870"/>
                </a:cubicBezTo>
                <a:cubicBezTo>
                  <a:pt x="3311" y="1862"/>
                  <a:pt x="3305" y="1858"/>
                  <a:pt x="3297" y="1862"/>
                </a:cubicBezTo>
                <a:cubicBezTo>
                  <a:pt x="3269" y="1849"/>
                  <a:pt x="3269" y="1849"/>
                  <a:pt x="3268" y="1849"/>
                </a:cubicBezTo>
                <a:cubicBezTo>
                  <a:pt x="3214" y="1834"/>
                  <a:pt x="3210" y="1834"/>
                  <a:pt x="3206" y="1836"/>
                </a:cubicBezTo>
                <a:cubicBezTo>
                  <a:pt x="3163" y="1822"/>
                  <a:pt x="3146" y="1830"/>
                  <a:pt x="3134" y="1819"/>
                </a:cubicBezTo>
                <a:cubicBezTo>
                  <a:pt x="3074" y="1822"/>
                  <a:pt x="3070" y="1826"/>
                  <a:pt x="3068" y="1823"/>
                </a:cubicBezTo>
                <a:cubicBezTo>
                  <a:pt x="3109" y="1827"/>
                  <a:pt x="3119" y="1834"/>
                  <a:pt x="3132" y="1827"/>
                </a:cubicBezTo>
                <a:cubicBezTo>
                  <a:pt x="3173" y="1837"/>
                  <a:pt x="3176" y="1835"/>
                  <a:pt x="3178" y="1840"/>
                </a:cubicBezTo>
                <a:cubicBezTo>
                  <a:pt x="3214" y="1844"/>
                  <a:pt x="3218" y="1847"/>
                  <a:pt x="3223" y="1850"/>
                </a:cubicBezTo>
                <a:cubicBezTo>
                  <a:pt x="3251" y="1861"/>
                  <a:pt x="3259" y="1855"/>
                  <a:pt x="3264" y="1858"/>
                </a:cubicBezTo>
                <a:cubicBezTo>
                  <a:pt x="3309" y="1875"/>
                  <a:pt x="3315" y="1867"/>
                  <a:pt x="3318" y="1873"/>
                </a:cubicBezTo>
                <a:cubicBezTo>
                  <a:pt x="3345" y="1880"/>
                  <a:pt x="3349" y="1881"/>
                  <a:pt x="3354" y="1877"/>
                </a:cubicBezTo>
                <a:cubicBezTo>
                  <a:pt x="3385" y="1888"/>
                  <a:pt x="3393" y="1885"/>
                  <a:pt x="3400" y="1890"/>
                </a:cubicBezTo>
                <a:cubicBezTo>
                  <a:pt x="3481" y="1900"/>
                  <a:pt x="3490" y="1895"/>
                  <a:pt x="3496" y="1902"/>
                </a:cubicBezTo>
                <a:cubicBezTo>
                  <a:pt x="3537" y="1907"/>
                  <a:pt x="3543" y="1899"/>
                  <a:pt x="3547" y="1902"/>
                </a:cubicBezTo>
                <a:cubicBezTo>
                  <a:pt x="3588" y="1902"/>
                  <a:pt x="3603" y="1908"/>
                  <a:pt x="3620" y="1904"/>
                </a:cubicBezTo>
                <a:cubicBezTo>
                  <a:pt x="3661" y="1900"/>
                  <a:pt x="3671" y="1903"/>
                  <a:pt x="3666" y="1906"/>
                </a:cubicBezTo>
                <a:cubicBezTo>
                  <a:pt x="3619" y="1914"/>
                  <a:pt x="3615" y="1909"/>
                  <a:pt x="3607" y="1912"/>
                </a:cubicBezTo>
                <a:cubicBezTo>
                  <a:pt x="3539" y="1916"/>
                  <a:pt x="3531" y="1916"/>
                  <a:pt x="3523" y="1913"/>
                </a:cubicBezTo>
                <a:cubicBezTo>
                  <a:pt x="3432" y="1907"/>
                  <a:pt x="3415" y="1906"/>
                  <a:pt x="3399" y="1901"/>
                </a:cubicBezTo>
                <a:cubicBezTo>
                  <a:pt x="3370" y="1900"/>
                  <a:pt x="3366" y="1899"/>
                  <a:pt x="3363" y="1896"/>
                </a:cubicBezTo>
                <a:cubicBezTo>
                  <a:pt x="3326" y="1890"/>
                  <a:pt x="3322" y="1889"/>
                  <a:pt x="3318" y="1890"/>
                </a:cubicBezTo>
                <a:cubicBezTo>
                  <a:pt x="3289" y="1881"/>
                  <a:pt x="3284" y="1879"/>
                  <a:pt x="3278" y="1881"/>
                </a:cubicBezTo>
                <a:cubicBezTo>
                  <a:pt x="3240" y="1870"/>
                  <a:pt x="3234" y="1870"/>
                  <a:pt x="3229" y="1863"/>
                </a:cubicBezTo>
                <a:cubicBezTo>
                  <a:pt x="3194" y="1859"/>
                  <a:pt x="3191" y="1859"/>
                  <a:pt x="3189" y="1857"/>
                </a:cubicBezTo>
                <a:cubicBezTo>
                  <a:pt x="3145" y="1851"/>
                  <a:pt x="3142" y="1850"/>
                  <a:pt x="3139" y="1850"/>
                </a:cubicBezTo>
                <a:cubicBezTo>
                  <a:pt x="3116" y="1852"/>
                  <a:pt x="3119" y="1853"/>
                  <a:pt x="3122" y="1854"/>
                </a:cubicBezTo>
                <a:cubicBezTo>
                  <a:pt x="3165" y="1862"/>
                  <a:pt x="3177" y="1866"/>
                  <a:pt x="3192" y="1862"/>
                </a:cubicBezTo>
                <a:cubicBezTo>
                  <a:pt x="3224" y="1876"/>
                  <a:pt x="3230" y="1870"/>
                  <a:pt x="3232" y="1878"/>
                </a:cubicBezTo>
                <a:cubicBezTo>
                  <a:pt x="3267" y="1891"/>
                  <a:pt x="3273" y="1885"/>
                  <a:pt x="3276" y="1889"/>
                </a:cubicBezTo>
                <a:cubicBezTo>
                  <a:pt x="3375" y="1909"/>
                  <a:pt x="3387" y="1916"/>
                  <a:pt x="3401" y="1914"/>
                </a:cubicBezTo>
                <a:cubicBezTo>
                  <a:pt x="3492" y="1924"/>
                  <a:pt x="3504" y="1930"/>
                  <a:pt x="3518" y="1926"/>
                </a:cubicBezTo>
                <a:cubicBezTo>
                  <a:pt x="3580" y="1925"/>
                  <a:pt x="3585" y="1922"/>
                  <a:pt x="3587" y="1928"/>
                </a:cubicBezTo>
                <a:cubicBezTo>
                  <a:pt x="3624" y="1926"/>
                  <a:pt x="3632" y="1921"/>
                  <a:pt x="3638" y="1923"/>
                </a:cubicBezTo>
                <a:cubicBezTo>
                  <a:pt x="3669" y="1919"/>
                  <a:pt x="3663" y="1933"/>
                  <a:pt x="3656" y="1940"/>
                </a:cubicBezTo>
                <a:cubicBezTo>
                  <a:pt x="3600" y="1948"/>
                  <a:pt x="3593" y="1952"/>
                  <a:pt x="3589" y="1947"/>
                </a:cubicBezTo>
                <a:cubicBezTo>
                  <a:pt x="3561" y="1952"/>
                  <a:pt x="3558" y="1948"/>
                  <a:pt x="3555" y="1948"/>
                </a:cubicBezTo>
                <a:cubicBezTo>
                  <a:pt x="3519" y="1946"/>
                  <a:pt x="3513" y="1950"/>
                  <a:pt x="3508" y="1949"/>
                </a:cubicBezTo>
                <a:cubicBezTo>
                  <a:pt x="3414" y="1942"/>
                  <a:pt x="3406" y="1939"/>
                  <a:pt x="3397" y="1940"/>
                </a:cubicBezTo>
                <a:cubicBezTo>
                  <a:pt x="3378" y="1937"/>
                  <a:pt x="3373" y="1934"/>
                  <a:pt x="3369" y="1933"/>
                </a:cubicBezTo>
                <a:cubicBezTo>
                  <a:pt x="3338" y="1925"/>
                  <a:pt x="3333" y="1927"/>
                  <a:pt x="3330" y="1920"/>
                </a:cubicBezTo>
                <a:cubicBezTo>
                  <a:pt x="3276" y="1908"/>
                  <a:pt x="3263" y="1906"/>
                  <a:pt x="3250" y="1901"/>
                </a:cubicBezTo>
                <a:cubicBezTo>
                  <a:pt x="3202" y="1898"/>
                  <a:pt x="3197" y="1889"/>
                  <a:pt x="3189" y="1891"/>
                </a:cubicBezTo>
                <a:cubicBezTo>
                  <a:pt x="3142" y="1884"/>
                  <a:pt x="3137" y="1875"/>
                  <a:pt x="3129" y="1877"/>
                </a:cubicBezTo>
                <a:cubicBezTo>
                  <a:pt x="3033" y="1869"/>
                  <a:pt x="3021" y="1860"/>
                  <a:pt x="3006" y="1865"/>
                </a:cubicBezTo>
                <a:cubicBezTo>
                  <a:pt x="2982" y="1860"/>
                  <a:pt x="2977" y="1867"/>
                  <a:pt x="2974" y="1864"/>
                </a:cubicBezTo>
                <a:cubicBezTo>
                  <a:pt x="2935" y="1862"/>
                  <a:pt x="2925" y="1868"/>
                  <a:pt x="2917" y="1865"/>
                </a:cubicBezTo>
                <a:cubicBezTo>
                  <a:pt x="2859" y="1863"/>
                  <a:pt x="2849" y="1868"/>
                  <a:pt x="2841" y="1869"/>
                </a:cubicBezTo>
                <a:cubicBezTo>
                  <a:pt x="2783" y="1881"/>
                  <a:pt x="2778" y="1882"/>
                  <a:pt x="2773" y="1886"/>
                </a:cubicBezTo>
                <a:cubicBezTo>
                  <a:pt x="2804" y="1880"/>
                  <a:pt x="2812" y="1884"/>
                  <a:pt x="2824" y="1875"/>
                </a:cubicBezTo>
                <a:cubicBezTo>
                  <a:pt x="2897" y="1876"/>
                  <a:pt x="2917" y="1869"/>
                  <a:pt x="2934" y="1876"/>
                </a:cubicBezTo>
                <a:cubicBezTo>
                  <a:pt x="2981" y="1882"/>
                  <a:pt x="2985" y="1877"/>
                  <a:pt x="2987" y="1884"/>
                </a:cubicBezTo>
                <a:cubicBezTo>
                  <a:pt x="3022" y="1890"/>
                  <a:pt x="3030" y="1892"/>
                  <a:pt x="3038" y="1896"/>
                </a:cubicBezTo>
                <a:cubicBezTo>
                  <a:pt x="3080" y="1909"/>
                  <a:pt x="3085" y="1912"/>
                  <a:pt x="3089" y="1912"/>
                </a:cubicBezTo>
                <a:cubicBezTo>
                  <a:pt x="3173" y="1944"/>
                  <a:pt x="3183" y="1943"/>
                  <a:pt x="3190" y="1948"/>
                </a:cubicBezTo>
                <a:cubicBezTo>
                  <a:pt x="3234" y="1962"/>
                  <a:pt x="3240" y="1959"/>
                  <a:pt x="3244" y="1963"/>
                </a:cubicBezTo>
                <a:cubicBezTo>
                  <a:pt x="3322" y="1975"/>
                  <a:pt x="3327" y="1977"/>
                  <a:pt x="3333" y="1976"/>
                </a:cubicBezTo>
                <a:cubicBezTo>
                  <a:pt x="3358" y="1982"/>
                  <a:pt x="3360" y="1984"/>
                  <a:pt x="3364" y="1981"/>
                </a:cubicBezTo>
                <a:cubicBezTo>
                  <a:pt x="3414" y="1987"/>
                  <a:pt x="3420" y="1989"/>
                  <a:pt x="3426" y="1987"/>
                </a:cubicBezTo>
                <a:cubicBezTo>
                  <a:pt x="3461" y="1992"/>
                  <a:pt x="3466" y="1991"/>
                  <a:pt x="3470" y="1993"/>
                </a:cubicBezTo>
                <a:cubicBezTo>
                  <a:pt x="3422" y="1998"/>
                  <a:pt x="3407" y="1992"/>
                  <a:pt x="3389" y="1999"/>
                </a:cubicBezTo>
                <a:cubicBezTo>
                  <a:pt x="3326" y="1988"/>
                  <a:pt x="3316" y="1990"/>
                  <a:pt x="3307" y="1989"/>
                </a:cubicBezTo>
                <a:cubicBezTo>
                  <a:pt x="3261" y="1980"/>
                  <a:pt x="3244" y="1971"/>
                  <a:pt x="3226" y="1967"/>
                </a:cubicBezTo>
                <a:cubicBezTo>
                  <a:pt x="3195" y="1962"/>
                  <a:pt x="3191" y="1956"/>
                  <a:pt x="3186" y="1958"/>
                </a:cubicBezTo>
                <a:cubicBezTo>
                  <a:pt x="3137" y="1944"/>
                  <a:pt x="3127" y="1946"/>
                  <a:pt x="3119" y="1938"/>
                </a:cubicBezTo>
                <a:cubicBezTo>
                  <a:pt x="3088" y="1932"/>
                  <a:pt x="3084" y="1929"/>
                  <a:pt x="3079" y="1929"/>
                </a:cubicBezTo>
                <a:cubicBezTo>
                  <a:pt x="3050" y="1915"/>
                  <a:pt x="3043" y="1923"/>
                  <a:pt x="3039" y="1919"/>
                </a:cubicBezTo>
                <a:cubicBezTo>
                  <a:pt x="3002" y="1914"/>
                  <a:pt x="2992" y="1916"/>
                  <a:pt x="2984" y="1913"/>
                </a:cubicBezTo>
                <a:cubicBezTo>
                  <a:pt x="2904" y="1913"/>
                  <a:pt x="2889" y="1922"/>
                  <a:pt x="2877" y="1921"/>
                </a:cubicBezTo>
                <a:cubicBezTo>
                  <a:pt x="2813" y="1933"/>
                  <a:pt x="2798" y="1939"/>
                  <a:pt x="2799" y="1945"/>
                </a:cubicBezTo>
                <a:cubicBezTo>
                  <a:pt x="2861" y="1933"/>
                  <a:pt x="2866" y="1932"/>
                  <a:pt x="2871" y="1928"/>
                </a:cubicBezTo>
                <a:cubicBezTo>
                  <a:pt x="2906" y="1927"/>
                  <a:pt x="2917" y="1927"/>
                  <a:pt x="2929" y="1923"/>
                </a:cubicBezTo>
                <a:cubicBezTo>
                  <a:pt x="3007" y="1927"/>
                  <a:pt x="3019" y="1928"/>
                  <a:pt x="3029" y="1925"/>
                </a:cubicBezTo>
                <a:cubicBezTo>
                  <a:pt x="3074" y="1944"/>
                  <a:pt x="3079" y="1943"/>
                  <a:pt x="3084" y="1943"/>
                </a:cubicBezTo>
                <a:cubicBezTo>
                  <a:pt x="3150" y="1958"/>
                  <a:pt x="3158" y="1964"/>
                  <a:pt x="3167" y="1966"/>
                </a:cubicBezTo>
                <a:cubicBezTo>
                  <a:pt x="3267" y="1993"/>
                  <a:pt x="3284" y="1995"/>
                  <a:pt x="3300" y="2000"/>
                </a:cubicBezTo>
                <a:cubicBezTo>
                  <a:pt x="3328" y="2007"/>
                  <a:pt x="3334" y="2000"/>
                  <a:pt x="3337" y="2004"/>
                </a:cubicBezTo>
                <a:cubicBezTo>
                  <a:pt x="3386" y="2006"/>
                  <a:pt x="3394" y="2011"/>
                  <a:pt x="3404" y="2007"/>
                </a:cubicBezTo>
                <a:cubicBezTo>
                  <a:pt x="3444" y="2009"/>
                  <a:pt x="3446" y="2009"/>
                  <a:pt x="3448" y="2007"/>
                </a:cubicBezTo>
                <a:cubicBezTo>
                  <a:pt x="3414" y="2017"/>
                  <a:pt x="3408" y="2018"/>
                  <a:pt x="3404" y="2017"/>
                </a:cubicBezTo>
                <a:cubicBezTo>
                  <a:pt x="3325" y="2018"/>
                  <a:pt x="3323" y="2015"/>
                  <a:pt x="3319" y="2019"/>
                </a:cubicBezTo>
                <a:cubicBezTo>
                  <a:pt x="3285" y="2011"/>
                  <a:pt x="3279" y="2010"/>
                  <a:pt x="3273" y="2010"/>
                </a:cubicBezTo>
                <a:cubicBezTo>
                  <a:pt x="3230" y="2005"/>
                  <a:pt x="3227" y="1991"/>
                  <a:pt x="3219" y="1995"/>
                </a:cubicBezTo>
                <a:cubicBezTo>
                  <a:pt x="3181" y="1985"/>
                  <a:pt x="3178" y="1985"/>
                  <a:pt x="3175" y="1985"/>
                </a:cubicBezTo>
                <a:cubicBezTo>
                  <a:pt x="3136" y="1972"/>
                  <a:pt x="3122" y="1977"/>
                  <a:pt x="3112" y="1970"/>
                </a:cubicBezTo>
                <a:cubicBezTo>
                  <a:pt x="3087" y="1967"/>
                  <a:pt x="3081" y="1966"/>
                  <a:pt x="3075" y="1966"/>
                </a:cubicBezTo>
                <a:cubicBezTo>
                  <a:pt x="3010" y="1963"/>
                  <a:pt x="3006" y="1951"/>
                  <a:pt x="2999" y="1958"/>
                </a:cubicBezTo>
                <a:cubicBezTo>
                  <a:pt x="2936" y="1954"/>
                  <a:pt x="2929" y="1958"/>
                  <a:pt x="2924" y="1953"/>
                </a:cubicBezTo>
                <a:cubicBezTo>
                  <a:pt x="2869" y="1964"/>
                  <a:pt x="2857" y="1961"/>
                  <a:pt x="2843" y="1966"/>
                </a:cubicBezTo>
                <a:cubicBezTo>
                  <a:pt x="2776" y="1979"/>
                  <a:pt x="2775" y="1993"/>
                  <a:pt x="2767" y="1986"/>
                </a:cubicBezTo>
                <a:cubicBezTo>
                  <a:pt x="2731" y="2002"/>
                  <a:pt x="2724" y="2004"/>
                  <a:pt x="2726" y="2008"/>
                </a:cubicBezTo>
                <a:cubicBezTo>
                  <a:pt x="2806" y="1985"/>
                  <a:pt x="2815" y="1981"/>
                  <a:pt x="2823" y="1978"/>
                </a:cubicBezTo>
                <a:cubicBezTo>
                  <a:pt x="2864" y="1968"/>
                  <a:pt x="2866" y="1976"/>
                  <a:pt x="2871" y="1972"/>
                </a:cubicBezTo>
                <a:cubicBezTo>
                  <a:pt x="2952" y="1967"/>
                  <a:pt x="2960" y="1969"/>
                  <a:pt x="2969" y="1966"/>
                </a:cubicBezTo>
                <a:cubicBezTo>
                  <a:pt x="3050" y="1973"/>
                  <a:pt x="3054" y="1974"/>
                  <a:pt x="3057" y="1976"/>
                </a:cubicBezTo>
                <a:cubicBezTo>
                  <a:pt x="3089" y="1977"/>
                  <a:pt x="3091" y="1985"/>
                  <a:pt x="3097" y="1979"/>
                </a:cubicBezTo>
                <a:cubicBezTo>
                  <a:pt x="3157" y="1989"/>
                  <a:pt x="3190" y="2000"/>
                  <a:pt x="3222" y="2011"/>
                </a:cubicBezTo>
                <a:cubicBezTo>
                  <a:pt x="3288" y="2028"/>
                  <a:pt x="3294" y="2020"/>
                  <a:pt x="3296" y="2026"/>
                </a:cubicBezTo>
                <a:cubicBezTo>
                  <a:pt x="3316" y="2031"/>
                  <a:pt x="3321" y="2030"/>
                  <a:pt x="3318" y="2033"/>
                </a:cubicBezTo>
                <a:cubicBezTo>
                  <a:pt x="3157" y="2009"/>
                  <a:pt x="3149" y="2018"/>
                  <a:pt x="3144" y="2011"/>
                </a:cubicBezTo>
                <a:cubicBezTo>
                  <a:pt x="3117" y="2008"/>
                  <a:pt x="3112" y="2004"/>
                  <a:pt x="3105" y="2008"/>
                </a:cubicBezTo>
                <a:cubicBezTo>
                  <a:pt x="3059" y="2004"/>
                  <a:pt x="3054" y="1996"/>
                  <a:pt x="3045" y="2001"/>
                </a:cubicBezTo>
                <a:cubicBezTo>
                  <a:pt x="3011" y="1997"/>
                  <a:pt x="3008" y="1994"/>
                  <a:pt x="3005" y="1995"/>
                </a:cubicBezTo>
                <a:cubicBezTo>
                  <a:pt x="2952" y="1993"/>
                  <a:pt x="2938" y="1996"/>
                  <a:pt x="2924" y="1998"/>
                </a:cubicBezTo>
                <a:cubicBezTo>
                  <a:pt x="2835" y="2008"/>
                  <a:pt x="2827" y="2018"/>
                  <a:pt x="2821" y="2013"/>
                </a:cubicBezTo>
                <a:cubicBezTo>
                  <a:pt x="2738" y="2050"/>
                  <a:pt x="2725" y="2050"/>
                  <a:pt x="2709" y="2063"/>
                </a:cubicBezTo>
                <a:cubicBezTo>
                  <a:pt x="2697" y="2076"/>
                  <a:pt x="2731" y="2058"/>
                  <a:pt x="2764" y="2042"/>
                </a:cubicBezTo>
                <a:cubicBezTo>
                  <a:pt x="2789" y="2039"/>
                  <a:pt x="2799" y="2030"/>
                  <a:pt x="2807" y="2029"/>
                </a:cubicBezTo>
                <a:cubicBezTo>
                  <a:pt x="2891" y="2016"/>
                  <a:pt x="2897" y="2013"/>
                  <a:pt x="2902" y="2011"/>
                </a:cubicBezTo>
                <a:cubicBezTo>
                  <a:pt x="2990" y="2008"/>
                  <a:pt x="3000" y="2007"/>
                  <a:pt x="3010" y="2009"/>
                </a:cubicBezTo>
                <a:cubicBezTo>
                  <a:pt x="3050" y="2016"/>
                  <a:pt x="3063" y="2009"/>
                  <a:pt x="3071" y="2015"/>
                </a:cubicBezTo>
                <a:cubicBezTo>
                  <a:pt x="3111" y="2023"/>
                  <a:pt x="3123" y="2016"/>
                  <a:pt x="3131" y="2023"/>
                </a:cubicBezTo>
                <a:cubicBezTo>
                  <a:pt x="3181" y="2029"/>
                  <a:pt x="3185" y="2037"/>
                  <a:pt x="3192" y="2033"/>
                </a:cubicBezTo>
                <a:cubicBezTo>
                  <a:pt x="3231" y="2040"/>
                  <a:pt x="3241" y="2039"/>
                  <a:pt x="3251" y="2041"/>
                </a:cubicBezTo>
                <a:cubicBezTo>
                  <a:pt x="3301" y="2049"/>
                  <a:pt x="3307" y="2045"/>
                  <a:pt x="3313" y="2047"/>
                </a:cubicBezTo>
                <a:cubicBezTo>
                  <a:pt x="3337" y="2049"/>
                  <a:pt x="3342" y="2047"/>
                  <a:pt x="3339" y="2051"/>
                </a:cubicBezTo>
                <a:cubicBezTo>
                  <a:pt x="3224" y="2064"/>
                  <a:pt x="3212" y="2066"/>
                  <a:pt x="3201" y="2065"/>
                </a:cubicBezTo>
                <a:cubicBezTo>
                  <a:pt x="3146" y="2060"/>
                  <a:pt x="3142" y="2052"/>
                  <a:pt x="3135" y="2058"/>
                </a:cubicBezTo>
                <a:cubicBezTo>
                  <a:pt x="3084" y="2048"/>
                  <a:pt x="3081" y="2048"/>
                  <a:pt x="3078" y="2049"/>
                </a:cubicBezTo>
                <a:cubicBezTo>
                  <a:pt x="3030" y="2044"/>
                  <a:pt x="3024" y="2043"/>
                  <a:pt x="3020" y="2037"/>
                </a:cubicBezTo>
                <a:cubicBezTo>
                  <a:pt x="2992" y="2038"/>
                  <a:pt x="2989" y="2038"/>
                  <a:pt x="2986" y="2037"/>
                </a:cubicBezTo>
                <a:cubicBezTo>
                  <a:pt x="2925" y="2028"/>
                  <a:pt x="2913" y="2031"/>
                  <a:pt x="2902" y="2028"/>
                </a:cubicBezTo>
                <a:cubicBezTo>
                  <a:pt x="2798" y="2049"/>
                  <a:pt x="2802" y="2050"/>
                  <a:pt x="2807" y="2046"/>
                </a:cubicBezTo>
                <a:cubicBezTo>
                  <a:pt x="2860" y="2039"/>
                  <a:pt x="2870" y="2037"/>
                  <a:pt x="2878" y="2040"/>
                </a:cubicBezTo>
                <a:cubicBezTo>
                  <a:pt x="2928" y="2042"/>
                  <a:pt x="2933" y="2044"/>
                  <a:pt x="2939" y="2043"/>
                </a:cubicBezTo>
                <a:cubicBezTo>
                  <a:pt x="2982" y="2048"/>
                  <a:pt x="2993" y="2050"/>
                  <a:pt x="3004" y="2050"/>
                </a:cubicBezTo>
                <a:cubicBezTo>
                  <a:pt x="3042" y="2054"/>
                  <a:pt x="3044" y="2059"/>
                  <a:pt x="3047" y="2058"/>
                </a:cubicBezTo>
                <a:cubicBezTo>
                  <a:pt x="3083" y="2063"/>
                  <a:pt x="3094" y="2064"/>
                  <a:pt x="3106" y="2066"/>
                </a:cubicBezTo>
                <a:cubicBezTo>
                  <a:pt x="3158" y="2071"/>
                  <a:pt x="3161" y="2070"/>
                  <a:pt x="3163" y="2075"/>
                </a:cubicBezTo>
                <a:cubicBezTo>
                  <a:pt x="3119" y="2078"/>
                  <a:pt x="3112" y="2073"/>
                  <a:pt x="3103" y="2078"/>
                </a:cubicBezTo>
                <a:cubicBezTo>
                  <a:pt x="3054" y="2076"/>
                  <a:pt x="3050" y="2076"/>
                  <a:pt x="3047" y="2075"/>
                </a:cubicBezTo>
                <a:cubicBezTo>
                  <a:pt x="2983" y="2071"/>
                  <a:pt x="2977" y="2067"/>
                  <a:pt x="2970" y="2072"/>
                </a:cubicBezTo>
                <a:cubicBezTo>
                  <a:pt x="2906" y="2067"/>
                  <a:pt x="2901" y="2061"/>
                  <a:pt x="2894" y="2064"/>
                </a:cubicBezTo>
                <a:cubicBezTo>
                  <a:pt x="2812" y="2073"/>
                  <a:pt x="2794" y="2067"/>
                  <a:pt x="2773" y="2078"/>
                </a:cubicBezTo>
                <a:cubicBezTo>
                  <a:pt x="2738" y="2088"/>
                  <a:pt x="2734" y="2082"/>
                  <a:pt x="2728" y="2088"/>
                </a:cubicBezTo>
                <a:cubicBezTo>
                  <a:pt x="2644" y="2121"/>
                  <a:pt x="2641" y="2125"/>
                  <a:pt x="2641" y="2129"/>
                </a:cubicBezTo>
                <a:cubicBezTo>
                  <a:pt x="2738" y="2095"/>
                  <a:pt x="2746" y="2088"/>
                  <a:pt x="2753" y="2090"/>
                </a:cubicBezTo>
                <a:cubicBezTo>
                  <a:pt x="2828" y="2078"/>
                  <a:pt x="2836" y="2075"/>
                  <a:pt x="2843" y="2075"/>
                </a:cubicBezTo>
                <a:cubicBezTo>
                  <a:pt x="2891" y="2082"/>
                  <a:pt x="2901" y="2072"/>
                  <a:pt x="2908" y="2076"/>
                </a:cubicBezTo>
                <a:cubicBezTo>
                  <a:pt x="2964" y="2078"/>
                  <a:pt x="2978" y="2082"/>
                  <a:pt x="2992" y="2085"/>
                </a:cubicBezTo>
                <a:cubicBezTo>
                  <a:pt x="3031" y="2079"/>
                  <a:pt x="3033" y="2094"/>
                  <a:pt x="3040" y="2086"/>
                </a:cubicBezTo>
                <a:cubicBezTo>
                  <a:pt x="3099" y="2090"/>
                  <a:pt x="3111" y="2085"/>
                  <a:pt x="3121" y="2090"/>
                </a:cubicBezTo>
                <a:cubicBezTo>
                  <a:pt x="3199" y="2084"/>
                  <a:pt x="3207" y="2095"/>
                  <a:pt x="3219" y="2088"/>
                </a:cubicBezTo>
                <a:cubicBezTo>
                  <a:pt x="3208" y="2099"/>
                  <a:pt x="3205" y="2091"/>
                  <a:pt x="3198" y="2094"/>
                </a:cubicBezTo>
                <a:cubicBezTo>
                  <a:pt x="3131" y="2096"/>
                  <a:pt x="3117" y="2104"/>
                  <a:pt x="3107" y="2099"/>
                </a:cubicBezTo>
                <a:cubicBezTo>
                  <a:pt x="3021" y="2106"/>
                  <a:pt x="3010" y="2106"/>
                  <a:pt x="2998" y="2105"/>
                </a:cubicBezTo>
                <a:cubicBezTo>
                  <a:pt x="2922" y="2100"/>
                  <a:pt x="2915" y="2104"/>
                  <a:pt x="2910" y="2102"/>
                </a:cubicBezTo>
                <a:cubicBezTo>
                  <a:pt x="2882" y="2098"/>
                  <a:pt x="2881" y="2093"/>
                  <a:pt x="2875" y="2100"/>
                </a:cubicBezTo>
                <a:cubicBezTo>
                  <a:pt x="2833" y="2097"/>
                  <a:pt x="2826" y="2102"/>
                  <a:pt x="2820" y="2100"/>
                </a:cubicBezTo>
                <a:cubicBezTo>
                  <a:pt x="2721" y="2120"/>
                  <a:pt x="2713" y="2124"/>
                  <a:pt x="2707" y="2126"/>
                </a:cubicBezTo>
                <a:cubicBezTo>
                  <a:pt x="2639" y="2161"/>
                  <a:pt x="2639" y="2161"/>
                  <a:pt x="2639" y="2161"/>
                </a:cubicBezTo>
                <a:cubicBezTo>
                  <a:pt x="2644" y="2161"/>
                  <a:pt x="2644" y="2161"/>
                  <a:pt x="2644" y="2161"/>
                </a:cubicBezTo>
                <a:cubicBezTo>
                  <a:pt x="2702" y="2132"/>
                  <a:pt x="2725" y="2130"/>
                  <a:pt x="2750" y="2119"/>
                </a:cubicBezTo>
                <a:cubicBezTo>
                  <a:pt x="2807" y="2116"/>
                  <a:pt x="2815" y="2106"/>
                  <a:pt x="2820" y="2110"/>
                </a:cubicBezTo>
                <a:cubicBezTo>
                  <a:pt x="2867" y="2103"/>
                  <a:pt x="2877" y="2112"/>
                  <a:pt x="2890" y="2107"/>
                </a:cubicBezTo>
                <a:cubicBezTo>
                  <a:pt x="2945" y="2111"/>
                  <a:pt x="2950" y="2114"/>
                  <a:pt x="2956" y="2114"/>
                </a:cubicBezTo>
                <a:cubicBezTo>
                  <a:pt x="2999" y="2119"/>
                  <a:pt x="3003" y="2115"/>
                  <a:pt x="3005" y="2118"/>
                </a:cubicBezTo>
                <a:cubicBezTo>
                  <a:pt x="3070" y="2116"/>
                  <a:pt x="3082" y="2110"/>
                  <a:pt x="3092" y="2115"/>
                </a:cubicBezTo>
                <a:cubicBezTo>
                  <a:pt x="3156" y="2115"/>
                  <a:pt x="3150" y="2116"/>
                  <a:pt x="3145" y="2117"/>
                </a:cubicBezTo>
                <a:cubicBezTo>
                  <a:pt x="3107" y="2127"/>
                  <a:pt x="3095" y="2127"/>
                  <a:pt x="3086" y="2132"/>
                </a:cubicBezTo>
                <a:cubicBezTo>
                  <a:pt x="3022" y="2127"/>
                  <a:pt x="3005" y="2129"/>
                  <a:pt x="2989" y="2124"/>
                </a:cubicBezTo>
                <a:cubicBezTo>
                  <a:pt x="2932" y="2127"/>
                  <a:pt x="2924" y="2123"/>
                  <a:pt x="2915" y="2126"/>
                </a:cubicBezTo>
                <a:cubicBezTo>
                  <a:pt x="2887" y="2124"/>
                  <a:pt x="2881" y="2131"/>
                  <a:pt x="2879" y="2128"/>
                </a:cubicBezTo>
                <a:cubicBezTo>
                  <a:pt x="2832" y="2130"/>
                  <a:pt x="2823" y="2132"/>
                  <a:pt x="2814" y="2134"/>
                </a:cubicBezTo>
                <a:cubicBezTo>
                  <a:pt x="2764" y="2142"/>
                  <a:pt x="2740" y="2150"/>
                  <a:pt x="2715" y="2161"/>
                </a:cubicBezTo>
                <a:cubicBezTo>
                  <a:pt x="2798" y="2148"/>
                  <a:pt x="2821" y="2139"/>
                  <a:pt x="2841" y="2144"/>
                </a:cubicBezTo>
                <a:cubicBezTo>
                  <a:pt x="2885" y="2138"/>
                  <a:pt x="2894" y="2142"/>
                  <a:pt x="2907" y="2135"/>
                </a:cubicBezTo>
                <a:cubicBezTo>
                  <a:pt x="2985" y="2142"/>
                  <a:pt x="2994" y="2139"/>
                  <a:pt x="3002" y="2140"/>
                </a:cubicBezTo>
                <a:cubicBezTo>
                  <a:pt x="3023" y="2141"/>
                  <a:pt x="3028" y="2140"/>
                  <a:pt x="3025" y="2143"/>
                </a:cubicBezTo>
                <a:cubicBezTo>
                  <a:pt x="2910" y="2157"/>
                  <a:pt x="2897" y="2156"/>
                  <a:pt x="2893" y="2157"/>
                </a:cubicBezTo>
                <a:cubicBezTo>
                  <a:pt x="2869" y="2158"/>
                  <a:pt x="2865" y="2160"/>
                  <a:pt x="2861" y="2160"/>
                </a:cubicBezTo>
                <a:cubicBezTo>
                  <a:pt x="3013" y="2159"/>
                  <a:pt x="3020" y="2158"/>
                  <a:pt x="3026" y="2156"/>
                </a:cubicBezTo>
                <a:cubicBezTo>
                  <a:pt x="3054" y="2153"/>
                  <a:pt x="3064" y="2146"/>
                  <a:pt x="3072" y="2148"/>
                </a:cubicBezTo>
                <a:cubicBezTo>
                  <a:pt x="3075" y="2159"/>
                  <a:pt x="3078" y="2159"/>
                  <a:pt x="3080" y="2160"/>
                </a:cubicBezTo>
                <a:cubicBezTo>
                  <a:pt x="3107" y="2157"/>
                  <a:pt x="3112" y="2154"/>
                  <a:pt x="3118" y="2150"/>
                </a:cubicBezTo>
                <a:cubicBezTo>
                  <a:pt x="3153" y="2132"/>
                  <a:pt x="3155" y="2134"/>
                  <a:pt x="3155" y="2134"/>
                </a:cubicBezTo>
                <a:cubicBezTo>
                  <a:pt x="3178" y="2119"/>
                  <a:pt x="3190" y="2116"/>
                  <a:pt x="3201" y="2119"/>
                </a:cubicBezTo>
                <a:cubicBezTo>
                  <a:pt x="3131" y="2159"/>
                  <a:pt x="3130" y="2160"/>
                  <a:pt x="3128" y="2161"/>
                </a:cubicBezTo>
                <a:cubicBezTo>
                  <a:pt x="3164" y="2159"/>
                  <a:pt x="3161" y="2147"/>
                  <a:pt x="3167" y="2154"/>
                </a:cubicBezTo>
                <a:cubicBezTo>
                  <a:pt x="3189" y="2155"/>
                  <a:pt x="3197" y="2150"/>
                  <a:pt x="3206" y="2144"/>
                </a:cubicBezTo>
                <a:cubicBezTo>
                  <a:pt x="3263" y="2107"/>
                  <a:pt x="3265" y="2100"/>
                  <a:pt x="3271" y="2106"/>
                </a:cubicBezTo>
                <a:cubicBezTo>
                  <a:pt x="3223" y="2161"/>
                  <a:pt x="3223" y="2160"/>
                  <a:pt x="3223" y="2160"/>
                </a:cubicBezTo>
                <a:cubicBezTo>
                  <a:pt x="3308" y="2091"/>
                  <a:pt x="3321" y="2086"/>
                  <a:pt x="3342" y="2073"/>
                </a:cubicBezTo>
                <a:cubicBezTo>
                  <a:pt x="3359" y="2075"/>
                  <a:pt x="3359" y="2079"/>
                  <a:pt x="3343" y="2089"/>
                </a:cubicBezTo>
                <a:cubicBezTo>
                  <a:pt x="3313" y="2119"/>
                  <a:pt x="3317" y="2125"/>
                  <a:pt x="3308" y="2128"/>
                </a:cubicBezTo>
                <a:cubicBezTo>
                  <a:pt x="3292" y="2161"/>
                  <a:pt x="3292" y="2161"/>
                  <a:pt x="3292" y="2161"/>
                </a:cubicBezTo>
                <a:cubicBezTo>
                  <a:pt x="3363" y="2091"/>
                  <a:pt x="3369" y="2086"/>
                  <a:pt x="3374" y="2080"/>
                </a:cubicBezTo>
                <a:cubicBezTo>
                  <a:pt x="3370" y="2099"/>
                  <a:pt x="3334" y="2127"/>
                  <a:pt x="3314" y="2158"/>
                </a:cubicBezTo>
                <a:cubicBezTo>
                  <a:pt x="3342" y="2158"/>
                  <a:pt x="3349" y="2156"/>
                  <a:pt x="3347" y="2152"/>
                </a:cubicBezTo>
                <a:cubicBezTo>
                  <a:pt x="3389" y="2103"/>
                  <a:pt x="3396" y="2101"/>
                  <a:pt x="3399" y="2099"/>
                </a:cubicBezTo>
                <a:cubicBezTo>
                  <a:pt x="3445" y="2059"/>
                  <a:pt x="3445" y="2052"/>
                  <a:pt x="3456" y="2047"/>
                </a:cubicBezTo>
                <a:cubicBezTo>
                  <a:pt x="3484" y="2041"/>
                  <a:pt x="3467" y="2043"/>
                  <a:pt x="3468" y="2049"/>
                </a:cubicBezTo>
                <a:cubicBezTo>
                  <a:pt x="3440" y="2076"/>
                  <a:pt x="3442" y="2080"/>
                  <a:pt x="3437" y="2082"/>
                </a:cubicBezTo>
                <a:cubicBezTo>
                  <a:pt x="3392" y="2144"/>
                  <a:pt x="3380" y="2148"/>
                  <a:pt x="3384" y="2156"/>
                </a:cubicBezTo>
                <a:cubicBezTo>
                  <a:pt x="3400" y="2149"/>
                  <a:pt x="3407" y="2137"/>
                  <a:pt x="3416" y="2126"/>
                </a:cubicBezTo>
                <a:cubicBezTo>
                  <a:pt x="3467" y="2065"/>
                  <a:pt x="3466" y="2060"/>
                  <a:pt x="3472" y="2057"/>
                </a:cubicBezTo>
                <a:cubicBezTo>
                  <a:pt x="3556" y="1996"/>
                  <a:pt x="3560" y="1991"/>
                  <a:pt x="3563" y="1994"/>
                </a:cubicBezTo>
                <a:cubicBezTo>
                  <a:pt x="3529" y="2023"/>
                  <a:pt x="3523" y="2031"/>
                  <a:pt x="3512" y="2039"/>
                </a:cubicBezTo>
                <a:cubicBezTo>
                  <a:pt x="3475" y="2085"/>
                  <a:pt x="3460" y="2091"/>
                  <a:pt x="3458" y="2100"/>
                </a:cubicBezTo>
                <a:cubicBezTo>
                  <a:pt x="3420" y="2150"/>
                  <a:pt x="3417" y="2155"/>
                  <a:pt x="3414" y="2161"/>
                </a:cubicBezTo>
                <a:cubicBezTo>
                  <a:pt x="3433" y="2148"/>
                  <a:pt x="3442" y="2142"/>
                  <a:pt x="3446" y="2135"/>
                </a:cubicBezTo>
                <a:cubicBezTo>
                  <a:pt x="3477" y="2100"/>
                  <a:pt x="3473" y="2095"/>
                  <a:pt x="3481" y="2092"/>
                </a:cubicBezTo>
                <a:cubicBezTo>
                  <a:pt x="3555" y="2021"/>
                  <a:pt x="3565" y="2014"/>
                  <a:pt x="3571" y="2006"/>
                </a:cubicBezTo>
                <a:cubicBezTo>
                  <a:pt x="3592" y="1991"/>
                  <a:pt x="3593" y="1996"/>
                  <a:pt x="3587" y="1999"/>
                </a:cubicBezTo>
                <a:cubicBezTo>
                  <a:pt x="3577" y="2018"/>
                  <a:pt x="3561" y="2024"/>
                  <a:pt x="3560" y="2033"/>
                </a:cubicBezTo>
                <a:cubicBezTo>
                  <a:pt x="3502" y="2098"/>
                  <a:pt x="3496" y="2102"/>
                  <a:pt x="3496" y="2107"/>
                </a:cubicBezTo>
                <a:cubicBezTo>
                  <a:pt x="3460" y="2160"/>
                  <a:pt x="3460" y="2160"/>
                  <a:pt x="3459" y="2161"/>
                </a:cubicBezTo>
                <a:cubicBezTo>
                  <a:pt x="3491" y="2139"/>
                  <a:pt x="3491" y="2131"/>
                  <a:pt x="3497" y="2124"/>
                </a:cubicBezTo>
                <a:cubicBezTo>
                  <a:pt x="3587" y="2014"/>
                  <a:pt x="3595" y="2008"/>
                  <a:pt x="3601" y="2001"/>
                </a:cubicBezTo>
                <a:cubicBezTo>
                  <a:pt x="3627" y="1981"/>
                  <a:pt x="3620" y="1995"/>
                  <a:pt x="3602" y="2007"/>
                </a:cubicBezTo>
                <a:cubicBezTo>
                  <a:pt x="3551" y="2082"/>
                  <a:pt x="3543" y="2089"/>
                  <a:pt x="3535" y="2097"/>
                </a:cubicBezTo>
                <a:cubicBezTo>
                  <a:pt x="3507" y="2161"/>
                  <a:pt x="3507" y="2161"/>
                  <a:pt x="3507" y="2161"/>
                </a:cubicBezTo>
                <a:cubicBezTo>
                  <a:pt x="3522" y="2133"/>
                  <a:pt x="3528" y="2130"/>
                  <a:pt x="3528" y="2125"/>
                </a:cubicBezTo>
                <a:cubicBezTo>
                  <a:pt x="3595" y="2039"/>
                  <a:pt x="3610" y="2024"/>
                  <a:pt x="3619" y="2007"/>
                </a:cubicBezTo>
                <a:cubicBezTo>
                  <a:pt x="3670" y="1959"/>
                  <a:pt x="3677" y="1946"/>
                  <a:pt x="3690" y="1935"/>
                </a:cubicBezTo>
                <a:cubicBezTo>
                  <a:pt x="3679" y="1969"/>
                  <a:pt x="3669" y="1974"/>
                  <a:pt x="3667" y="1980"/>
                </a:cubicBezTo>
                <a:cubicBezTo>
                  <a:pt x="3643" y="2009"/>
                  <a:pt x="3642" y="2014"/>
                  <a:pt x="3639" y="2012"/>
                </a:cubicBezTo>
                <a:cubicBezTo>
                  <a:pt x="3593" y="2071"/>
                  <a:pt x="3588" y="2083"/>
                  <a:pt x="3577" y="2094"/>
                </a:cubicBezTo>
                <a:cubicBezTo>
                  <a:pt x="3549" y="2141"/>
                  <a:pt x="3544" y="2151"/>
                  <a:pt x="3537" y="2160"/>
                </a:cubicBezTo>
                <a:cubicBezTo>
                  <a:pt x="3556" y="2153"/>
                  <a:pt x="3557" y="2144"/>
                  <a:pt x="3567" y="2138"/>
                </a:cubicBezTo>
                <a:cubicBezTo>
                  <a:pt x="3621" y="2056"/>
                  <a:pt x="3625" y="2048"/>
                  <a:pt x="3632" y="2039"/>
                </a:cubicBezTo>
                <a:cubicBezTo>
                  <a:pt x="3710" y="1959"/>
                  <a:pt x="3713" y="1949"/>
                  <a:pt x="3721" y="1940"/>
                </a:cubicBezTo>
                <a:cubicBezTo>
                  <a:pt x="3805" y="1881"/>
                  <a:pt x="3805" y="1868"/>
                  <a:pt x="3812" y="1873"/>
                </a:cubicBezTo>
                <a:cubicBezTo>
                  <a:pt x="3725" y="1967"/>
                  <a:pt x="3714" y="1968"/>
                  <a:pt x="3717" y="1973"/>
                </a:cubicBezTo>
                <a:cubicBezTo>
                  <a:pt x="3670" y="2021"/>
                  <a:pt x="3669" y="2029"/>
                  <a:pt x="3657" y="2035"/>
                </a:cubicBezTo>
                <a:cubicBezTo>
                  <a:pt x="3623" y="2092"/>
                  <a:pt x="3606" y="2105"/>
                  <a:pt x="3601" y="2120"/>
                </a:cubicBezTo>
                <a:cubicBezTo>
                  <a:pt x="3575" y="2154"/>
                  <a:pt x="3578" y="2158"/>
                  <a:pt x="3575" y="2161"/>
                </a:cubicBezTo>
                <a:cubicBezTo>
                  <a:pt x="3591" y="2154"/>
                  <a:pt x="3592" y="2148"/>
                  <a:pt x="3601" y="2144"/>
                </a:cubicBezTo>
                <a:cubicBezTo>
                  <a:pt x="3659" y="2050"/>
                  <a:pt x="3668" y="2046"/>
                  <a:pt x="3670" y="2040"/>
                </a:cubicBezTo>
                <a:cubicBezTo>
                  <a:pt x="3726" y="1979"/>
                  <a:pt x="3738" y="1968"/>
                  <a:pt x="3748" y="1957"/>
                </a:cubicBezTo>
                <a:cubicBezTo>
                  <a:pt x="3766" y="1938"/>
                  <a:pt x="3770" y="1924"/>
                  <a:pt x="3778" y="1928"/>
                </a:cubicBezTo>
                <a:cubicBezTo>
                  <a:pt x="3738" y="1991"/>
                  <a:pt x="3728" y="1994"/>
                  <a:pt x="3730" y="1999"/>
                </a:cubicBezTo>
                <a:cubicBezTo>
                  <a:pt x="3701" y="2037"/>
                  <a:pt x="3698" y="2042"/>
                  <a:pt x="3698" y="2046"/>
                </a:cubicBezTo>
                <a:cubicBezTo>
                  <a:pt x="3667" y="2104"/>
                  <a:pt x="3655" y="2111"/>
                  <a:pt x="3655" y="2121"/>
                </a:cubicBezTo>
                <a:cubicBezTo>
                  <a:pt x="3638" y="2161"/>
                  <a:pt x="3638" y="2161"/>
                  <a:pt x="3638" y="2161"/>
                </a:cubicBezTo>
                <a:cubicBezTo>
                  <a:pt x="3648" y="2148"/>
                  <a:pt x="3647" y="2147"/>
                  <a:pt x="3647" y="2146"/>
                </a:cubicBezTo>
                <a:cubicBezTo>
                  <a:pt x="3676" y="2105"/>
                  <a:pt x="3675" y="2098"/>
                  <a:pt x="3683" y="2093"/>
                </a:cubicBezTo>
                <a:cubicBezTo>
                  <a:pt x="3715" y="2048"/>
                  <a:pt x="3713" y="2042"/>
                  <a:pt x="3715" y="2036"/>
                </a:cubicBezTo>
                <a:cubicBezTo>
                  <a:pt x="3779" y="1948"/>
                  <a:pt x="3777" y="1940"/>
                  <a:pt x="3785" y="1934"/>
                </a:cubicBezTo>
                <a:cubicBezTo>
                  <a:pt x="3815" y="1893"/>
                  <a:pt x="3825" y="1891"/>
                  <a:pt x="3824" y="1887"/>
                </a:cubicBezTo>
                <a:cubicBezTo>
                  <a:pt x="3839" y="1867"/>
                  <a:pt x="3840" y="1866"/>
                  <a:pt x="3840" y="1866"/>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486" y="1983"/>
                  <a:pt x="3475" y="1973"/>
                  <a:pt x="3460" y="1982"/>
                </a:cubicBezTo>
                <a:cubicBezTo>
                  <a:pt x="3419" y="1978"/>
                  <a:pt x="3410" y="1973"/>
                  <a:pt x="3399" y="1976"/>
                </a:cubicBezTo>
                <a:cubicBezTo>
                  <a:pt x="3349" y="1970"/>
                  <a:pt x="3344" y="1971"/>
                  <a:pt x="3339" y="1969"/>
                </a:cubicBezTo>
                <a:cubicBezTo>
                  <a:pt x="3269" y="1953"/>
                  <a:pt x="3258" y="1955"/>
                  <a:pt x="3249" y="1950"/>
                </a:cubicBezTo>
                <a:cubicBezTo>
                  <a:pt x="3200" y="1942"/>
                  <a:pt x="3196" y="1936"/>
                  <a:pt x="3192" y="1934"/>
                </a:cubicBezTo>
                <a:cubicBezTo>
                  <a:pt x="3172" y="1926"/>
                  <a:pt x="3166" y="1930"/>
                  <a:pt x="3162" y="1925"/>
                </a:cubicBezTo>
                <a:cubicBezTo>
                  <a:pt x="3043" y="1886"/>
                  <a:pt x="3038" y="1885"/>
                  <a:pt x="3033" y="1882"/>
                </a:cubicBezTo>
                <a:cubicBezTo>
                  <a:pt x="2999" y="1883"/>
                  <a:pt x="2997" y="1870"/>
                  <a:pt x="2991" y="1874"/>
                </a:cubicBezTo>
                <a:cubicBezTo>
                  <a:pt x="2983" y="1877"/>
                  <a:pt x="2990" y="1866"/>
                  <a:pt x="2994" y="1869"/>
                </a:cubicBezTo>
                <a:cubicBezTo>
                  <a:pt x="3041" y="1869"/>
                  <a:pt x="3043" y="1872"/>
                  <a:pt x="3046" y="1874"/>
                </a:cubicBezTo>
                <a:cubicBezTo>
                  <a:pt x="3077" y="1871"/>
                  <a:pt x="3084" y="1882"/>
                  <a:pt x="3095" y="1878"/>
                </a:cubicBezTo>
                <a:cubicBezTo>
                  <a:pt x="3133" y="1884"/>
                  <a:pt x="3141" y="1893"/>
                  <a:pt x="3151" y="1891"/>
                </a:cubicBezTo>
                <a:cubicBezTo>
                  <a:pt x="3208" y="1913"/>
                  <a:pt x="3215" y="1902"/>
                  <a:pt x="3218" y="1911"/>
                </a:cubicBezTo>
                <a:cubicBezTo>
                  <a:pt x="3273" y="1921"/>
                  <a:pt x="3277" y="1922"/>
                  <a:pt x="3280" y="1923"/>
                </a:cubicBezTo>
                <a:cubicBezTo>
                  <a:pt x="3334" y="1938"/>
                  <a:pt x="3340" y="1937"/>
                  <a:pt x="3344" y="1938"/>
                </a:cubicBezTo>
                <a:cubicBezTo>
                  <a:pt x="3395" y="1952"/>
                  <a:pt x="3404" y="1950"/>
                  <a:pt x="3411" y="1958"/>
                </a:cubicBezTo>
                <a:cubicBezTo>
                  <a:pt x="3494" y="1959"/>
                  <a:pt x="3503" y="1964"/>
                  <a:pt x="3514" y="1959"/>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34" y="1662"/>
                  <a:pt x="3730" y="1667"/>
                  <a:pt x="3727" y="1664"/>
                </a:cubicBezTo>
                <a:cubicBezTo>
                  <a:pt x="3689" y="1651"/>
                  <a:pt x="3680" y="1657"/>
                  <a:pt x="3675" y="1652"/>
                </a:cubicBezTo>
                <a:cubicBezTo>
                  <a:pt x="3626" y="1640"/>
                  <a:pt x="3617" y="1642"/>
                  <a:pt x="3610" y="1641"/>
                </a:cubicBezTo>
                <a:cubicBezTo>
                  <a:pt x="3574" y="1632"/>
                  <a:pt x="3572" y="1622"/>
                  <a:pt x="3568" y="1622"/>
                </a:cubicBezTo>
                <a:cubicBezTo>
                  <a:pt x="3496" y="1608"/>
                  <a:pt x="3489" y="1606"/>
                  <a:pt x="3482" y="1604"/>
                </a:cubicBezTo>
                <a:cubicBezTo>
                  <a:pt x="3424" y="1599"/>
                  <a:pt x="3420" y="1598"/>
                  <a:pt x="3416" y="1597"/>
                </a:cubicBezTo>
                <a:cubicBezTo>
                  <a:pt x="3398" y="1606"/>
                  <a:pt x="3405" y="1603"/>
                  <a:pt x="3413" y="1599"/>
                </a:cubicBezTo>
                <a:cubicBezTo>
                  <a:pt x="3475" y="1610"/>
                  <a:pt x="3482" y="1616"/>
                  <a:pt x="3492" y="1615"/>
                </a:cubicBezTo>
                <a:cubicBezTo>
                  <a:pt x="3630" y="1652"/>
                  <a:pt x="3632" y="1662"/>
                  <a:pt x="3638" y="1658"/>
                </a:cubicBezTo>
                <a:cubicBezTo>
                  <a:pt x="3670" y="1664"/>
                  <a:pt x="3675" y="1668"/>
                  <a:pt x="3680" y="1665"/>
                </a:cubicBezTo>
                <a:cubicBezTo>
                  <a:pt x="3714" y="1674"/>
                  <a:pt x="3718" y="1674"/>
                  <a:pt x="3720" y="1675"/>
                </a:cubicBezTo>
                <a:cubicBezTo>
                  <a:pt x="3770" y="1683"/>
                  <a:pt x="3781" y="1678"/>
                  <a:pt x="3790" y="1683"/>
                </a:cubicBezTo>
                <a:cubicBezTo>
                  <a:pt x="3840" y="1674"/>
                  <a:pt x="3840" y="1674"/>
                  <a:pt x="3840" y="1674"/>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32" y="1632"/>
                  <a:pt x="3730" y="1624"/>
                  <a:pt x="3725" y="1627"/>
                </a:cubicBezTo>
                <a:cubicBezTo>
                  <a:pt x="3687" y="1609"/>
                  <a:pt x="3680" y="1622"/>
                  <a:pt x="3678" y="1612"/>
                </a:cubicBezTo>
                <a:cubicBezTo>
                  <a:pt x="3648" y="1611"/>
                  <a:pt x="3648" y="1594"/>
                  <a:pt x="3642" y="1604"/>
                </a:cubicBezTo>
                <a:cubicBezTo>
                  <a:pt x="3610" y="1594"/>
                  <a:pt x="3602" y="1592"/>
                  <a:pt x="3595" y="1589"/>
                </a:cubicBezTo>
                <a:cubicBezTo>
                  <a:pt x="3579" y="1585"/>
                  <a:pt x="3573" y="1591"/>
                  <a:pt x="3571" y="1583"/>
                </a:cubicBezTo>
                <a:cubicBezTo>
                  <a:pt x="3547" y="1588"/>
                  <a:pt x="3547" y="1589"/>
                  <a:pt x="3548" y="1590"/>
                </a:cubicBezTo>
                <a:cubicBezTo>
                  <a:pt x="3606" y="1602"/>
                  <a:pt x="3612" y="1603"/>
                  <a:pt x="3618" y="1605"/>
                </a:cubicBezTo>
                <a:cubicBezTo>
                  <a:pt x="3700" y="1631"/>
                  <a:pt x="3710" y="1637"/>
                  <a:pt x="3723" y="1635"/>
                </a:cubicBezTo>
                <a:cubicBezTo>
                  <a:pt x="3800" y="1657"/>
                  <a:pt x="3808" y="1649"/>
                  <a:pt x="3814" y="1650"/>
                </a:cubicBezTo>
                <a:cubicBezTo>
                  <a:pt x="3840" y="1642"/>
                  <a:pt x="3840" y="1642"/>
                  <a:pt x="3840" y="1642"/>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5" y="1871"/>
                  <a:pt x="2195" y="1860"/>
                  <a:pt x="2193" y="1850"/>
                </a:cubicBezTo>
                <a:cubicBezTo>
                  <a:pt x="2181" y="1801"/>
                  <a:pt x="2181" y="1795"/>
                  <a:pt x="2179" y="1788"/>
                </a:cubicBezTo>
                <a:cubicBezTo>
                  <a:pt x="2152" y="1704"/>
                  <a:pt x="2146" y="1685"/>
                  <a:pt x="2142" y="1668"/>
                </a:cubicBezTo>
                <a:cubicBezTo>
                  <a:pt x="2114" y="1649"/>
                  <a:pt x="2121" y="1655"/>
                  <a:pt x="2117" y="1657"/>
                </a:cubicBezTo>
                <a:cubicBezTo>
                  <a:pt x="2124" y="1681"/>
                  <a:pt x="2136" y="1679"/>
                  <a:pt x="2135" y="1687"/>
                </a:cubicBezTo>
                <a:cubicBezTo>
                  <a:pt x="2151" y="1739"/>
                  <a:pt x="2161" y="1757"/>
                  <a:pt x="2164" y="1773"/>
                </a:cubicBezTo>
                <a:cubicBezTo>
                  <a:pt x="2178" y="1830"/>
                  <a:pt x="2179" y="1840"/>
                  <a:pt x="2181" y="1850"/>
                </a:cubicBezTo>
                <a:cubicBezTo>
                  <a:pt x="2187" y="1918"/>
                  <a:pt x="2197" y="1928"/>
                  <a:pt x="2192" y="1934"/>
                </a:cubicBezTo>
                <a:cubicBezTo>
                  <a:pt x="2196" y="1971"/>
                  <a:pt x="2194" y="1974"/>
                  <a:pt x="2198" y="1979"/>
                </a:cubicBezTo>
                <a:cubicBezTo>
                  <a:pt x="2197" y="2029"/>
                  <a:pt x="2191" y="2035"/>
                  <a:pt x="2197" y="2044"/>
                </a:cubicBezTo>
                <a:cubicBezTo>
                  <a:pt x="2190" y="2092"/>
                  <a:pt x="2194" y="2101"/>
                  <a:pt x="2193" y="2108"/>
                </a:cubicBezTo>
                <a:cubicBezTo>
                  <a:pt x="2188" y="2152"/>
                  <a:pt x="2191" y="2157"/>
                  <a:pt x="2193" y="2161"/>
                </a:cubicBezTo>
                <a:cubicBezTo>
                  <a:pt x="2202" y="2126"/>
                  <a:pt x="2206" y="2110"/>
                  <a:pt x="2205" y="2092"/>
                </a:cubicBezTo>
                <a:cubicBezTo>
                  <a:pt x="2208" y="2024"/>
                  <a:pt x="2207" y="2019"/>
                  <a:pt x="2205" y="2014"/>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63" y="1829"/>
                  <a:pt x="2356" y="1822"/>
                  <a:pt x="2361" y="1818"/>
                </a:cubicBezTo>
                <a:cubicBezTo>
                  <a:pt x="2362" y="1794"/>
                  <a:pt x="2359" y="1796"/>
                  <a:pt x="2357" y="1791"/>
                </a:cubicBezTo>
                <a:cubicBezTo>
                  <a:pt x="2337" y="1749"/>
                  <a:pt x="2341" y="1757"/>
                  <a:pt x="2345" y="1765"/>
                </a:cubicBezTo>
                <a:cubicBezTo>
                  <a:pt x="2354" y="1820"/>
                  <a:pt x="2344" y="1824"/>
                  <a:pt x="2349" y="1834"/>
                </a:cubicBezTo>
                <a:cubicBezTo>
                  <a:pt x="2344" y="1887"/>
                  <a:pt x="2342" y="1895"/>
                  <a:pt x="2342" y="1905"/>
                </a:cubicBezTo>
                <a:cubicBezTo>
                  <a:pt x="2331" y="1968"/>
                  <a:pt x="2332" y="1978"/>
                  <a:pt x="2331" y="1988"/>
                </a:cubicBezTo>
                <a:cubicBezTo>
                  <a:pt x="2314" y="2077"/>
                  <a:pt x="2313" y="2086"/>
                  <a:pt x="2310" y="2095"/>
                </a:cubicBezTo>
                <a:cubicBezTo>
                  <a:pt x="2307" y="2161"/>
                  <a:pt x="2307" y="2161"/>
                  <a:pt x="2307" y="2161"/>
                </a:cubicBezTo>
                <a:cubicBezTo>
                  <a:pt x="2322" y="2084"/>
                  <a:pt x="2324" y="2081"/>
                  <a:pt x="2327" y="2077"/>
                </a:cubicBezTo>
                <a:cubicBezTo>
                  <a:pt x="2336" y="2036"/>
                  <a:pt x="2332" y="2026"/>
                  <a:pt x="2338" y="2020"/>
                </a:cubicBezTo>
                <a:cubicBezTo>
                  <a:pt x="2352" y="1937"/>
                  <a:pt x="2348" y="1926"/>
                  <a:pt x="2351" y="1917"/>
                </a:cubicBezTo>
                <a:close/>
                <a:moveTo>
                  <a:pt x="2292" y="1940"/>
                </a:moveTo>
                <a:cubicBezTo>
                  <a:pt x="2296" y="1926"/>
                  <a:pt x="2292" y="1909"/>
                  <a:pt x="2296" y="1896"/>
                </a:cubicBezTo>
                <a:cubicBezTo>
                  <a:pt x="2295" y="1835"/>
                  <a:pt x="2294" y="1820"/>
                  <a:pt x="2294" y="1806"/>
                </a:cubicBezTo>
                <a:cubicBezTo>
                  <a:pt x="2286" y="1744"/>
                  <a:pt x="2282" y="1739"/>
                  <a:pt x="2285" y="1736"/>
                </a:cubicBezTo>
                <a:cubicBezTo>
                  <a:pt x="2273" y="1705"/>
                  <a:pt x="2269" y="1697"/>
                  <a:pt x="2265" y="1688"/>
                </a:cubicBezTo>
                <a:cubicBezTo>
                  <a:pt x="2246" y="1682"/>
                  <a:pt x="2248" y="1684"/>
                  <a:pt x="2251" y="1685"/>
                </a:cubicBezTo>
                <a:cubicBezTo>
                  <a:pt x="2265" y="1715"/>
                  <a:pt x="2266" y="1719"/>
                  <a:pt x="2267" y="1723"/>
                </a:cubicBezTo>
                <a:cubicBezTo>
                  <a:pt x="2283" y="1791"/>
                  <a:pt x="2281" y="1800"/>
                  <a:pt x="2283" y="1811"/>
                </a:cubicBezTo>
                <a:cubicBezTo>
                  <a:pt x="2285" y="1853"/>
                  <a:pt x="2286" y="1857"/>
                  <a:pt x="2284" y="1859"/>
                </a:cubicBezTo>
                <a:cubicBezTo>
                  <a:pt x="2288" y="1887"/>
                  <a:pt x="2277" y="1894"/>
                  <a:pt x="2285" y="1907"/>
                </a:cubicBezTo>
                <a:cubicBezTo>
                  <a:pt x="2275" y="1945"/>
                  <a:pt x="2288" y="1960"/>
                  <a:pt x="2280" y="1968"/>
                </a:cubicBezTo>
                <a:cubicBezTo>
                  <a:pt x="2273" y="2039"/>
                  <a:pt x="2271" y="2048"/>
                  <a:pt x="2269" y="2058"/>
                </a:cubicBezTo>
                <a:cubicBezTo>
                  <a:pt x="2263" y="2109"/>
                  <a:pt x="2258" y="2128"/>
                  <a:pt x="2255" y="2148"/>
                </a:cubicBezTo>
                <a:cubicBezTo>
                  <a:pt x="2263" y="2156"/>
                  <a:pt x="2264" y="2152"/>
                  <a:pt x="2264" y="2147"/>
                </a:cubicBezTo>
                <a:cubicBezTo>
                  <a:pt x="2269" y="2120"/>
                  <a:pt x="2273" y="2114"/>
                  <a:pt x="2273" y="2107"/>
                </a:cubicBezTo>
                <a:cubicBezTo>
                  <a:pt x="2282" y="2054"/>
                  <a:pt x="2283" y="2051"/>
                  <a:pt x="2283" y="2047"/>
                </a:cubicBezTo>
                <a:cubicBezTo>
                  <a:pt x="2288" y="1999"/>
                  <a:pt x="2289" y="1991"/>
                  <a:pt x="2291" y="1985"/>
                </a:cubicBezTo>
                <a:close/>
                <a:moveTo>
                  <a:pt x="2066" y="2125"/>
                </a:moveTo>
                <a:cubicBezTo>
                  <a:pt x="2067" y="2112"/>
                  <a:pt x="2061" y="2096"/>
                  <a:pt x="2065" y="2083"/>
                </a:cubicBezTo>
                <a:cubicBezTo>
                  <a:pt x="2063" y="2017"/>
                  <a:pt x="2065" y="2010"/>
                  <a:pt x="2060" y="2002"/>
                </a:cubicBezTo>
                <a:cubicBezTo>
                  <a:pt x="2062" y="1950"/>
                  <a:pt x="2061" y="1937"/>
                  <a:pt x="2061" y="1924"/>
                </a:cubicBezTo>
                <a:cubicBezTo>
                  <a:pt x="2054" y="1828"/>
                  <a:pt x="2052" y="1815"/>
                  <a:pt x="2049" y="1800"/>
                </a:cubicBezTo>
                <a:cubicBezTo>
                  <a:pt x="2040" y="1746"/>
                  <a:pt x="2037" y="1734"/>
                  <a:pt x="2035" y="1723"/>
                </a:cubicBezTo>
                <a:cubicBezTo>
                  <a:pt x="1977" y="1582"/>
                  <a:pt x="1975" y="1577"/>
                  <a:pt x="1971" y="1570"/>
                </a:cubicBezTo>
                <a:cubicBezTo>
                  <a:pt x="1942" y="1538"/>
                  <a:pt x="1936" y="1536"/>
                  <a:pt x="1934" y="1534"/>
                </a:cubicBezTo>
                <a:cubicBezTo>
                  <a:pt x="1956" y="1585"/>
                  <a:pt x="1956" y="1586"/>
                  <a:pt x="1956" y="1587"/>
                </a:cubicBezTo>
                <a:cubicBezTo>
                  <a:pt x="1974" y="1656"/>
                  <a:pt x="1989" y="1669"/>
                  <a:pt x="1984" y="1674"/>
                </a:cubicBezTo>
                <a:cubicBezTo>
                  <a:pt x="1993" y="1720"/>
                  <a:pt x="1994" y="1721"/>
                  <a:pt x="1995" y="1723"/>
                </a:cubicBezTo>
                <a:cubicBezTo>
                  <a:pt x="2007" y="1777"/>
                  <a:pt x="2004" y="1790"/>
                  <a:pt x="2009" y="1804"/>
                </a:cubicBezTo>
                <a:cubicBezTo>
                  <a:pt x="2007" y="1861"/>
                  <a:pt x="2013" y="1876"/>
                  <a:pt x="2011" y="1887"/>
                </a:cubicBezTo>
                <a:cubicBezTo>
                  <a:pt x="2002" y="1905"/>
                  <a:pt x="2002" y="1885"/>
                  <a:pt x="1995" y="1862"/>
                </a:cubicBezTo>
                <a:cubicBezTo>
                  <a:pt x="1973" y="1773"/>
                  <a:pt x="1964" y="1747"/>
                  <a:pt x="1955" y="1723"/>
                </a:cubicBezTo>
                <a:cubicBezTo>
                  <a:pt x="1915" y="1628"/>
                  <a:pt x="1914" y="1618"/>
                  <a:pt x="1906" y="1615"/>
                </a:cubicBezTo>
                <a:cubicBezTo>
                  <a:pt x="1965" y="1783"/>
                  <a:pt x="1975" y="1808"/>
                  <a:pt x="1980" y="1831"/>
                </a:cubicBezTo>
                <a:cubicBezTo>
                  <a:pt x="1992" y="1906"/>
                  <a:pt x="1998" y="1912"/>
                  <a:pt x="1995" y="1914"/>
                </a:cubicBezTo>
                <a:cubicBezTo>
                  <a:pt x="1998" y="1956"/>
                  <a:pt x="2004" y="1966"/>
                  <a:pt x="2001" y="1973"/>
                </a:cubicBezTo>
                <a:cubicBezTo>
                  <a:pt x="1996" y="2032"/>
                  <a:pt x="2010" y="2045"/>
                  <a:pt x="2004" y="2052"/>
                </a:cubicBezTo>
                <a:cubicBezTo>
                  <a:pt x="2012" y="2122"/>
                  <a:pt x="2008" y="2137"/>
                  <a:pt x="2010" y="2155"/>
                </a:cubicBezTo>
                <a:cubicBezTo>
                  <a:pt x="2034" y="2155"/>
                  <a:pt x="2033" y="2149"/>
                  <a:pt x="2033" y="2144"/>
                </a:cubicBezTo>
                <a:cubicBezTo>
                  <a:pt x="2030" y="2037"/>
                  <a:pt x="2024" y="2028"/>
                  <a:pt x="2028" y="2021"/>
                </a:cubicBezTo>
                <a:cubicBezTo>
                  <a:pt x="2023" y="1979"/>
                  <a:pt x="2026" y="1976"/>
                  <a:pt x="2023" y="1971"/>
                </a:cubicBezTo>
                <a:cubicBezTo>
                  <a:pt x="2019" y="1912"/>
                  <a:pt x="2024" y="1906"/>
                  <a:pt x="2018" y="1896"/>
                </a:cubicBezTo>
                <a:cubicBezTo>
                  <a:pt x="2018" y="1833"/>
                  <a:pt x="2019" y="1817"/>
                  <a:pt x="2016" y="1800"/>
                </a:cubicBezTo>
                <a:cubicBezTo>
                  <a:pt x="2016" y="1764"/>
                  <a:pt x="2012" y="1759"/>
                  <a:pt x="2010" y="1755"/>
                </a:cubicBezTo>
                <a:cubicBezTo>
                  <a:pt x="2001" y="1715"/>
                  <a:pt x="2003" y="1709"/>
                  <a:pt x="2000" y="1702"/>
                </a:cubicBezTo>
                <a:cubicBezTo>
                  <a:pt x="1963" y="1593"/>
                  <a:pt x="1962" y="1591"/>
                  <a:pt x="1961" y="1587"/>
                </a:cubicBezTo>
                <a:cubicBezTo>
                  <a:pt x="1950" y="1549"/>
                  <a:pt x="1953" y="1558"/>
                  <a:pt x="1957" y="1561"/>
                </a:cubicBezTo>
                <a:cubicBezTo>
                  <a:pt x="1975" y="1592"/>
                  <a:pt x="1977" y="1596"/>
                  <a:pt x="1983" y="1607"/>
                </a:cubicBezTo>
                <a:cubicBezTo>
                  <a:pt x="2027" y="1723"/>
                  <a:pt x="2027" y="1723"/>
                  <a:pt x="2027" y="1724"/>
                </a:cubicBezTo>
                <a:cubicBezTo>
                  <a:pt x="2038" y="1782"/>
                  <a:pt x="2041" y="1797"/>
                  <a:pt x="2041" y="1811"/>
                </a:cubicBezTo>
                <a:cubicBezTo>
                  <a:pt x="2045" y="1850"/>
                  <a:pt x="2045" y="1851"/>
                  <a:pt x="2045" y="1851"/>
                </a:cubicBezTo>
                <a:cubicBezTo>
                  <a:pt x="2052" y="1964"/>
                  <a:pt x="2047" y="1969"/>
                  <a:pt x="2051" y="1977"/>
                </a:cubicBezTo>
                <a:cubicBezTo>
                  <a:pt x="2053" y="2065"/>
                  <a:pt x="2050" y="2071"/>
                  <a:pt x="2053" y="2079"/>
                </a:cubicBezTo>
                <a:cubicBezTo>
                  <a:pt x="2054" y="2146"/>
                  <a:pt x="2059" y="2155"/>
                  <a:pt x="2058" y="2161"/>
                </a:cubicBezTo>
                <a:close/>
                <a:moveTo>
                  <a:pt x="1981" y="2083"/>
                </a:moveTo>
                <a:cubicBezTo>
                  <a:pt x="1978" y="2071"/>
                  <a:pt x="1983" y="2062"/>
                  <a:pt x="1977" y="2049"/>
                </a:cubicBezTo>
                <a:cubicBezTo>
                  <a:pt x="1971" y="1991"/>
                  <a:pt x="1971" y="1985"/>
                  <a:pt x="1968" y="1979"/>
                </a:cubicBezTo>
                <a:cubicBezTo>
                  <a:pt x="1943" y="1845"/>
                  <a:pt x="1942" y="1841"/>
                  <a:pt x="1941" y="1837"/>
                </a:cubicBezTo>
                <a:cubicBezTo>
                  <a:pt x="1879" y="1673"/>
                  <a:pt x="1870" y="1654"/>
                  <a:pt x="1861" y="1634"/>
                </a:cubicBezTo>
                <a:cubicBezTo>
                  <a:pt x="1840" y="1594"/>
                  <a:pt x="1839" y="1590"/>
                  <a:pt x="1838" y="1587"/>
                </a:cubicBezTo>
                <a:cubicBezTo>
                  <a:pt x="1832" y="1590"/>
                  <a:pt x="1834" y="1594"/>
                  <a:pt x="1836" y="1598"/>
                </a:cubicBezTo>
                <a:cubicBezTo>
                  <a:pt x="1858" y="1649"/>
                  <a:pt x="1872" y="1666"/>
                  <a:pt x="1877" y="1681"/>
                </a:cubicBezTo>
                <a:cubicBezTo>
                  <a:pt x="1893" y="1720"/>
                  <a:pt x="1893" y="1721"/>
                  <a:pt x="1893" y="1723"/>
                </a:cubicBezTo>
                <a:cubicBezTo>
                  <a:pt x="1914" y="1772"/>
                  <a:pt x="1910" y="1777"/>
                  <a:pt x="1914" y="1776"/>
                </a:cubicBezTo>
                <a:cubicBezTo>
                  <a:pt x="1940" y="1863"/>
                  <a:pt x="1942" y="1876"/>
                  <a:pt x="1943" y="1888"/>
                </a:cubicBezTo>
                <a:cubicBezTo>
                  <a:pt x="1950" y="1961"/>
                  <a:pt x="1952" y="1953"/>
                  <a:pt x="1943" y="1946"/>
                </a:cubicBezTo>
                <a:cubicBezTo>
                  <a:pt x="1932" y="1893"/>
                  <a:pt x="1921" y="1884"/>
                  <a:pt x="1926" y="1880"/>
                </a:cubicBezTo>
                <a:cubicBezTo>
                  <a:pt x="1861" y="1762"/>
                  <a:pt x="1850" y="1741"/>
                  <a:pt x="1840" y="1723"/>
                </a:cubicBezTo>
                <a:cubicBezTo>
                  <a:pt x="1783" y="1658"/>
                  <a:pt x="1776" y="1648"/>
                  <a:pt x="1767" y="1642"/>
                </a:cubicBezTo>
                <a:cubicBezTo>
                  <a:pt x="1733" y="1605"/>
                  <a:pt x="1723" y="1596"/>
                  <a:pt x="1714" y="1587"/>
                </a:cubicBezTo>
                <a:cubicBezTo>
                  <a:pt x="1665" y="1530"/>
                  <a:pt x="1658" y="1533"/>
                  <a:pt x="1655" y="1525"/>
                </a:cubicBezTo>
                <a:cubicBezTo>
                  <a:pt x="1699" y="1583"/>
                  <a:pt x="1701" y="1585"/>
                  <a:pt x="1703" y="1587"/>
                </a:cubicBezTo>
                <a:cubicBezTo>
                  <a:pt x="1735" y="1624"/>
                  <a:pt x="1746" y="1632"/>
                  <a:pt x="1756" y="1644"/>
                </a:cubicBezTo>
                <a:cubicBezTo>
                  <a:pt x="1773" y="1658"/>
                  <a:pt x="1775" y="1669"/>
                  <a:pt x="1781" y="1670"/>
                </a:cubicBezTo>
                <a:cubicBezTo>
                  <a:pt x="1838" y="1741"/>
                  <a:pt x="1850" y="1762"/>
                  <a:pt x="1862" y="1782"/>
                </a:cubicBezTo>
                <a:cubicBezTo>
                  <a:pt x="1903" y="1864"/>
                  <a:pt x="1910" y="1875"/>
                  <a:pt x="1915" y="1889"/>
                </a:cubicBezTo>
                <a:cubicBezTo>
                  <a:pt x="1940" y="1992"/>
                  <a:pt x="1931" y="1956"/>
                  <a:pt x="1920" y="1919"/>
                </a:cubicBezTo>
                <a:cubicBezTo>
                  <a:pt x="1884" y="1833"/>
                  <a:pt x="1878" y="1820"/>
                  <a:pt x="1871" y="1807"/>
                </a:cubicBezTo>
                <a:cubicBezTo>
                  <a:pt x="1795" y="1699"/>
                  <a:pt x="1793" y="1694"/>
                  <a:pt x="1790" y="1688"/>
                </a:cubicBezTo>
                <a:cubicBezTo>
                  <a:pt x="1762" y="1661"/>
                  <a:pt x="1758" y="1657"/>
                  <a:pt x="1756" y="1651"/>
                </a:cubicBezTo>
                <a:cubicBezTo>
                  <a:pt x="1802" y="1718"/>
                  <a:pt x="1804" y="1720"/>
                  <a:pt x="1805" y="1723"/>
                </a:cubicBezTo>
                <a:cubicBezTo>
                  <a:pt x="1863" y="1816"/>
                  <a:pt x="1871" y="1833"/>
                  <a:pt x="1879" y="1850"/>
                </a:cubicBezTo>
                <a:cubicBezTo>
                  <a:pt x="1922" y="1963"/>
                  <a:pt x="1922" y="1972"/>
                  <a:pt x="1928" y="1982"/>
                </a:cubicBezTo>
                <a:cubicBezTo>
                  <a:pt x="1956" y="2093"/>
                  <a:pt x="1951" y="2097"/>
                  <a:pt x="1956" y="2104"/>
                </a:cubicBezTo>
                <a:cubicBezTo>
                  <a:pt x="1959" y="2146"/>
                  <a:pt x="1972" y="2156"/>
                  <a:pt x="1963" y="2159"/>
                </a:cubicBezTo>
                <a:cubicBezTo>
                  <a:pt x="1945" y="2106"/>
                  <a:pt x="1944" y="2093"/>
                  <a:pt x="1940" y="2080"/>
                </a:cubicBezTo>
                <a:cubicBezTo>
                  <a:pt x="1931" y="2035"/>
                  <a:pt x="1915" y="2025"/>
                  <a:pt x="1923" y="2024"/>
                </a:cubicBezTo>
                <a:cubicBezTo>
                  <a:pt x="1841" y="1871"/>
                  <a:pt x="1834" y="1860"/>
                  <a:pt x="1828" y="1850"/>
                </a:cubicBezTo>
                <a:cubicBezTo>
                  <a:pt x="1791" y="1799"/>
                  <a:pt x="1791" y="1788"/>
                  <a:pt x="1786" y="1791"/>
                </a:cubicBezTo>
                <a:cubicBezTo>
                  <a:pt x="1814" y="1843"/>
                  <a:pt x="1816" y="1847"/>
                  <a:pt x="1818" y="1850"/>
                </a:cubicBezTo>
                <a:cubicBezTo>
                  <a:pt x="1833" y="1875"/>
                  <a:pt x="1836" y="1877"/>
                  <a:pt x="1838" y="1878"/>
                </a:cubicBezTo>
                <a:cubicBezTo>
                  <a:pt x="1879" y="1962"/>
                  <a:pt x="1889" y="1981"/>
                  <a:pt x="1898" y="2000"/>
                </a:cubicBezTo>
                <a:cubicBezTo>
                  <a:pt x="1875" y="1980"/>
                  <a:pt x="1850" y="1939"/>
                  <a:pt x="1819" y="1884"/>
                </a:cubicBezTo>
                <a:cubicBezTo>
                  <a:pt x="1732" y="1761"/>
                  <a:pt x="1720" y="1742"/>
                  <a:pt x="1709" y="1723"/>
                </a:cubicBezTo>
                <a:cubicBezTo>
                  <a:pt x="1646" y="1625"/>
                  <a:pt x="1649" y="1632"/>
                  <a:pt x="1653" y="1639"/>
                </a:cubicBezTo>
                <a:cubicBezTo>
                  <a:pt x="1671" y="1685"/>
                  <a:pt x="1682" y="1695"/>
                  <a:pt x="1684" y="1702"/>
                </a:cubicBezTo>
                <a:cubicBezTo>
                  <a:pt x="1745" y="1796"/>
                  <a:pt x="1761" y="1824"/>
                  <a:pt x="1778" y="1850"/>
                </a:cubicBezTo>
                <a:cubicBezTo>
                  <a:pt x="1867" y="1990"/>
                  <a:pt x="1875" y="2006"/>
                  <a:pt x="1885" y="2020"/>
                </a:cubicBezTo>
                <a:cubicBezTo>
                  <a:pt x="1926" y="2120"/>
                  <a:pt x="1942" y="2130"/>
                  <a:pt x="1934" y="2132"/>
                </a:cubicBezTo>
                <a:cubicBezTo>
                  <a:pt x="1832" y="1990"/>
                  <a:pt x="1806" y="1954"/>
                  <a:pt x="1783" y="1911"/>
                </a:cubicBezTo>
                <a:cubicBezTo>
                  <a:pt x="1741" y="1843"/>
                  <a:pt x="1740" y="1837"/>
                  <a:pt x="1735" y="1832"/>
                </a:cubicBezTo>
                <a:cubicBezTo>
                  <a:pt x="1658" y="1663"/>
                  <a:pt x="1649" y="1652"/>
                  <a:pt x="1645" y="1643"/>
                </a:cubicBezTo>
                <a:cubicBezTo>
                  <a:pt x="1632" y="1607"/>
                  <a:pt x="1632" y="1599"/>
                  <a:pt x="1633" y="1591"/>
                </a:cubicBezTo>
                <a:cubicBezTo>
                  <a:pt x="1626" y="1559"/>
                  <a:pt x="1619" y="1553"/>
                  <a:pt x="1623" y="1551"/>
                </a:cubicBezTo>
                <a:cubicBezTo>
                  <a:pt x="1620" y="1528"/>
                  <a:pt x="1613" y="1519"/>
                  <a:pt x="1611" y="1521"/>
                </a:cubicBezTo>
                <a:cubicBezTo>
                  <a:pt x="1628" y="1623"/>
                  <a:pt x="1636" y="1640"/>
                  <a:pt x="1645" y="1669"/>
                </a:cubicBezTo>
                <a:cubicBezTo>
                  <a:pt x="1725" y="1833"/>
                  <a:pt x="1729" y="1842"/>
                  <a:pt x="1734" y="1850"/>
                </a:cubicBezTo>
                <a:cubicBezTo>
                  <a:pt x="1761" y="1906"/>
                  <a:pt x="1774" y="1910"/>
                  <a:pt x="1772" y="1920"/>
                </a:cubicBezTo>
                <a:cubicBezTo>
                  <a:pt x="1831" y="2001"/>
                  <a:pt x="1831" y="2018"/>
                  <a:pt x="1838" y="2017"/>
                </a:cubicBezTo>
                <a:cubicBezTo>
                  <a:pt x="1762" y="1943"/>
                  <a:pt x="1741" y="1916"/>
                  <a:pt x="1719" y="1891"/>
                </a:cubicBezTo>
                <a:cubicBezTo>
                  <a:pt x="1634" y="1795"/>
                  <a:pt x="1617" y="1761"/>
                  <a:pt x="1594" y="1736"/>
                </a:cubicBezTo>
                <a:cubicBezTo>
                  <a:pt x="1579" y="1717"/>
                  <a:pt x="1587" y="1703"/>
                  <a:pt x="1576" y="1706"/>
                </a:cubicBezTo>
                <a:cubicBezTo>
                  <a:pt x="1636" y="1799"/>
                  <a:pt x="1637" y="1818"/>
                  <a:pt x="1644" y="1818"/>
                </a:cubicBezTo>
                <a:cubicBezTo>
                  <a:pt x="1676" y="1860"/>
                  <a:pt x="1684" y="1869"/>
                  <a:pt x="1693" y="1878"/>
                </a:cubicBezTo>
                <a:cubicBezTo>
                  <a:pt x="1712" y="1895"/>
                  <a:pt x="1714" y="1902"/>
                  <a:pt x="1716" y="1906"/>
                </a:cubicBezTo>
                <a:cubicBezTo>
                  <a:pt x="1737" y="1925"/>
                  <a:pt x="1738" y="1932"/>
                  <a:pt x="1741" y="1936"/>
                </a:cubicBezTo>
                <a:cubicBezTo>
                  <a:pt x="1802" y="2004"/>
                  <a:pt x="1813" y="2015"/>
                  <a:pt x="1823" y="2031"/>
                </a:cubicBezTo>
                <a:cubicBezTo>
                  <a:pt x="1847" y="2045"/>
                  <a:pt x="1849" y="2059"/>
                  <a:pt x="1856" y="2060"/>
                </a:cubicBezTo>
                <a:cubicBezTo>
                  <a:pt x="1990" y="2161"/>
                  <a:pt x="1990" y="2161"/>
                  <a:pt x="1990" y="2161"/>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332" y="1617"/>
                  <a:pt x="1332" y="1625"/>
                  <a:pt x="1329" y="1622"/>
                </a:cubicBezTo>
                <a:cubicBezTo>
                  <a:pt x="1276" y="1644"/>
                  <a:pt x="1261" y="1642"/>
                  <a:pt x="1244" y="1651"/>
                </a:cubicBezTo>
                <a:cubicBezTo>
                  <a:pt x="1194" y="1654"/>
                  <a:pt x="1187" y="1658"/>
                  <a:pt x="1182" y="1658"/>
                </a:cubicBezTo>
                <a:cubicBezTo>
                  <a:pt x="1086" y="1663"/>
                  <a:pt x="1081" y="1667"/>
                  <a:pt x="1077" y="1662"/>
                </a:cubicBezTo>
                <a:cubicBezTo>
                  <a:pt x="1023" y="1667"/>
                  <a:pt x="1020" y="1654"/>
                  <a:pt x="1015" y="1659"/>
                </a:cubicBezTo>
                <a:cubicBezTo>
                  <a:pt x="959" y="1657"/>
                  <a:pt x="950" y="1649"/>
                  <a:pt x="939" y="1650"/>
                </a:cubicBezTo>
                <a:cubicBezTo>
                  <a:pt x="905" y="1637"/>
                  <a:pt x="898" y="1648"/>
                  <a:pt x="895" y="1642"/>
                </a:cubicBezTo>
                <a:cubicBezTo>
                  <a:pt x="839" y="1639"/>
                  <a:pt x="829" y="1638"/>
                  <a:pt x="818" y="1637"/>
                </a:cubicBezTo>
                <a:cubicBezTo>
                  <a:pt x="782" y="1637"/>
                  <a:pt x="776" y="1641"/>
                  <a:pt x="772" y="1636"/>
                </a:cubicBezTo>
                <a:cubicBezTo>
                  <a:pt x="785" y="1624"/>
                  <a:pt x="806" y="1627"/>
                  <a:pt x="830" y="1623"/>
                </a:cubicBezTo>
                <a:cubicBezTo>
                  <a:pt x="909" y="1615"/>
                  <a:pt x="920" y="1617"/>
                  <a:pt x="931" y="1617"/>
                </a:cubicBezTo>
                <a:cubicBezTo>
                  <a:pt x="973" y="1628"/>
                  <a:pt x="986" y="1618"/>
                  <a:pt x="996" y="1626"/>
                </a:cubicBezTo>
                <a:cubicBezTo>
                  <a:pt x="1025" y="1624"/>
                  <a:pt x="1027" y="1631"/>
                  <a:pt x="1031" y="1626"/>
                </a:cubicBezTo>
                <a:cubicBezTo>
                  <a:pt x="1086" y="1630"/>
                  <a:pt x="1090" y="1638"/>
                  <a:pt x="1097" y="1635"/>
                </a:cubicBezTo>
                <a:cubicBezTo>
                  <a:pt x="1118" y="1639"/>
                  <a:pt x="1124" y="1635"/>
                  <a:pt x="1130" y="1637"/>
                </a:cubicBezTo>
                <a:cubicBezTo>
                  <a:pt x="1209" y="1638"/>
                  <a:pt x="1221" y="1635"/>
                  <a:pt x="1232" y="1639"/>
                </a:cubicBezTo>
                <a:cubicBezTo>
                  <a:pt x="1286" y="1626"/>
                  <a:pt x="1283" y="1615"/>
                  <a:pt x="1277" y="1622"/>
                </a:cubicBezTo>
                <a:cubicBezTo>
                  <a:pt x="1211" y="1632"/>
                  <a:pt x="1203" y="1628"/>
                  <a:pt x="1193" y="1633"/>
                </a:cubicBezTo>
                <a:cubicBezTo>
                  <a:pt x="1154" y="1633"/>
                  <a:pt x="1150" y="1625"/>
                  <a:pt x="1144" y="1628"/>
                </a:cubicBezTo>
                <a:cubicBezTo>
                  <a:pt x="1089" y="1622"/>
                  <a:pt x="1084" y="1619"/>
                  <a:pt x="1078" y="1623"/>
                </a:cubicBezTo>
                <a:cubicBezTo>
                  <a:pt x="1049" y="1618"/>
                  <a:pt x="1046" y="1618"/>
                  <a:pt x="1043" y="1618"/>
                </a:cubicBezTo>
                <a:cubicBezTo>
                  <a:pt x="981" y="1612"/>
                  <a:pt x="971" y="1608"/>
                  <a:pt x="960" y="1608"/>
                </a:cubicBezTo>
                <a:cubicBezTo>
                  <a:pt x="932" y="1604"/>
                  <a:pt x="928" y="1605"/>
                  <a:pt x="925" y="1604"/>
                </a:cubicBezTo>
                <a:cubicBezTo>
                  <a:pt x="1001" y="1605"/>
                  <a:pt x="1011" y="1594"/>
                  <a:pt x="1018" y="1601"/>
                </a:cubicBezTo>
                <a:cubicBezTo>
                  <a:pt x="1055" y="1603"/>
                  <a:pt x="1060" y="1595"/>
                  <a:pt x="1063" y="1601"/>
                </a:cubicBezTo>
                <a:cubicBezTo>
                  <a:pt x="1134" y="1604"/>
                  <a:pt x="1140" y="1606"/>
                  <a:pt x="1147" y="1601"/>
                </a:cubicBezTo>
                <a:cubicBezTo>
                  <a:pt x="1212" y="1605"/>
                  <a:pt x="1220" y="1601"/>
                  <a:pt x="1226" y="1604"/>
                </a:cubicBezTo>
                <a:cubicBezTo>
                  <a:pt x="1324" y="1587"/>
                  <a:pt x="1325" y="1586"/>
                  <a:pt x="1325" y="1586"/>
                </a:cubicBezTo>
                <a:cubicBezTo>
                  <a:pt x="1333" y="1585"/>
                  <a:pt x="1337" y="1579"/>
                  <a:pt x="1338" y="1584"/>
                </a:cubicBezTo>
                <a:cubicBezTo>
                  <a:pt x="1374" y="1577"/>
                  <a:pt x="1381" y="1566"/>
                  <a:pt x="1385" y="1570"/>
                </a:cubicBezTo>
                <a:cubicBezTo>
                  <a:pt x="1483" y="1523"/>
                  <a:pt x="1487" y="1526"/>
                  <a:pt x="1492" y="1522"/>
                </a:cubicBezTo>
                <a:cubicBezTo>
                  <a:pt x="1471" y="1527"/>
                  <a:pt x="1463" y="1531"/>
                  <a:pt x="1456" y="1530"/>
                </a:cubicBezTo>
                <a:cubicBezTo>
                  <a:pt x="1360" y="1567"/>
                  <a:pt x="1351" y="1575"/>
                  <a:pt x="1345" y="1573"/>
                </a:cubicBezTo>
                <a:cubicBezTo>
                  <a:pt x="1284" y="1587"/>
                  <a:pt x="1281" y="1588"/>
                  <a:pt x="1279" y="1587"/>
                </a:cubicBezTo>
                <a:cubicBezTo>
                  <a:pt x="1269" y="1588"/>
                  <a:pt x="1262" y="1591"/>
                  <a:pt x="1256" y="1591"/>
                </a:cubicBezTo>
                <a:cubicBezTo>
                  <a:pt x="1207" y="1586"/>
                  <a:pt x="1197" y="1597"/>
                  <a:pt x="1190" y="1593"/>
                </a:cubicBezTo>
                <a:cubicBezTo>
                  <a:pt x="1135" y="1593"/>
                  <a:pt x="1121" y="1590"/>
                  <a:pt x="1108" y="1587"/>
                </a:cubicBezTo>
                <a:cubicBezTo>
                  <a:pt x="1099" y="1588"/>
                  <a:pt x="1096" y="1589"/>
                  <a:pt x="1093" y="1587"/>
                </a:cubicBezTo>
                <a:cubicBezTo>
                  <a:pt x="1086" y="1592"/>
                  <a:pt x="1083" y="1589"/>
                  <a:pt x="1080" y="1587"/>
                </a:cubicBezTo>
                <a:cubicBezTo>
                  <a:pt x="1071" y="1590"/>
                  <a:pt x="1069" y="1589"/>
                  <a:pt x="1067" y="1587"/>
                </a:cubicBezTo>
                <a:cubicBezTo>
                  <a:pt x="1058" y="1588"/>
                  <a:pt x="1057" y="1587"/>
                  <a:pt x="1057" y="1587"/>
                </a:cubicBezTo>
                <a:cubicBezTo>
                  <a:pt x="1015" y="1587"/>
                  <a:pt x="1012" y="1588"/>
                  <a:pt x="1010" y="1589"/>
                </a:cubicBezTo>
                <a:cubicBezTo>
                  <a:pt x="975" y="1587"/>
                  <a:pt x="974" y="1587"/>
                  <a:pt x="972" y="1587"/>
                </a:cubicBezTo>
                <a:cubicBezTo>
                  <a:pt x="942" y="1586"/>
                  <a:pt x="939" y="1587"/>
                  <a:pt x="936" y="1587"/>
                </a:cubicBezTo>
                <a:cubicBezTo>
                  <a:pt x="869" y="1590"/>
                  <a:pt x="856" y="1597"/>
                  <a:pt x="846" y="1594"/>
                </a:cubicBezTo>
                <a:cubicBezTo>
                  <a:pt x="889" y="1581"/>
                  <a:pt x="893" y="1589"/>
                  <a:pt x="899" y="1586"/>
                </a:cubicBezTo>
                <a:cubicBezTo>
                  <a:pt x="966" y="1581"/>
                  <a:pt x="980" y="1573"/>
                  <a:pt x="991" y="1577"/>
                </a:cubicBezTo>
                <a:cubicBezTo>
                  <a:pt x="1076" y="1567"/>
                  <a:pt x="1088" y="1567"/>
                  <a:pt x="1099" y="1567"/>
                </a:cubicBezTo>
                <a:cubicBezTo>
                  <a:pt x="1176" y="1570"/>
                  <a:pt x="1182" y="1566"/>
                  <a:pt x="1187" y="1567"/>
                </a:cubicBezTo>
                <a:cubicBezTo>
                  <a:pt x="1215" y="1569"/>
                  <a:pt x="1217" y="1575"/>
                  <a:pt x="1222" y="1568"/>
                </a:cubicBezTo>
                <a:cubicBezTo>
                  <a:pt x="1264" y="1569"/>
                  <a:pt x="1271" y="1564"/>
                  <a:pt x="1277" y="1566"/>
                </a:cubicBezTo>
                <a:cubicBezTo>
                  <a:pt x="1376" y="1542"/>
                  <a:pt x="1383" y="1538"/>
                  <a:pt x="1390" y="1536"/>
                </a:cubicBezTo>
                <a:cubicBezTo>
                  <a:pt x="1484" y="1474"/>
                  <a:pt x="1476" y="1487"/>
                  <a:pt x="1470" y="1489"/>
                </a:cubicBezTo>
                <a:cubicBezTo>
                  <a:pt x="1430" y="1514"/>
                  <a:pt x="1425" y="1513"/>
                  <a:pt x="1418" y="1516"/>
                </a:cubicBezTo>
                <a:cubicBezTo>
                  <a:pt x="1306" y="1548"/>
                  <a:pt x="1299" y="1556"/>
                  <a:pt x="1294" y="1555"/>
                </a:cubicBezTo>
                <a:cubicBezTo>
                  <a:pt x="1254" y="1558"/>
                  <a:pt x="1248" y="1562"/>
                  <a:pt x="1243" y="1557"/>
                </a:cubicBezTo>
                <a:cubicBezTo>
                  <a:pt x="1168" y="1561"/>
                  <a:pt x="1163" y="1558"/>
                  <a:pt x="1158" y="1555"/>
                </a:cubicBezTo>
                <a:cubicBezTo>
                  <a:pt x="1105" y="1555"/>
                  <a:pt x="1102" y="1559"/>
                  <a:pt x="1099" y="1556"/>
                </a:cubicBezTo>
                <a:cubicBezTo>
                  <a:pt x="1061" y="1556"/>
                  <a:pt x="1050" y="1557"/>
                  <a:pt x="1038" y="1559"/>
                </a:cubicBezTo>
                <a:cubicBezTo>
                  <a:pt x="960" y="1559"/>
                  <a:pt x="946" y="1569"/>
                  <a:pt x="935" y="1566"/>
                </a:cubicBezTo>
                <a:cubicBezTo>
                  <a:pt x="971" y="1558"/>
                  <a:pt x="975" y="1554"/>
                  <a:pt x="981" y="1552"/>
                </a:cubicBezTo>
                <a:cubicBezTo>
                  <a:pt x="1042" y="1542"/>
                  <a:pt x="1049" y="1547"/>
                  <a:pt x="1058" y="1546"/>
                </a:cubicBezTo>
                <a:cubicBezTo>
                  <a:pt x="1138" y="1549"/>
                  <a:pt x="1148" y="1543"/>
                  <a:pt x="1156" y="1546"/>
                </a:cubicBezTo>
                <a:cubicBezTo>
                  <a:pt x="1198" y="1546"/>
                  <a:pt x="1203" y="1537"/>
                  <a:pt x="1207" y="1540"/>
                </a:cubicBezTo>
                <a:cubicBezTo>
                  <a:pt x="1239" y="1535"/>
                  <a:pt x="1247" y="1539"/>
                  <a:pt x="1256" y="1535"/>
                </a:cubicBezTo>
                <a:cubicBezTo>
                  <a:pt x="1298" y="1532"/>
                  <a:pt x="1304" y="1524"/>
                  <a:pt x="1308" y="1528"/>
                </a:cubicBezTo>
                <a:cubicBezTo>
                  <a:pt x="1438" y="1466"/>
                  <a:pt x="1451" y="1464"/>
                  <a:pt x="1449" y="1458"/>
                </a:cubicBezTo>
                <a:cubicBezTo>
                  <a:pt x="1297" y="1517"/>
                  <a:pt x="1274" y="1527"/>
                  <a:pt x="1254" y="1522"/>
                </a:cubicBezTo>
                <a:cubicBezTo>
                  <a:pt x="1211" y="1530"/>
                  <a:pt x="1201" y="1527"/>
                  <a:pt x="1189" y="1534"/>
                </a:cubicBezTo>
                <a:cubicBezTo>
                  <a:pt x="1111" y="1530"/>
                  <a:pt x="1102" y="1533"/>
                  <a:pt x="1094" y="1532"/>
                </a:cubicBezTo>
                <a:cubicBezTo>
                  <a:pt x="1073" y="1532"/>
                  <a:pt x="1068" y="1533"/>
                  <a:pt x="1071" y="1530"/>
                </a:cubicBezTo>
                <a:cubicBezTo>
                  <a:pt x="1185" y="1512"/>
                  <a:pt x="1199" y="1512"/>
                  <a:pt x="1202" y="1512"/>
                </a:cubicBezTo>
                <a:cubicBezTo>
                  <a:pt x="1226" y="1510"/>
                  <a:pt x="1231" y="1508"/>
                  <a:pt x="1234" y="1507"/>
                </a:cubicBezTo>
                <a:cubicBezTo>
                  <a:pt x="1346" y="1469"/>
                  <a:pt x="1340" y="1473"/>
                  <a:pt x="1335" y="1475"/>
                </a:cubicBezTo>
                <a:cubicBezTo>
                  <a:pt x="1261" y="1495"/>
                  <a:pt x="1240" y="1492"/>
                  <a:pt x="1217" y="1502"/>
                </a:cubicBezTo>
                <a:cubicBezTo>
                  <a:pt x="1152" y="1505"/>
                  <a:pt x="1137" y="1500"/>
                  <a:pt x="1119" y="1508"/>
                </a:cubicBezTo>
                <a:cubicBezTo>
                  <a:pt x="1066" y="1518"/>
                  <a:pt x="1063" y="1517"/>
                  <a:pt x="1058" y="1521"/>
                </a:cubicBezTo>
                <a:cubicBezTo>
                  <a:pt x="1034" y="1520"/>
                  <a:pt x="1045" y="1513"/>
                  <a:pt x="1055" y="1506"/>
                </a:cubicBezTo>
                <a:cubicBezTo>
                  <a:pt x="1348" y="1377"/>
                  <a:pt x="1364" y="1376"/>
                  <a:pt x="1383" y="1365"/>
                </a:cubicBezTo>
                <a:cubicBezTo>
                  <a:pt x="1426" y="1354"/>
                  <a:pt x="1438" y="1354"/>
                  <a:pt x="1435" y="1348"/>
                </a:cubicBezTo>
                <a:cubicBezTo>
                  <a:pt x="1198" y="1438"/>
                  <a:pt x="1172" y="1442"/>
                  <a:pt x="1140" y="1466"/>
                </a:cubicBezTo>
                <a:cubicBezTo>
                  <a:pt x="1106" y="1481"/>
                  <a:pt x="1104" y="1474"/>
                  <a:pt x="1100" y="1479"/>
                </a:cubicBezTo>
                <a:cubicBezTo>
                  <a:pt x="1051" y="1496"/>
                  <a:pt x="1042" y="1508"/>
                  <a:pt x="1037" y="1504"/>
                </a:cubicBezTo>
                <a:cubicBezTo>
                  <a:pt x="1031" y="1500"/>
                  <a:pt x="1041" y="1507"/>
                  <a:pt x="1037" y="1500"/>
                </a:cubicBezTo>
                <a:cubicBezTo>
                  <a:pt x="1073" y="1477"/>
                  <a:pt x="1094" y="1467"/>
                  <a:pt x="1109" y="1456"/>
                </a:cubicBezTo>
                <a:cubicBezTo>
                  <a:pt x="1275" y="1369"/>
                  <a:pt x="1284" y="1366"/>
                  <a:pt x="1295" y="1358"/>
                </a:cubicBezTo>
                <a:cubicBezTo>
                  <a:pt x="1347" y="1339"/>
                  <a:pt x="1366" y="1334"/>
                  <a:pt x="1388" y="1320"/>
                </a:cubicBezTo>
                <a:cubicBezTo>
                  <a:pt x="1431" y="1304"/>
                  <a:pt x="1442" y="1312"/>
                  <a:pt x="1439" y="1303"/>
                </a:cubicBezTo>
                <a:cubicBezTo>
                  <a:pt x="1354" y="1326"/>
                  <a:pt x="1347" y="1332"/>
                  <a:pt x="1342" y="1330"/>
                </a:cubicBezTo>
                <a:cubicBezTo>
                  <a:pt x="1287" y="1357"/>
                  <a:pt x="1267" y="1361"/>
                  <a:pt x="1247" y="1370"/>
                </a:cubicBezTo>
                <a:cubicBezTo>
                  <a:pt x="1154" y="1420"/>
                  <a:pt x="1135" y="1414"/>
                  <a:pt x="1141" y="1420"/>
                </a:cubicBezTo>
                <a:cubicBezTo>
                  <a:pt x="1005" y="1508"/>
                  <a:pt x="992" y="1517"/>
                  <a:pt x="978" y="1526"/>
                </a:cubicBezTo>
                <a:cubicBezTo>
                  <a:pt x="943" y="1546"/>
                  <a:pt x="941" y="1544"/>
                  <a:pt x="941" y="1544"/>
                </a:cubicBezTo>
                <a:cubicBezTo>
                  <a:pt x="918" y="1560"/>
                  <a:pt x="907" y="1563"/>
                  <a:pt x="896" y="1560"/>
                </a:cubicBezTo>
                <a:cubicBezTo>
                  <a:pt x="985" y="1506"/>
                  <a:pt x="1003" y="1486"/>
                  <a:pt x="1022" y="1472"/>
                </a:cubicBezTo>
                <a:cubicBezTo>
                  <a:pt x="1060" y="1446"/>
                  <a:pt x="1065" y="1443"/>
                  <a:pt x="1070" y="1440"/>
                </a:cubicBezTo>
                <a:cubicBezTo>
                  <a:pt x="1171" y="1370"/>
                  <a:pt x="1174" y="1376"/>
                  <a:pt x="1180" y="1369"/>
                </a:cubicBezTo>
                <a:cubicBezTo>
                  <a:pt x="1282" y="1309"/>
                  <a:pt x="1299" y="1314"/>
                  <a:pt x="1302" y="1301"/>
                </a:cubicBezTo>
                <a:cubicBezTo>
                  <a:pt x="1226" y="1335"/>
                  <a:pt x="1222" y="1338"/>
                  <a:pt x="1217" y="1341"/>
                </a:cubicBezTo>
                <a:cubicBezTo>
                  <a:pt x="1168" y="1365"/>
                  <a:pt x="1150" y="1376"/>
                  <a:pt x="1132" y="1387"/>
                </a:cubicBezTo>
                <a:cubicBezTo>
                  <a:pt x="1049" y="1445"/>
                  <a:pt x="1033" y="1453"/>
                  <a:pt x="1017" y="1465"/>
                </a:cubicBezTo>
                <a:cubicBezTo>
                  <a:pt x="992" y="1485"/>
                  <a:pt x="992" y="1482"/>
                  <a:pt x="981" y="1489"/>
                </a:cubicBezTo>
                <a:cubicBezTo>
                  <a:pt x="953" y="1511"/>
                  <a:pt x="948" y="1509"/>
                  <a:pt x="949" y="1514"/>
                </a:cubicBezTo>
                <a:cubicBezTo>
                  <a:pt x="929" y="1519"/>
                  <a:pt x="936" y="1514"/>
                  <a:pt x="942" y="1509"/>
                </a:cubicBezTo>
                <a:cubicBezTo>
                  <a:pt x="1076" y="1403"/>
                  <a:pt x="1090" y="1390"/>
                  <a:pt x="1112" y="1377"/>
                </a:cubicBezTo>
                <a:cubicBezTo>
                  <a:pt x="1178" y="1329"/>
                  <a:pt x="1193" y="1318"/>
                  <a:pt x="1209" y="1308"/>
                </a:cubicBezTo>
                <a:cubicBezTo>
                  <a:pt x="1280" y="1266"/>
                  <a:pt x="1295" y="1271"/>
                  <a:pt x="1295" y="1260"/>
                </a:cubicBezTo>
                <a:cubicBezTo>
                  <a:pt x="1220" y="1295"/>
                  <a:pt x="1208" y="1302"/>
                  <a:pt x="1196" y="1306"/>
                </a:cubicBezTo>
                <a:cubicBezTo>
                  <a:pt x="1126" y="1351"/>
                  <a:pt x="1126" y="1353"/>
                  <a:pt x="1112" y="1362"/>
                </a:cubicBezTo>
                <a:cubicBezTo>
                  <a:pt x="1010" y="1440"/>
                  <a:pt x="982" y="1464"/>
                  <a:pt x="946" y="1489"/>
                </a:cubicBezTo>
                <a:cubicBezTo>
                  <a:pt x="845" y="1564"/>
                  <a:pt x="847" y="1572"/>
                  <a:pt x="840" y="1570"/>
                </a:cubicBezTo>
                <a:cubicBezTo>
                  <a:pt x="892" y="1507"/>
                  <a:pt x="915" y="1505"/>
                  <a:pt x="910" y="1498"/>
                </a:cubicBezTo>
                <a:cubicBezTo>
                  <a:pt x="1004" y="1425"/>
                  <a:pt x="1033" y="1399"/>
                  <a:pt x="1064" y="1374"/>
                </a:cubicBezTo>
                <a:cubicBezTo>
                  <a:pt x="1139" y="1320"/>
                  <a:pt x="1148" y="1321"/>
                  <a:pt x="1148" y="1321"/>
                </a:cubicBezTo>
                <a:cubicBezTo>
                  <a:pt x="1183" y="1295"/>
                  <a:pt x="1197" y="1293"/>
                  <a:pt x="1194" y="1287"/>
                </a:cubicBezTo>
                <a:cubicBezTo>
                  <a:pt x="1152" y="1308"/>
                  <a:pt x="1145" y="1312"/>
                  <a:pt x="1138" y="1317"/>
                </a:cubicBezTo>
                <a:cubicBezTo>
                  <a:pt x="991" y="1422"/>
                  <a:pt x="961" y="1442"/>
                  <a:pt x="909" y="1481"/>
                </a:cubicBezTo>
                <a:cubicBezTo>
                  <a:pt x="856" y="1534"/>
                  <a:pt x="839" y="1547"/>
                  <a:pt x="827" y="1561"/>
                </a:cubicBezTo>
                <a:cubicBezTo>
                  <a:pt x="783" y="1596"/>
                  <a:pt x="771" y="1602"/>
                  <a:pt x="756" y="1612"/>
                </a:cubicBezTo>
                <a:cubicBezTo>
                  <a:pt x="740" y="1610"/>
                  <a:pt x="739" y="1606"/>
                  <a:pt x="755" y="1595"/>
                </a:cubicBezTo>
                <a:cubicBezTo>
                  <a:pt x="767" y="1578"/>
                  <a:pt x="776" y="1574"/>
                  <a:pt x="775" y="1568"/>
                </a:cubicBezTo>
                <a:cubicBezTo>
                  <a:pt x="823" y="1524"/>
                  <a:pt x="834" y="1505"/>
                  <a:pt x="854" y="1487"/>
                </a:cubicBezTo>
                <a:cubicBezTo>
                  <a:pt x="917" y="1415"/>
                  <a:pt x="931" y="1412"/>
                  <a:pt x="928" y="1406"/>
                </a:cubicBezTo>
                <a:cubicBezTo>
                  <a:pt x="1050" y="1310"/>
                  <a:pt x="1065" y="1300"/>
                  <a:pt x="1081" y="1289"/>
                </a:cubicBezTo>
                <a:cubicBezTo>
                  <a:pt x="1111" y="1268"/>
                  <a:pt x="1105" y="1267"/>
                  <a:pt x="1099" y="1270"/>
                </a:cubicBezTo>
                <a:cubicBezTo>
                  <a:pt x="1041" y="1309"/>
                  <a:pt x="1038" y="1312"/>
                  <a:pt x="1032" y="1315"/>
                </a:cubicBezTo>
                <a:cubicBezTo>
                  <a:pt x="949" y="1381"/>
                  <a:pt x="931" y="1388"/>
                  <a:pt x="926" y="1397"/>
                </a:cubicBezTo>
                <a:cubicBezTo>
                  <a:pt x="884" y="1440"/>
                  <a:pt x="876" y="1444"/>
                  <a:pt x="870" y="1449"/>
                </a:cubicBezTo>
                <a:cubicBezTo>
                  <a:pt x="825" y="1495"/>
                  <a:pt x="815" y="1515"/>
                  <a:pt x="793" y="1532"/>
                </a:cubicBezTo>
                <a:cubicBezTo>
                  <a:pt x="735" y="1594"/>
                  <a:pt x="729" y="1600"/>
                  <a:pt x="724" y="1606"/>
                </a:cubicBezTo>
                <a:cubicBezTo>
                  <a:pt x="713" y="1608"/>
                  <a:pt x="722" y="1598"/>
                  <a:pt x="732" y="1587"/>
                </a:cubicBezTo>
                <a:cubicBezTo>
                  <a:pt x="871" y="1418"/>
                  <a:pt x="904" y="1393"/>
                  <a:pt x="930" y="1366"/>
                </a:cubicBezTo>
                <a:cubicBezTo>
                  <a:pt x="949" y="1340"/>
                  <a:pt x="949" y="1347"/>
                  <a:pt x="936" y="1355"/>
                </a:cubicBezTo>
                <a:cubicBezTo>
                  <a:pt x="848" y="1438"/>
                  <a:pt x="838" y="1440"/>
                  <a:pt x="839" y="1445"/>
                </a:cubicBezTo>
                <a:cubicBezTo>
                  <a:pt x="799" y="1490"/>
                  <a:pt x="798" y="1496"/>
                  <a:pt x="789" y="1500"/>
                </a:cubicBezTo>
                <a:cubicBezTo>
                  <a:pt x="785" y="1499"/>
                  <a:pt x="795" y="1486"/>
                  <a:pt x="806" y="1474"/>
                </a:cubicBezTo>
                <a:cubicBezTo>
                  <a:pt x="822" y="1442"/>
                  <a:pt x="828" y="1440"/>
                  <a:pt x="826" y="1436"/>
                </a:cubicBezTo>
                <a:cubicBezTo>
                  <a:pt x="862" y="1385"/>
                  <a:pt x="866" y="1372"/>
                  <a:pt x="877" y="1360"/>
                </a:cubicBezTo>
                <a:cubicBezTo>
                  <a:pt x="945" y="1286"/>
                  <a:pt x="944" y="1279"/>
                  <a:pt x="952" y="1275"/>
                </a:cubicBezTo>
                <a:cubicBezTo>
                  <a:pt x="898" y="1318"/>
                  <a:pt x="891" y="1327"/>
                  <a:pt x="881" y="1336"/>
                </a:cubicBezTo>
                <a:cubicBezTo>
                  <a:pt x="836" y="1397"/>
                  <a:pt x="839" y="1404"/>
                  <a:pt x="832" y="1408"/>
                </a:cubicBezTo>
                <a:cubicBezTo>
                  <a:pt x="798" y="1460"/>
                  <a:pt x="792" y="1470"/>
                  <a:pt x="786" y="1480"/>
                </a:cubicBezTo>
                <a:cubicBezTo>
                  <a:pt x="759" y="1516"/>
                  <a:pt x="756" y="1519"/>
                  <a:pt x="755" y="1522"/>
                </a:cubicBezTo>
                <a:cubicBezTo>
                  <a:pt x="716" y="1575"/>
                  <a:pt x="710" y="1577"/>
                  <a:pt x="706" y="1580"/>
                </a:cubicBezTo>
                <a:cubicBezTo>
                  <a:pt x="698" y="1596"/>
                  <a:pt x="684" y="1601"/>
                  <a:pt x="684" y="1609"/>
                </a:cubicBezTo>
                <a:cubicBezTo>
                  <a:pt x="639" y="1644"/>
                  <a:pt x="633" y="1654"/>
                  <a:pt x="630" y="1648"/>
                </a:cubicBezTo>
                <a:cubicBezTo>
                  <a:pt x="640" y="1636"/>
                  <a:pt x="639" y="1629"/>
                  <a:pt x="649" y="1625"/>
                </a:cubicBezTo>
                <a:cubicBezTo>
                  <a:pt x="667" y="1601"/>
                  <a:pt x="672" y="1594"/>
                  <a:pt x="677" y="1589"/>
                </a:cubicBezTo>
                <a:cubicBezTo>
                  <a:pt x="704" y="1543"/>
                  <a:pt x="716" y="1538"/>
                  <a:pt x="712" y="1531"/>
                </a:cubicBezTo>
                <a:cubicBezTo>
                  <a:pt x="752" y="1464"/>
                  <a:pt x="761" y="1459"/>
                  <a:pt x="760" y="1452"/>
                </a:cubicBezTo>
                <a:cubicBezTo>
                  <a:pt x="794" y="1389"/>
                  <a:pt x="807" y="1385"/>
                  <a:pt x="808" y="1378"/>
                </a:cubicBezTo>
                <a:cubicBezTo>
                  <a:pt x="838" y="1332"/>
                  <a:pt x="853" y="1328"/>
                  <a:pt x="849" y="1319"/>
                </a:cubicBezTo>
                <a:cubicBezTo>
                  <a:pt x="776" y="1414"/>
                  <a:pt x="766" y="1416"/>
                  <a:pt x="771" y="1421"/>
                </a:cubicBezTo>
                <a:cubicBezTo>
                  <a:pt x="745" y="1470"/>
                  <a:pt x="733" y="1477"/>
                  <a:pt x="731" y="1486"/>
                </a:cubicBezTo>
                <a:cubicBezTo>
                  <a:pt x="674" y="1571"/>
                  <a:pt x="669" y="1579"/>
                  <a:pt x="664" y="1587"/>
                </a:cubicBezTo>
                <a:cubicBezTo>
                  <a:pt x="632" y="1624"/>
                  <a:pt x="633" y="1629"/>
                  <a:pt x="627" y="1633"/>
                </a:cubicBezTo>
                <a:cubicBezTo>
                  <a:pt x="546" y="1697"/>
                  <a:pt x="542" y="1702"/>
                  <a:pt x="539" y="1699"/>
                </a:cubicBezTo>
                <a:cubicBezTo>
                  <a:pt x="572" y="1669"/>
                  <a:pt x="577" y="1660"/>
                  <a:pt x="588" y="1652"/>
                </a:cubicBezTo>
                <a:cubicBezTo>
                  <a:pt x="624" y="1604"/>
                  <a:pt x="638" y="1598"/>
                  <a:pt x="640" y="1590"/>
                </a:cubicBezTo>
                <a:cubicBezTo>
                  <a:pt x="663" y="1560"/>
                  <a:pt x="668" y="1552"/>
                  <a:pt x="672" y="1544"/>
                </a:cubicBezTo>
                <a:cubicBezTo>
                  <a:pt x="706" y="1481"/>
                  <a:pt x="709" y="1476"/>
                  <a:pt x="711" y="1472"/>
                </a:cubicBezTo>
                <a:cubicBezTo>
                  <a:pt x="744" y="1422"/>
                  <a:pt x="731" y="1415"/>
                  <a:pt x="741" y="1413"/>
                </a:cubicBezTo>
                <a:cubicBezTo>
                  <a:pt x="778" y="1336"/>
                  <a:pt x="790" y="1321"/>
                  <a:pt x="798" y="1305"/>
                </a:cubicBezTo>
                <a:cubicBezTo>
                  <a:pt x="819" y="1273"/>
                  <a:pt x="831" y="1266"/>
                  <a:pt x="828" y="1257"/>
                </a:cubicBezTo>
                <a:cubicBezTo>
                  <a:pt x="785" y="1307"/>
                  <a:pt x="784" y="1315"/>
                  <a:pt x="778" y="1322"/>
                </a:cubicBezTo>
                <a:cubicBezTo>
                  <a:pt x="756" y="1353"/>
                  <a:pt x="753" y="1361"/>
                  <a:pt x="750" y="1369"/>
                </a:cubicBezTo>
                <a:cubicBezTo>
                  <a:pt x="719" y="1422"/>
                  <a:pt x="721" y="1431"/>
                  <a:pt x="713" y="1439"/>
                </a:cubicBezTo>
                <a:cubicBezTo>
                  <a:pt x="680" y="1499"/>
                  <a:pt x="686" y="1505"/>
                  <a:pt x="679" y="1507"/>
                </a:cubicBezTo>
                <a:cubicBezTo>
                  <a:pt x="644" y="1561"/>
                  <a:pt x="643" y="1569"/>
                  <a:pt x="634" y="1576"/>
                </a:cubicBezTo>
                <a:cubicBezTo>
                  <a:pt x="621" y="1590"/>
                  <a:pt x="625" y="1595"/>
                  <a:pt x="617" y="1598"/>
                </a:cubicBezTo>
                <a:cubicBezTo>
                  <a:pt x="545" y="1672"/>
                  <a:pt x="536" y="1679"/>
                  <a:pt x="531" y="1687"/>
                </a:cubicBezTo>
                <a:cubicBezTo>
                  <a:pt x="510" y="1703"/>
                  <a:pt x="509" y="1698"/>
                  <a:pt x="515" y="1695"/>
                </a:cubicBezTo>
                <a:cubicBezTo>
                  <a:pt x="523" y="1676"/>
                  <a:pt x="539" y="1669"/>
                  <a:pt x="540" y="1660"/>
                </a:cubicBezTo>
                <a:cubicBezTo>
                  <a:pt x="595" y="1594"/>
                  <a:pt x="599" y="1591"/>
                  <a:pt x="600" y="1587"/>
                </a:cubicBezTo>
                <a:cubicBezTo>
                  <a:pt x="621" y="1547"/>
                  <a:pt x="634" y="1540"/>
                  <a:pt x="635" y="1530"/>
                </a:cubicBezTo>
                <a:cubicBezTo>
                  <a:pt x="656" y="1483"/>
                  <a:pt x="669" y="1481"/>
                  <a:pt x="668" y="1476"/>
                </a:cubicBezTo>
                <a:cubicBezTo>
                  <a:pt x="693" y="1416"/>
                  <a:pt x="692" y="1410"/>
                  <a:pt x="698" y="1407"/>
                </a:cubicBezTo>
                <a:cubicBezTo>
                  <a:pt x="690" y="1416"/>
                  <a:pt x="680" y="1418"/>
                  <a:pt x="681" y="1422"/>
                </a:cubicBezTo>
                <a:cubicBezTo>
                  <a:pt x="650" y="1486"/>
                  <a:pt x="647" y="1493"/>
                  <a:pt x="642" y="1500"/>
                </a:cubicBezTo>
                <a:cubicBezTo>
                  <a:pt x="624" y="1530"/>
                  <a:pt x="615" y="1537"/>
                  <a:pt x="617" y="1545"/>
                </a:cubicBezTo>
                <a:cubicBezTo>
                  <a:pt x="572" y="1609"/>
                  <a:pt x="554" y="1631"/>
                  <a:pt x="531" y="1652"/>
                </a:cubicBezTo>
                <a:cubicBezTo>
                  <a:pt x="490" y="1699"/>
                  <a:pt x="491" y="1712"/>
                  <a:pt x="480" y="1711"/>
                </a:cubicBezTo>
                <a:cubicBezTo>
                  <a:pt x="462" y="1726"/>
                  <a:pt x="464" y="1724"/>
                  <a:pt x="466" y="1723"/>
                </a:cubicBezTo>
                <a:cubicBezTo>
                  <a:pt x="538" y="1634"/>
                  <a:pt x="539" y="1626"/>
                  <a:pt x="548" y="1620"/>
                </a:cubicBezTo>
                <a:cubicBezTo>
                  <a:pt x="574" y="1574"/>
                  <a:pt x="589" y="1563"/>
                  <a:pt x="591" y="1549"/>
                </a:cubicBezTo>
                <a:cubicBezTo>
                  <a:pt x="620" y="1490"/>
                  <a:pt x="627" y="1481"/>
                  <a:pt x="634" y="1471"/>
                </a:cubicBezTo>
                <a:cubicBezTo>
                  <a:pt x="656" y="1431"/>
                  <a:pt x="656" y="1418"/>
                  <a:pt x="667" y="1407"/>
                </a:cubicBezTo>
                <a:cubicBezTo>
                  <a:pt x="679" y="1383"/>
                  <a:pt x="687" y="1378"/>
                  <a:pt x="685" y="1371"/>
                </a:cubicBezTo>
                <a:cubicBezTo>
                  <a:pt x="710" y="1330"/>
                  <a:pt x="718" y="1325"/>
                  <a:pt x="716" y="1318"/>
                </a:cubicBezTo>
                <a:cubicBezTo>
                  <a:pt x="689" y="1355"/>
                  <a:pt x="678" y="1362"/>
                  <a:pt x="678" y="1371"/>
                </a:cubicBezTo>
                <a:cubicBezTo>
                  <a:pt x="651" y="1411"/>
                  <a:pt x="646" y="1429"/>
                  <a:pt x="633" y="1444"/>
                </a:cubicBezTo>
                <a:cubicBezTo>
                  <a:pt x="600" y="1501"/>
                  <a:pt x="605" y="1511"/>
                  <a:pt x="595" y="1518"/>
                </a:cubicBezTo>
                <a:cubicBezTo>
                  <a:pt x="574" y="1559"/>
                  <a:pt x="568" y="1562"/>
                  <a:pt x="569" y="1567"/>
                </a:cubicBezTo>
                <a:cubicBezTo>
                  <a:pt x="535" y="1606"/>
                  <a:pt x="533" y="1624"/>
                  <a:pt x="519" y="1639"/>
                </a:cubicBezTo>
                <a:cubicBezTo>
                  <a:pt x="456" y="1710"/>
                  <a:pt x="455" y="1717"/>
                  <a:pt x="451" y="1723"/>
                </a:cubicBezTo>
                <a:cubicBezTo>
                  <a:pt x="405" y="1762"/>
                  <a:pt x="394" y="1777"/>
                  <a:pt x="387" y="1770"/>
                </a:cubicBezTo>
                <a:cubicBezTo>
                  <a:pt x="433" y="1721"/>
                  <a:pt x="434" y="1719"/>
                  <a:pt x="435" y="1717"/>
                </a:cubicBezTo>
                <a:cubicBezTo>
                  <a:pt x="458" y="1687"/>
                  <a:pt x="459" y="1682"/>
                  <a:pt x="462" y="1684"/>
                </a:cubicBezTo>
                <a:cubicBezTo>
                  <a:pt x="506" y="1623"/>
                  <a:pt x="510" y="1611"/>
                  <a:pt x="521" y="1600"/>
                </a:cubicBezTo>
                <a:cubicBezTo>
                  <a:pt x="533" y="1574"/>
                  <a:pt x="540" y="1569"/>
                  <a:pt x="545" y="1563"/>
                </a:cubicBezTo>
                <a:cubicBezTo>
                  <a:pt x="564" y="1513"/>
                  <a:pt x="569" y="1512"/>
                  <a:pt x="568" y="1509"/>
                </a:cubicBezTo>
                <a:cubicBezTo>
                  <a:pt x="593" y="1456"/>
                  <a:pt x="602" y="1446"/>
                  <a:pt x="601" y="1434"/>
                </a:cubicBezTo>
                <a:cubicBezTo>
                  <a:pt x="624" y="1382"/>
                  <a:pt x="632" y="1377"/>
                  <a:pt x="632" y="1371"/>
                </a:cubicBezTo>
                <a:cubicBezTo>
                  <a:pt x="653" y="1313"/>
                  <a:pt x="654" y="1322"/>
                  <a:pt x="647" y="1330"/>
                </a:cubicBezTo>
                <a:cubicBezTo>
                  <a:pt x="614" y="1388"/>
                  <a:pt x="608" y="1396"/>
                  <a:pt x="607" y="1406"/>
                </a:cubicBezTo>
                <a:cubicBezTo>
                  <a:pt x="578" y="1463"/>
                  <a:pt x="576" y="1472"/>
                  <a:pt x="569" y="1480"/>
                </a:cubicBezTo>
                <a:cubicBezTo>
                  <a:pt x="560" y="1497"/>
                  <a:pt x="564" y="1503"/>
                  <a:pt x="560" y="1507"/>
                </a:cubicBezTo>
                <a:cubicBezTo>
                  <a:pt x="528" y="1567"/>
                  <a:pt x="520" y="1577"/>
                  <a:pt x="513" y="1587"/>
                </a:cubicBezTo>
                <a:cubicBezTo>
                  <a:pt x="479" y="1639"/>
                  <a:pt x="474" y="1648"/>
                  <a:pt x="468" y="1656"/>
                </a:cubicBezTo>
                <a:cubicBezTo>
                  <a:pt x="411" y="1726"/>
                  <a:pt x="409" y="1729"/>
                  <a:pt x="407" y="1732"/>
                </a:cubicBezTo>
                <a:cubicBezTo>
                  <a:pt x="319" y="1816"/>
                  <a:pt x="313" y="1820"/>
                  <a:pt x="308" y="1819"/>
                </a:cubicBezTo>
                <a:cubicBezTo>
                  <a:pt x="375" y="1743"/>
                  <a:pt x="376" y="1740"/>
                  <a:pt x="375" y="1736"/>
                </a:cubicBezTo>
                <a:cubicBezTo>
                  <a:pt x="396" y="1717"/>
                  <a:pt x="396" y="1710"/>
                  <a:pt x="406" y="1705"/>
                </a:cubicBezTo>
                <a:cubicBezTo>
                  <a:pt x="441" y="1654"/>
                  <a:pt x="453" y="1648"/>
                  <a:pt x="454" y="1641"/>
                </a:cubicBezTo>
                <a:cubicBezTo>
                  <a:pt x="492" y="1583"/>
                  <a:pt x="495" y="1579"/>
                  <a:pt x="496" y="1574"/>
                </a:cubicBezTo>
                <a:cubicBezTo>
                  <a:pt x="522" y="1539"/>
                  <a:pt x="516" y="1534"/>
                  <a:pt x="524" y="1531"/>
                </a:cubicBezTo>
                <a:cubicBezTo>
                  <a:pt x="547" y="1494"/>
                  <a:pt x="550" y="1490"/>
                  <a:pt x="549" y="1486"/>
                </a:cubicBezTo>
                <a:cubicBezTo>
                  <a:pt x="583" y="1436"/>
                  <a:pt x="576" y="1427"/>
                  <a:pt x="585" y="1420"/>
                </a:cubicBezTo>
                <a:cubicBezTo>
                  <a:pt x="616" y="1336"/>
                  <a:pt x="622" y="1321"/>
                  <a:pt x="626" y="1305"/>
                </a:cubicBezTo>
                <a:cubicBezTo>
                  <a:pt x="598" y="1363"/>
                  <a:pt x="595" y="1371"/>
                  <a:pt x="593" y="1380"/>
                </a:cubicBezTo>
                <a:cubicBezTo>
                  <a:pt x="574" y="1407"/>
                  <a:pt x="580" y="1413"/>
                  <a:pt x="575" y="1416"/>
                </a:cubicBezTo>
                <a:cubicBezTo>
                  <a:pt x="561" y="1441"/>
                  <a:pt x="562" y="1446"/>
                  <a:pt x="556" y="1450"/>
                </a:cubicBezTo>
                <a:cubicBezTo>
                  <a:pt x="536" y="1493"/>
                  <a:pt x="533" y="1497"/>
                  <a:pt x="532" y="1502"/>
                </a:cubicBezTo>
                <a:cubicBezTo>
                  <a:pt x="497" y="1558"/>
                  <a:pt x="489" y="1564"/>
                  <a:pt x="487" y="1570"/>
                </a:cubicBezTo>
                <a:cubicBezTo>
                  <a:pt x="441" y="1647"/>
                  <a:pt x="432" y="1651"/>
                  <a:pt x="430" y="1657"/>
                </a:cubicBezTo>
                <a:cubicBezTo>
                  <a:pt x="381" y="1713"/>
                  <a:pt x="377" y="1718"/>
                  <a:pt x="373" y="1723"/>
                </a:cubicBezTo>
                <a:cubicBezTo>
                  <a:pt x="346" y="1753"/>
                  <a:pt x="347" y="1756"/>
                  <a:pt x="341" y="1759"/>
                </a:cubicBezTo>
                <a:cubicBezTo>
                  <a:pt x="360" y="1724"/>
                  <a:pt x="360" y="1723"/>
                  <a:pt x="360" y="1723"/>
                </a:cubicBezTo>
                <a:cubicBezTo>
                  <a:pt x="379" y="1692"/>
                  <a:pt x="384" y="1684"/>
                  <a:pt x="387" y="1676"/>
                </a:cubicBezTo>
                <a:cubicBezTo>
                  <a:pt x="409" y="1644"/>
                  <a:pt x="414" y="1636"/>
                  <a:pt x="413" y="1627"/>
                </a:cubicBezTo>
                <a:cubicBezTo>
                  <a:pt x="440" y="1584"/>
                  <a:pt x="442" y="1580"/>
                  <a:pt x="442" y="1576"/>
                </a:cubicBezTo>
                <a:cubicBezTo>
                  <a:pt x="472" y="1518"/>
                  <a:pt x="481" y="1511"/>
                  <a:pt x="483" y="1503"/>
                </a:cubicBezTo>
                <a:cubicBezTo>
                  <a:pt x="500" y="1470"/>
                  <a:pt x="505" y="1462"/>
                  <a:pt x="506" y="1453"/>
                </a:cubicBezTo>
                <a:cubicBezTo>
                  <a:pt x="533" y="1399"/>
                  <a:pt x="543" y="1396"/>
                  <a:pt x="541" y="1391"/>
                </a:cubicBezTo>
                <a:cubicBezTo>
                  <a:pt x="535" y="1398"/>
                  <a:pt x="529" y="1402"/>
                  <a:pt x="523" y="1406"/>
                </a:cubicBezTo>
                <a:cubicBezTo>
                  <a:pt x="490" y="1481"/>
                  <a:pt x="478" y="1485"/>
                  <a:pt x="479" y="1491"/>
                </a:cubicBezTo>
                <a:cubicBezTo>
                  <a:pt x="453" y="1544"/>
                  <a:pt x="451" y="1545"/>
                  <a:pt x="450" y="1546"/>
                </a:cubicBezTo>
                <a:cubicBezTo>
                  <a:pt x="425" y="1576"/>
                  <a:pt x="433" y="1583"/>
                  <a:pt x="425" y="1587"/>
                </a:cubicBezTo>
                <a:cubicBezTo>
                  <a:pt x="410" y="1614"/>
                  <a:pt x="404" y="1624"/>
                  <a:pt x="401" y="1635"/>
                </a:cubicBezTo>
                <a:cubicBezTo>
                  <a:pt x="370" y="1675"/>
                  <a:pt x="368" y="1690"/>
                  <a:pt x="356" y="1703"/>
                </a:cubicBezTo>
                <a:cubicBezTo>
                  <a:pt x="325" y="1753"/>
                  <a:pt x="327" y="1761"/>
                  <a:pt x="319" y="1767"/>
                </a:cubicBezTo>
                <a:cubicBezTo>
                  <a:pt x="291" y="1810"/>
                  <a:pt x="281" y="1812"/>
                  <a:pt x="282" y="1816"/>
                </a:cubicBezTo>
                <a:cubicBezTo>
                  <a:pt x="265" y="1840"/>
                  <a:pt x="253" y="1842"/>
                  <a:pt x="257" y="1847"/>
                </a:cubicBezTo>
                <a:cubicBezTo>
                  <a:pt x="239" y="1856"/>
                  <a:pt x="242" y="1868"/>
                  <a:pt x="236" y="1861"/>
                </a:cubicBezTo>
                <a:cubicBezTo>
                  <a:pt x="277" y="1799"/>
                  <a:pt x="289" y="1783"/>
                  <a:pt x="294" y="1766"/>
                </a:cubicBezTo>
                <a:cubicBezTo>
                  <a:pt x="330" y="1701"/>
                  <a:pt x="335" y="1684"/>
                  <a:pt x="342" y="1667"/>
                </a:cubicBezTo>
                <a:cubicBezTo>
                  <a:pt x="379" y="1595"/>
                  <a:pt x="381" y="1591"/>
                  <a:pt x="383" y="1587"/>
                </a:cubicBezTo>
                <a:cubicBezTo>
                  <a:pt x="413" y="1542"/>
                  <a:pt x="410" y="1535"/>
                  <a:pt x="417" y="1529"/>
                </a:cubicBezTo>
                <a:cubicBezTo>
                  <a:pt x="450" y="1486"/>
                  <a:pt x="456" y="1474"/>
                  <a:pt x="468" y="1464"/>
                </a:cubicBezTo>
                <a:cubicBezTo>
                  <a:pt x="498" y="1426"/>
                  <a:pt x="504" y="1421"/>
                  <a:pt x="509" y="1416"/>
                </a:cubicBezTo>
                <a:cubicBezTo>
                  <a:pt x="453" y="1468"/>
                  <a:pt x="439" y="1487"/>
                  <a:pt x="422" y="1505"/>
                </a:cubicBezTo>
                <a:cubicBezTo>
                  <a:pt x="361" y="1567"/>
                  <a:pt x="356" y="1571"/>
                  <a:pt x="354" y="1575"/>
                </a:cubicBezTo>
                <a:cubicBezTo>
                  <a:pt x="336" y="1596"/>
                  <a:pt x="330" y="1605"/>
                  <a:pt x="328" y="1614"/>
                </a:cubicBezTo>
                <a:cubicBezTo>
                  <a:pt x="259" y="1729"/>
                  <a:pt x="254" y="1735"/>
                  <a:pt x="253" y="1741"/>
                </a:cubicBezTo>
                <a:cubicBezTo>
                  <a:pt x="230" y="1786"/>
                  <a:pt x="232" y="1791"/>
                  <a:pt x="226" y="1795"/>
                </a:cubicBezTo>
                <a:cubicBezTo>
                  <a:pt x="202" y="1849"/>
                  <a:pt x="201" y="1849"/>
                  <a:pt x="200" y="1850"/>
                </a:cubicBezTo>
                <a:cubicBezTo>
                  <a:pt x="173" y="1892"/>
                  <a:pt x="161" y="1909"/>
                  <a:pt x="150" y="1926"/>
                </a:cubicBezTo>
                <a:cubicBezTo>
                  <a:pt x="136" y="1930"/>
                  <a:pt x="140" y="1915"/>
                  <a:pt x="150" y="1901"/>
                </a:cubicBezTo>
                <a:cubicBezTo>
                  <a:pt x="183" y="1838"/>
                  <a:pt x="189" y="1826"/>
                  <a:pt x="193" y="1813"/>
                </a:cubicBezTo>
                <a:cubicBezTo>
                  <a:pt x="207" y="1785"/>
                  <a:pt x="212" y="1777"/>
                  <a:pt x="212" y="1769"/>
                </a:cubicBezTo>
                <a:cubicBezTo>
                  <a:pt x="231" y="1724"/>
                  <a:pt x="232" y="1723"/>
                  <a:pt x="232" y="1723"/>
                </a:cubicBezTo>
                <a:cubicBezTo>
                  <a:pt x="241" y="1687"/>
                  <a:pt x="250" y="1685"/>
                  <a:pt x="246" y="1680"/>
                </a:cubicBezTo>
                <a:cubicBezTo>
                  <a:pt x="255" y="1650"/>
                  <a:pt x="264" y="1643"/>
                  <a:pt x="261" y="1634"/>
                </a:cubicBezTo>
                <a:cubicBezTo>
                  <a:pt x="261" y="1615"/>
                  <a:pt x="266" y="1624"/>
                  <a:pt x="258" y="1630"/>
                </a:cubicBezTo>
                <a:cubicBezTo>
                  <a:pt x="225" y="1703"/>
                  <a:pt x="231" y="1712"/>
                  <a:pt x="224" y="1719"/>
                </a:cubicBezTo>
                <a:cubicBezTo>
                  <a:pt x="201" y="1779"/>
                  <a:pt x="189" y="1792"/>
                  <a:pt x="185" y="1808"/>
                </a:cubicBezTo>
                <a:cubicBezTo>
                  <a:pt x="164" y="1850"/>
                  <a:pt x="163" y="1851"/>
                  <a:pt x="162" y="1851"/>
                </a:cubicBezTo>
                <a:cubicBezTo>
                  <a:pt x="130" y="1909"/>
                  <a:pt x="125" y="1924"/>
                  <a:pt x="116" y="1938"/>
                </a:cubicBezTo>
                <a:cubicBezTo>
                  <a:pt x="85" y="1979"/>
                  <a:pt x="78" y="1989"/>
                  <a:pt x="74" y="1984"/>
                </a:cubicBezTo>
                <a:cubicBezTo>
                  <a:pt x="101" y="1935"/>
                  <a:pt x="110" y="1933"/>
                  <a:pt x="110" y="1929"/>
                </a:cubicBezTo>
                <a:cubicBezTo>
                  <a:pt x="133" y="1879"/>
                  <a:pt x="144" y="1865"/>
                  <a:pt x="151" y="1850"/>
                </a:cubicBezTo>
                <a:cubicBezTo>
                  <a:pt x="161" y="1818"/>
                  <a:pt x="171" y="1815"/>
                  <a:pt x="170" y="1811"/>
                </a:cubicBezTo>
                <a:cubicBezTo>
                  <a:pt x="183" y="1782"/>
                  <a:pt x="189" y="1778"/>
                  <a:pt x="186" y="1772"/>
                </a:cubicBezTo>
                <a:cubicBezTo>
                  <a:pt x="208" y="1714"/>
                  <a:pt x="211" y="1705"/>
                  <a:pt x="216" y="1697"/>
                </a:cubicBezTo>
                <a:cubicBezTo>
                  <a:pt x="249" y="1613"/>
                  <a:pt x="260" y="1606"/>
                  <a:pt x="260" y="1597"/>
                </a:cubicBezTo>
                <a:cubicBezTo>
                  <a:pt x="273" y="1582"/>
                  <a:pt x="276" y="1577"/>
                  <a:pt x="275" y="1573"/>
                </a:cubicBezTo>
                <a:cubicBezTo>
                  <a:pt x="300" y="1533"/>
                  <a:pt x="312" y="1530"/>
                  <a:pt x="310" y="1525"/>
                </a:cubicBezTo>
                <a:cubicBezTo>
                  <a:pt x="348" y="1485"/>
                  <a:pt x="352" y="1480"/>
                  <a:pt x="353" y="1475"/>
                </a:cubicBezTo>
                <a:cubicBezTo>
                  <a:pt x="296" y="1530"/>
                  <a:pt x="297" y="1534"/>
                  <a:pt x="293" y="1536"/>
                </a:cubicBezTo>
                <a:cubicBezTo>
                  <a:pt x="262" y="1584"/>
                  <a:pt x="261" y="1586"/>
                  <a:pt x="259" y="1587"/>
                </a:cubicBezTo>
                <a:cubicBezTo>
                  <a:pt x="245" y="1606"/>
                  <a:pt x="239" y="1616"/>
                  <a:pt x="234" y="1615"/>
                </a:cubicBezTo>
                <a:cubicBezTo>
                  <a:pt x="213" y="1638"/>
                  <a:pt x="213" y="1645"/>
                  <a:pt x="206" y="1651"/>
                </a:cubicBezTo>
                <a:cubicBezTo>
                  <a:pt x="189" y="1676"/>
                  <a:pt x="180" y="1681"/>
                  <a:pt x="178" y="1687"/>
                </a:cubicBezTo>
                <a:cubicBezTo>
                  <a:pt x="154" y="1721"/>
                  <a:pt x="153" y="1721"/>
                  <a:pt x="152" y="1723"/>
                </a:cubicBezTo>
                <a:cubicBezTo>
                  <a:pt x="138" y="1753"/>
                  <a:pt x="137" y="1760"/>
                  <a:pt x="131" y="1764"/>
                </a:cubicBezTo>
                <a:cubicBezTo>
                  <a:pt x="105" y="1814"/>
                  <a:pt x="96" y="1826"/>
                  <a:pt x="91" y="1839"/>
                </a:cubicBezTo>
                <a:cubicBezTo>
                  <a:pt x="79" y="1861"/>
                  <a:pt x="80" y="1865"/>
                  <a:pt x="75" y="1868"/>
                </a:cubicBezTo>
                <a:cubicBezTo>
                  <a:pt x="53" y="1931"/>
                  <a:pt x="39" y="1943"/>
                  <a:pt x="37" y="1956"/>
                </a:cubicBezTo>
                <a:cubicBezTo>
                  <a:pt x="12" y="1997"/>
                  <a:pt x="15" y="2001"/>
                  <a:pt x="13" y="2004"/>
                </a:cubicBezTo>
                <a:cubicBezTo>
                  <a:pt x="0" y="2074"/>
                  <a:pt x="0" y="2074"/>
                  <a:pt x="0" y="2074"/>
                </a:cubicBezTo>
                <a:cubicBezTo>
                  <a:pt x="47" y="2051"/>
                  <a:pt x="57" y="2058"/>
                  <a:pt x="60" y="2053"/>
                </a:cubicBezTo>
                <a:cubicBezTo>
                  <a:pt x="86" y="2046"/>
                  <a:pt x="88" y="2051"/>
                  <a:pt x="93" y="2044"/>
                </a:cubicBezTo>
                <a:cubicBezTo>
                  <a:pt x="135" y="2037"/>
                  <a:pt x="138" y="2037"/>
                  <a:pt x="141" y="2037"/>
                </a:cubicBezTo>
                <a:cubicBezTo>
                  <a:pt x="178" y="2029"/>
                  <a:pt x="183" y="2033"/>
                  <a:pt x="190" y="2032"/>
                </a:cubicBezTo>
                <a:cubicBezTo>
                  <a:pt x="239" y="2030"/>
                  <a:pt x="244" y="2027"/>
                  <a:pt x="246" y="2033"/>
                </a:cubicBezTo>
                <a:cubicBezTo>
                  <a:pt x="314" y="2037"/>
                  <a:pt x="328" y="2029"/>
                  <a:pt x="340" y="2032"/>
                </a:cubicBezTo>
                <a:cubicBezTo>
                  <a:pt x="380" y="2037"/>
                  <a:pt x="384" y="2032"/>
                  <a:pt x="387" y="2035"/>
                </a:cubicBezTo>
                <a:cubicBezTo>
                  <a:pt x="426" y="2046"/>
                  <a:pt x="434" y="2040"/>
                  <a:pt x="440" y="2045"/>
                </a:cubicBezTo>
                <a:cubicBezTo>
                  <a:pt x="489" y="2055"/>
                  <a:pt x="497" y="2053"/>
                  <a:pt x="505" y="2054"/>
                </a:cubicBezTo>
                <a:cubicBezTo>
                  <a:pt x="541" y="2062"/>
                  <a:pt x="543" y="2072"/>
                  <a:pt x="548" y="2071"/>
                </a:cubicBezTo>
                <a:cubicBezTo>
                  <a:pt x="620" y="2083"/>
                  <a:pt x="627" y="2084"/>
                  <a:pt x="634" y="2086"/>
                </a:cubicBezTo>
                <a:cubicBezTo>
                  <a:pt x="692" y="2089"/>
                  <a:pt x="696" y="2090"/>
                  <a:pt x="700" y="2090"/>
                </a:cubicBezTo>
                <a:cubicBezTo>
                  <a:pt x="718" y="2081"/>
                  <a:pt x="711" y="2084"/>
                  <a:pt x="703" y="2089"/>
                </a:cubicBezTo>
                <a:cubicBezTo>
                  <a:pt x="641" y="2080"/>
                  <a:pt x="633" y="2074"/>
                  <a:pt x="624" y="2075"/>
                </a:cubicBezTo>
                <a:cubicBezTo>
                  <a:pt x="484" y="2043"/>
                  <a:pt x="482" y="2034"/>
                  <a:pt x="477" y="2038"/>
                </a:cubicBezTo>
                <a:cubicBezTo>
                  <a:pt x="444" y="2032"/>
                  <a:pt x="439" y="2029"/>
                  <a:pt x="434" y="2032"/>
                </a:cubicBezTo>
                <a:cubicBezTo>
                  <a:pt x="400" y="2025"/>
                  <a:pt x="396" y="2025"/>
                  <a:pt x="394" y="2024"/>
                </a:cubicBezTo>
                <a:cubicBezTo>
                  <a:pt x="343" y="2018"/>
                  <a:pt x="333" y="2022"/>
                  <a:pt x="324" y="2019"/>
                </a:cubicBezTo>
                <a:cubicBezTo>
                  <a:pt x="262" y="2020"/>
                  <a:pt x="257" y="2017"/>
                  <a:pt x="251" y="2019"/>
                </a:cubicBezTo>
                <a:cubicBezTo>
                  <a:pt x="209" y="2019"/>
                  <a:pt x="202" y="2023"/>
                  <a:pt x="197" y="2017"/>
                </a:cubicBezTo>
                <a:cubicBezTo>
                  <a:pt x="163" y="2024"/>
                  <a:pt x="159" y="2021"/>
                  <a:pt x="153" y="2025"/>
                </a:cubicBezTo>
                <a:cubicBezTo>
                  <a:pt x="126" y="2026"/>
                  <a:pt x="113" y="2030"/>
                  <a:pt x="100" y="2033"/>
                </a:cubicBezTo>
                <a:cubicBezTo>
                  <a:pt x="46" y="2044"/>
                  <a:pt x="41" y="2049"/>
                  <a:pt x="38" y="2046"/>
                </a:cubicBezTo>
                <a:cubicBezTo>
                  <a:pt x="58" y="2023"/>
                  <a:pt x="73" y="2020"/>
                  <a:pt x="88" y="2016"/>
                </a:cubicBezTo>
                <a:cubicBezTo>
                  <a:pt x="150" y="2002"/>
                  <a:pt x="153" y="2007"/>
                  <a:pt x="158" y="2001"/>
                </a:cubicBezTo>
                <a:cubicBezTo>
                  <a:pt x="211" y="2000"/>
                  <a:pt x="226" y="1994"/>
                  <a:pt x="238" y="1996"/>
                </a:cubicBezTo>
                <a:cubicBezTo>
                  <a:pt x="305" y="1993"/>
                  <a:pt x="312" y="1989"/>
                  <a:pt x="319" y="1990"/>
                </a:cubicBezTo>
                <a:cubicBezTo>
                  <a:pt x="365" y="1990"/>
                  <a:pt x="371" y="1992"/>
                  <a:pt x="377" y="1993"/>
                </a:cubicBezTo>
                <a:cubicBezTo>
                  <a:pt x="409" y="2001"/>
                  <a:pt x="424" y="1993"/>
                  <a:pt x="436" y="2003"/>
                </a:cubicBezTo>
                <a:cubicBezTo>
                  <a:pt x="467" y="2007"/>
                  <a:pt x="471" y="2008"/>
                  <a:pt x="473" y="2012"/>
                </a:cubicBezTo>
                <a:cubicBezTo>
                  <a:pt x="514" y="2012"/>
                  <a:pt x="519" y="2020"/>
                  <a:pt x="524" y="2020"/>
                </a:cubicBezTo>
                <a:cubicBezTo>
                  <a:pt x="580" y="2038"/>
                  <a:pt x="586" y="2039"/>
                  <a:pt x="591" y="2042"/>
                </a:cubicBezTo>
                <a:cubicBezTo>
                  <a:pt x="630" y="2053"/>
                  <a:pt x="638" y="2047"/>
                  <a:pt x="642" y="2056"/>
                </a:cubicBezTo>
                <a:cubicBezTo>
                  <a:pt x="683" y="2057"/>
                  <a:pt x="687" y="2066"/>
                  <a:pt x="694" y="2060"/>
                </a:cubicBezTo>
                <a:cubicBezTo>
                  <a:pt x="718" y="2066"/>
                  <a:pt x="724" y="2067"/>
                  <a:pt x="730" y="2067"/>
                </a:cubicBezTo>
                <a:cubicBezTo>
                  <a:pt x="681" y="2055"/>
                  <a:pt x="672" y="2053"/>
                  <a:pt x="662" y="2049"/>
                </a:cubicBezTo>
                <a:cubicBezTo>
                  <a:pt x="639" y="2048"/>
                  <a:pt x="637" y="2043"/>
                  <a:pt x="634" y="2044"/>
                </a:cubicBezTo>
                <a:cubicBezTo>
                  <a:pt x="602" y="2034"/>
                  <a:pt x="597" y="2035"/>
                  <a:pt x="592" y="2034"/>
                </a:cubicBezTo>
                <a:cubicBezTo>
                  <a:pt x="550" y="2016"/>
                  <a:pt x="547" y="2017"/>
                  <a:pt x="546" y="2016"/>
                </a:cubicBezTo>
                <a:cubicBezTo>
                  <a:pt x="500" y="2003"/>
                  <a:pt x="476" y="1998"/>
                  <a:pt x="452" y="1992"/>
                </a:cubicBezTo>
                <a:cubicBezTo>
                  <a:pt x="373" y="1979"/>
                  <a:pt x="366" y="1983"/>
                  <a:pt x="361" y="1980"/>
                </a:cubicBezTo>
                <a:cubicBezTo>
                  <a:pt x="317" y="1980"/>
                  <a:pt x="311" y="1977"/>
                  <a:pt x="304" y="1979"/>
                </a:cubicBezTo>
                <a:cubicBezTo>
                  <a:pt x="254" y="1981"/>
                  <a:pt x="240" y="1988"/>
                  <a:pt x="229" y="1981"/>
                </a:cubicBezTo>
                <a:cubicBezTo>
                  <a:pt x="97" y="1998"/>
                  <a:pt x="86" y="2008"/>
                  <a:pt x="78" y="2002"/>
                </a:cubicBezTo>
                <a:cubicBezTo>
                  <a:pt x="120" y="1992"/>
                  <a:pt x="112" y="1982"/>
                  <a:pt x="127" y="1976"/>
                </a:cubicBezTo>
                <a:cubicBezTo>
                  <a:pt x="158" y="1975"/>
                  <a:pt x="166" y="1976"/>
                  <a:pt x="174" y="1973"/>
                </a:cubicBezTo>
                <a:cubicBezTo>
                  <a:pt x="251" y="1972"/>
                  <a:pt x="259" y="1966"/>
                  <a:pt x="267" y="1970"/>
                </a:cubicBezTo>
                <a:cubicBezTo>
                  <a:pt x="297" y="1969"/>
                  <a:pt x="306" y="1966"/>
                  <a:pt x="312" y="1970"/>
                </a:cubicBezTo>
                <a:cubicBezTo>
                  <a:pt x="434" y="1970"/>
                  <a:pt x="451" y="1972"/>
                  <a:pt x="468" y="1978"/>
                </a:cubicBezTo>
                <a:cubicBezTo>
                  <a:pt x="509" y="1983"/>
                  <a:pt x="514" y="1981"/>
                  <a:pt x="519" y="1982"/>
                </a:cubicBezTo>
                <a:cubicBezTo>
                  <a:pt x="599" y="1990"/>
                  <a:pt x="601" y="1999"/>
                  <a:pt x="606" y="1997"/>
                </a:cubicBezTo>
                <a:cubicBezTo>
                  <a:pt x="652" y="2009"/>
                  <a:pt x="662" y="2003"/>
                  <a:pt x="670" y="2009"/>
                </a:cubicBezTo>
                <a:cubicBezTo>
                  <a:pt x="697" y="2023"/>
                  <a:pt x="702" y="2017"/>
                  <a:pt x="706" y="2020"/>
                </a:cubicBezTo>
                <a:cubicBezTo>
                  <a:pt x="669" y="2010"/>
                  <a:pt x="666" y="1994"/>
                  <a:pt x="657" y="2000"/>
                </a:cubicBezTo>
                <a:cubicBezTo>
                  <a:pt x="630" y="1988"/>
                  <a:pt x="622" y="1995"/>
                  <a:pt x="616" y="1986"/>
                </a:cubicBezTo>
                <a:cubicBezTo>
                  <a:pt x="542" y="1976"/>
                  <a:pt x="535" y="1970"/>
                  <a:pt x="525" y="1974"/>
                </a:cubicBezTo>
                <a:cubicBezTo>
                  <a:pt x="482" y="1967"/>
                  <a:pt x="480" y="1966"/>
                  <a:pt x="479" y="1963"/>
                </a:cubicBezTo>
                <a:cubicBezTo>
                  <a:pt x="462" y="1959"/>
                  <a:pt x="459" y="1963"/>
                  <a:pt x="456" y="1961"/>
                </a:cubicBezTo>
                <a:cubicBezTo>
                  <a:pt x="424" y="1960"/>
                  <a:pt x="420" y="1957"/>
                  <a:pt x="415" y="1957"/>
                </a:cubicBezTo>
                <a:cubicBezTo>
                  <a:pt x="350" y="1950"/>
                  <a:pt x="339" y="1957"/>
                  <a:pt x="331" y="1951"/>
                </a:cubicBezTo>
                <a:cubicBezTo>
                  <a:pt x="265" y="1954"/>
                  <a:pt x="248" y="1958"/>
                  <a:pt x="232" y="1955"/>
                </a:cubicBezTo>
                <a:cubicBezTo>
                  <a:pt x="190" y="1956"/>
                  <a:pt x="185" y="1957"/>
                  <a:pt x="180" y="1961"/>
                </a:cubicBezTo>
                <a:cubicBezTo>
                  <a:pt x="140" y="1964"/>
                  <a:pt x="138" y="1962"/>
                  <a:pt x="136" y="1963"/>
                </a:cubicBezTo>
                <a:cubicBezTo>
                  <a:pt x="170" y="1946"/>
                  <a:pt x="182" y="1937"/>
                  <a:pt x="192" y="1943"/>
                </a:cubicBezTo>
                <a:cubicBezTo>
                  <a:pt x="246" y="1933"/>
                  <a:pt x="253" y="1924"/>
                  <a:pt x="258" y="1930"/>
                </a:cubicBezTo>
                <a:cubicBezTo>
                  <a:pt x="295" y="1927"/>
                  <a:pt x="301" y="1923"/>
                  <a:pt x="307" y="1925"/>
                </a:cubicBezTo>
                <a:cubicBezTo>
                  <a:pt x="327" y="1924"/>
                  <a:pt x="331" y="1922"/>
                  <a:pt x="334" y="1924"/>
                </a:cubicBezTo>
                <a:cubicBezTo>
                  <a:pt x="388" y="1925"/>
                  <a:pt x="404" y="1929"/>
                  <a:pt x="421" y="1929"/>
                </a:cubicBezTo>
                <a:cubicBezTo>
                  <a:pt x="460" y="1931"/>
                  <a:pt x="464" y="1930"/>
                  <a:pt x="468" y="1932"/>
                </a:cubicBezTo>
                <a:cubicBezTo>
                  <a:pt x="500" y="1938"/>
                  <a:pt x="509" y="1939"/>
                  <a:pt x="516" y="1945"/>
                </a:cubicBezTo>
                <a:cubicBezTo>
                  <a:pt x="545" y="1947"/>
                  <a:pt x="549" y="1948"/>
                  <a:pt x="553" y="1948"/>
                </a:cubicBezTo>
                <a:cubicBezTo>
                  <a:pt x="581" y="1954"/>
                  <a:pt x="585" y="1955"/>
                  <a:pt x="589" y="1956"/>
                </a:cubicBezTo>
                <a:cubicBezTo>
                  <a:pt x="631" y="1965"/>
                  <a:pt x="637" y="1957"/>
                  <a:pt x="640" y="1963"/>
                </a:cubicBezTo>
                <a:cubicBezTo>
                  <a:pt x="669" y="1971"/>
                  <a:pt x="675" y="1965"/>
                  <a:pt x="677" y="1973"/>
                </a:cubicBezTo>
                <a:cubicBezTo>
                  <a:pt x="724" y="1978"/>
                  <a:pt x="732" y="1980"/>
                  <a:pt x="742" y="1975"/>
                </a:cubicBezTo>
                <a:cubicBezTo>
                  <a:pt x="794" y="1988"/>
                  <a:pt x="801" y="1972"/>
                  <a:pt x="804" y="1979"/>
                </a:cubicBezTo>
                <a:cubicBezTo>
                  <a:pt x="853" y="1977"/>
                  <a:pt x="861" y="1982"/>
                  <a:pt x="870" y="1979"/>
                </a:cubicBezTo>
                <a:cubicBezTo>
                  <a:pt x="900" y="1977"/>
                  <a:pt x="904" y="1976"/>
                  <a:pt x="908" y="1978"/>
                </a:cubicBezTo>
                <a:cubicBezTo>
                  <a:pt x="897" y="1971"/>
                  <a:pt x="890" y="1973"/>
                  <a:pt x="884" y="1974"/>
                </a:cubicBezTo>
                <a:cubicBezTo>
                  <a:pt x="803" y="1972"/>
                  <a:pt x="797" y="1971"/>
                  <a:pt x="791" y="1970"/>
                </a:cubicBezTo>
                <a:cubicBezTo>
                  <a:pt x="749" y="1968"/>
                  <a:pt x="743" y="1967"/>
                  <a:pt x="737" y="1968"/>
                </a:cubicBezTo>
                <a:cubicBezTo>
                  <a:pt x="658" y="1953"/>
                  <a:pt x="651" y="1957"/>
                  <a:pt x="646" y="1952"/>
                </a:cubicBezTo>
                <a:cubicBezTo>
                  <a:pt x="564" y="1938"/>
                  <a:pt x="554" y="1936"/>
                  <a:pt x="545" y="1932"/>
                </a:cubicBezTo>
                <a:cubicBezTo>
                  <a:pt x="508" y="1929"/>
                  <a:pt x="500" y="1925"/>
                  <a:pt x="491" y="1924"/>
                </a:cubicBezTo>
                <a:cubicBezTo>
                  <a:pt x="443" y="1917"/>
                  <a:pt x="439" y="1914"/>
                  <a:pt x="434" y="1917"/>
                </a:cubicBezTo>
                <a:cubicBezTo>
                  <a:pt x="368" y="1913"/>
                  <a:pt x="358" y="1915"/>
                  <a:pt x="349" y="1911"/>
                </a:cubicBezTo>
                <a:cubicBezTo>
                  <a:pt x="280" y="1915"/>
                  <a:pt x="270" y="1914"/>
                  <a:pt x="260" y="1918"/>
                </a:cubicBezTo>
                <a:cubicBezTo>
                  <a:pt x="210" y="1922"/>
                  <a:pt x="205" y="1923"/>
                  <a:pt x="200" y="1927"/>
                </a:cubicBezTo>
                <a:cubicBezTo>
                  <a:pt x="203" y="1912"/>
                  <a:pt x="214" y="1906"/>
                  <a:pt x="223" y="1905"/>
                </a:cubicBezTo>
                <a:cubicBezTo>
                  <a:pt x="262" y="1903"/>
                  <a:pt x="272" y="1903"/>
                  <a:pt x="282" y="1900"/>
                </a:cubicBezTo>
                <a:cubicBezTo>
                  <a:pt x="349" y="1898"/>
                  <a:pt x="359" y="1896"/>
                  <a:pt x="369" y="1894"/>
                </a:cubicBezTo>
                <a:cubicBezTo>
                  <a:pt x="452" y="1895"/>
                  <a:pt x="455" y="1898"/>
                  <a:pt x="458" y="1897"/>
                </a:cubicBezTo>
                <a:cubicBezTo>
                  <a:pt x="522" y="1908"/>
                  <a:pt x="530" y="1902"/>
                  <a:pt x="536" y="1908"/>
                </a:cubicBezTo>
                <a:cubicBezTo>
                  <a:pt x="571" y="1918"/>
                  <a:pt x="575" y="1912"/>
                  <a:pt x="577" y="1918"/>
                </a:cubicBezTo>
                <a:cubicBezTo>
                  <a:pt x="628" y="1926"/>
                  <a:pt x="656" y="1930"/>
                  <a:pt x="684" y="1937"/>
                </a:cubicBezTo>
                <a:cubicBezTo>
                  <a:pt x="734" y="1944"/>
                  <a:pt x="740" y="1949"/>
                  <a:pt x="747" y="1947"/>
                </a:cubicBezTo>
                <a:cubicBezTo>
                  <a:pt x="821" y="1951"/>
                  <a:pt x="829" y="1947"/>
                  <a:pt x="837" y="1946"/>
                </a:cubicBezTo>
                <a:cubicBezTo>
                  <a:pt x="859" y="1935"/>
                  <a:pt x="855" y="1936"/>
                  <a:pt x="851" y="1940"/>
                </a:cubicBezTo>
                <a:cubicBezTo>
                  <a:pt x="802" y="1944"/>
                  <a:pt x="788" y="1936"/>
                  <a:pt x="771" y="1941"/>
                </a:cubicBezTo>
                <a:cubicBezTo>
                  <a:pt x="701" y="1932"/>
                  <a:pt x="695" y="1921"/>
                  <a:pt x="687" y="1925"/>
                </a:cubicBezTo>
                <a:cubicBezTo>
                  <a:pt x="651" y="1925"/>
                  <a:pt x="650" y="1910"/>
                  <a:pt x="644" y="1918"/>
                </a:cubicBezTo>
                <a:cubicBezTo>
                  <a:pt x="573" y="1907"/>
                  <a:pt x="547" y="1893"/>
                  <a:pt x="518" y="1892"/>
                </a:cubicBezTo>
                <a:cubicBezTo>
                  <a:pt x="472" y="1886"/>
                  <a:pt x="468" y="1886"/>
                  <a:pt x="465" y="1885"/>
                </a:cubicBezTo>
                <a:cubicBezTo>
                  <a:pt x="426" y="1884"/>
                  <a:pt x="423" y="1883"/>
                  <a:pt x="420" y="1881"/>
                </a:cubicBezTo>
                <a:cubicBezTo>
                  <a:pt x="390" y="1886"/>
                  <a:pt x="387" y="1878"/>
                  <a:pt x="381" y="1886"/>
                </a:cubicBezTo>
                <a:cubicBezTo>
                  <a:pt x="318" y="1882"/>
                  <a:pt x="301" y="1888"/>
                  <a:pt x="285" y="1888"/>
                </a:cubicBezTo>
                <a:cubicBezTo>
                  <a:pt x="243" y="1890"/>
                  <a:pt x="254" y="1879"/>
                  <a:pt x="263" y="1881"/>
                </a:cubicBezTo>
                <a:cubicBezTo>
                  <a:pt x="333" y="1866"/>
                  <a:pt x="337" y="1862"/>
                  <a:pt x="339" y="1865"/>
                </a:cubicBezTo>
                <a:cubicBezTo>
                  <a:pt x="362" y="1863"/>
                  <a:pt x="366" y="1862"/>
                  <a:pt x="369" y="1862"/>
                </a:cubicBezTo>
                <a:cubicBezTo>
                  <a:pt x="432" y="1861"/>
                  <a:pt x="438" y="1864"/>
                  <a:pt x="444" y="1865"/>
                </a:cubicBezTo>
                <a:cubicBezTo>
                  <a:pt x="505" y="1873"/>
                  <a:pt x="512" y="1869"/>
                  <a:pt x="518" y="1871"/>
                </a:cubicBezTo>
                <a:cubicBezTo>
                  <a:pt x="566" y="1885"/>
                  <a:pt x="580" y="1881"/>
                  <a:pt x="592" y="1887"/>
                </a:cubicBezTo>
                <a:cubicBezTo>
                  <a:pt x="631" y="1892"/>
                  <a:pt x="633" y="1897"/>
                  <a:pt x="636" y="1896"/>
                </a:cubicBezTo>
                <a:cubicBezTo>
                  <a:pt x="666" y="1905"/>
                  <a:pt x="669" y="1906"/>
                  <a:pt x="671" y="1907"/>
                </a:cubicBezTo>
                <a:cubicBezTo>
                  <a:pt x="693" y="1912"/>
                  <a:pt x="697" y="1906"/>
                  <a:pt x="700" y="1913"/>
                </a:cubicBezTo>
                <a:cubicBezTo>
                  <a:pt x="759" y="1922"/>
                  <a:pt x="762" y="1921"/>
                  <a:pt x="765" y="1921"/>
                </a:cubicBezTo>
                <a:cubicBezTo>
                  <a:pt x="800" y="1925"/>
                  <a:pt x="805" y="1929"/>
                  <a:pt x="812" y="1924"/>
                </a:cubicBezTo>
                <a:cubicBezTo>
                  <a:pt x="896" y="1917"/>
                  <a:pt x="903" y="1922"/>
                  <a:pt x="904" y="1915"/>
                </a:cubicBezTo>
                <a:cubicBezTo>
                  <a:pt x="941" y="1910"/>
                  <a:pt x="946" y="1909"/>
                  <a:pt x="951" y="1911"/>
                </a:cubicBezTo>
                <a:cubicBezTo>
                  <a:pt x="905" y="1904"/>
                  <a:pt x="893" y="1921"/>
                  <a:pt x="885" y="1913"/>
                </a:cubicBezTo>
                <a:cubicBezTo>
                  <a:pt x="846" y="1919"/>
                  <a:pt x="837" y="1917"/>
                  <a:pt x="828" y="1917"/>
                </a:cubicBezTo>
                <a:cubicBezTo>
                  <a:pt x="792" y="1912"/>
                  <a:pt x="784" y="1914"/>
                  <a:pt x="777" y="1913"/>
                </a:cubicBezTo>
                <a:cubicBezTo>
                  <a:pt x="738" y="1903"/>
                  <a:pt x="721" y="1904"/>
                  <a:pt x="706" y="1901"/>
                </a:cubicBezTo>
                <a:cubicBezTo>
                  <a:pt x="649" y="1879"/>
                  <a:pt x="642" y="1891"/>
                  <a:pt x="638" y="1884"/>
                </a:cubicBezTo>
                <a:cubicBezTo>
                  <a:pt x="605" y="1878"/>
                  <a:pt x="601" y="1875"/>
                  <a:pt x="597" y="1874"/>
                </a:cubicBezTo>
                <a:cubicBezTo>
                  <a:pt x="550" y="1863"/>
                  <a:pt x="544" y="1867"/>
                  <a:pt x="540" y="1863"/>
                </a:cubicBezTo>
                <a:cubicBezTo>
                  <a:pt x="502" y="1857"/>
                  <a:pt x="493" y="1855"/>
                  <a:pt x="484" y="1851"/>
                </a:cubicBezTo>
                <a:cubicBezTo>
                  <a:pt x="446" y="1850"/>
                  <a:pt x="441" y="1849"/>
                  <a:pt x="436" y="1850"/>
                </a:cubicBezTo>
                <a:cubicBezTo>
                  <a:pt x="427" y="1849"/>
                  <a:pt x="427" y="1849"/>
                  <a:pt x="426" y="1849"/>
                </a:cubicBezTo>
                <a:cubicBezTo>
                  <a:pt x="441" y="1845"/>
                  <a:pt x="447" y="1841"/>
                  <a:pt x="453" y="1841"/>
                </a:cubicBezTo>
                <a:cubicBezTo>
                  <a:pt x="505" y="1847"/>
                  <a:pt x="512" y="1842"/>
                  <a:pt x="517" y="1843"/>
                </a:cubicBezTo>
                <a:cubicBezTo>
                  <a:pt x="568" y="1846"/>
                  <a:pt x="586" y="1847"/>
                  <a:pt x="604" y="1850"/>
                </a:cubicBezTo>
                <a:cubicBezTo>
                  <a:pt x="715" y="1864"/>
                  <a:pt x="721" y="1868"/>
                  <a:pt x="727" y="1870"/>
                </a:cubicBezTo>
                <a:cubicBezTo>
                  <a:pt x="767" y="1870"/>
                  <a:pt x="775" y="1878"/>
                  <a:pt x="787" y="1871"/>
                </a:cubicBezTo>
                <a:cubicBezTo>
                  <a:pt x="812" y="1876"/>
                  <a:pt x="815" y="1872"/>
                  <a:pt x="818" y="1875"/>
                </a:cubicBezTo>
                <a:cubicBezTo>
                  <a:pt x="838" y="1878"/>
                  <a:pt x="833" y="1869"/>
                  <a:pt x="827" y="1869"/>
                </a:cubicBezTo>
                <a:cubicBezTo>
                  <a:pt x="753" y="1860"/>
                  <a:pt x="740" y="1862"/>
                  <a:pt x="727" y="1859"/>
                </a:cubicBezTo>
                <a:cubicBezTo>
                  <a:pt x="684" y="1853"/>
                  <a:pt x="681" y="1851"/>
                  <a:pt x="678" y="1850"/>
                </a:cubicBezTo>
                <a:cubicBezTo>
                  <a:pt x="661" y="1852"/>
                  <a:pt x="655" y="1843"/>
                  <a:pt x="648" y="1846"/>
                </a:cubicBezTo>
                <a:cubicBezTo>
                  <a:pt x="594" y="1836"/>
                  <a:pt x="591" y="1835"/>
                  <a:pt x="587" y="1838"/>
                </a:cubicBezTo>
                <a:cubicBezTo>
                  <a:pt x="522" y="1827"/>
                  <a:pt x="517" y="1833"/>
                  <a:pt x="514" y="1828"/>
                </a:cubicBezTo>
                <a:cubicBezTo>
                  <a:pt x="480" y="1832"/>
                  <a:pt x="473" y="1830"/>
                  <a:pt x="465" y="1829"/>
                </a:cubicBezTo>
                <a:cubicBezTo>
                  <a:pt x="401" y="1836"/>
                  <a:pt x="395" y="1840"/>
                  <a:pt x="391" y="1837"/>
                </a:cubicBezTo>
                <a:cubicBezTo>
                  <a:pt x="321" y="1841"/>
                  <a:pt x="308" y="1853"/>
                  <a:pt x="299" y="1847"/>
                </a:cubicBezTo>
                <a:cubicBezTo>
                  <a:pt x="357" y="1823"/>
                  <a:pt x="369" y="1823"/>
                  <a:pt x="382" y="1819"/>
                </a:cubicBezTo>
                <a:cubicBezTo>
                  <a:pt x="443" y="1805"/>
                  <a:pt x="449" y="1806"/>
                  <a:pt x="456" y="1804"/>
                </a:cubicBezTo>
                <a:cubicBezTo>
                  <a:pt x="500" y="1801"/>
                  <a:pt x="505" y="1805"/>
                  <a:pt x="513" y="1801"/>
                </a:cubicBezTo>
                <a:cubicBezTo>
                  <a:pt x="546" y="1804"/>
                  <a:pt x="560" y="1799"/>
                  <a:pt x="573" y="1802"/>
                </a:cubicBezTo>
                <a:cubicBezTo>
                  <a:pt x="598" y="1804"/>
                  <a:pt x="606" y="1802"/>
                  <a:pt x="612" y="1804"/>
                </a:cubicBezTo>
                <a:cubicBezTo>
                  <a:pt x="666" y="1801"/>
                  <a:pt x="677" y="1810"/>
                  <a:pt x="691" y="1806"/>
                </a:cubicBezTo>
                <a:cubicBezTo>
                  <a:pt x="743" y="1812"/>
                  <a:pt x="755" y="1821"/>
                  <a:pt x="768" y="1817"/>
                </a:cubicBezTo>
                <a:cubicBezTo>
                  <a:pt x="815" y="1828"/>
                  <a:pt x="822" y="1827"/>
                  <a:pt x="829" y="1829"/>
                </a:cubicBezTo>
                <a:cubicBezTo>
                  <a:pt x="863" y="1836"/>
                  <a:pt x="876" y="1842"/>
                  <a:pt x="891" y="1843"/>
                </a:cubicBezTo>
                <a:cubicBezTo>
                  <a:pt x="916" y="1847"/>
                  <a:pt x="922" y="1848"/>
                  <a:pt x="927" y="1850"/>
                </a:cubicBezTo>
                <a:cubicBezTo>
                  <a:pt x="988" y="1849"/>
                  <a:pt x="999" y="1857"/>
                  <a:pt x="1012" y="1853"/>
                </a:cubicBezTo>
                <a:cubicBezTo>
                  <a:pt x="1041" y="1850"/>
                  <a:pt x="1043" y="1850"/>
                  <a:pt x="1044" y="1850"/>
                </a:cubicBezTo>
                <a:cubicBezTo>
                  <a:pt x="999" y="1849"/>
                  <a:pt x="988" y="1843"/>
                  <a:pt x="975" y="1849"/>
                </a:cubicBezTo>
                <a:cubicBezTo>
                  <a:pt x="934" y="1842"/>
                  <a:pt x="931" y="1843"/>
                  <a:pt x="929" y="1838"/>
                </a:cubicBezTo>
                <a:cubicBezTo>
                  <a:pt x="892" y="1836"/>
                  <a:pt x="887" y="1832"/>
                  <a:pt x="881" y="1829"/>
                </a:cubicBezTo>
                <a:cubicBezTo>
                  <a:pt x="836" y="1823"/>
                  <a:pt x="830" y="1817"/>
                  <a:pt x="823" y="1816"/>
                </a:cubicBezTo>
                <a:cubicBezTo>
                  <a:pt x="784" y="1810"/>
                  <a:pt x="780" y="1809"/>
                  <a:pt x="776" y="1808"/>
                </a:cubicBezTo>
                <a:cubicBezTo>
                  <a:pt x="747" y="1807"/>
                  <a:pt x="745" y="1799"/>
                  <a:pt x="739" y="1805"/>
                </a:cubicBezTo>
                <a:cubicBezTo>
                  <a:pt x="696" y="1802"/>
                  <a:pt x="690" y="1789"/>
                  <a:pt x="681" y="1796"/>
                </a:cubicBezTo>
                <a:cubicBezTo>
                  <a:pt x="600" y="1793"/>
                  <a:pt x="592" y="1791"/>
                  <a:pt x="584" y="1788"/>
                </a:cubicBezTo>
                <a:cubicBezTo>
                  <a:pt x="555" y="1789"/>
                  <a:pt x="550" y="1790"/>
                  <a:pt x="546" y="1793"/>
                </a:cubicBezTo>
                <a:cubicBezTo>
                  <a:pt x="478" y="1787"/>
                  <a:pt x="468" y="1796"/>
                  <a:pt x="460" y="1790"/>
                </a:cubicBezTo>
                <a:cubicBezTo>
                  <a:pt x="447" y="1786"/>
                  <a:pt x="452" y="1789"/>
                  <a:pt x="459" y="1788"/>
                </a:cubicBezTo>
                <a:cubicBezTo>
                  <a:pt x="503" y="1789"/>
                  <a:pt x="512" y="1780"/>
                  <a:pt x="519" y="1779"/>
                </a:cubicBezTo>
                <a:cubicBezTo>
                  <a:pt x="592" y="1770"/>
                  <a:pt x="598" y="1780"/>
                  <a:pt x="607" y="1775"/>
                </a:cubicBezTo>
                <a:cubicBezTo>
                  <a:pt x="711" y="1778"/>
                  <a:pt x="713" y="1793"/>
                  <a:pt x="718" y="1785"/>
                </a:cubicBezTo>
                <a:cubicBezTo>
                  <a:pt x="749" y="1798"/>
                  <a:pt x="747" y="1779"/>
                  <a:pt x="751" y="1787"/>
                </a:cubicBezTo>
                <a:cubicBezTo>
                  <a:pt x="793" y="1807"/>
                  <a:pt x="794" y="1787"/>
                  <a:pt x="798" y="1794"/>
                </a:cubicBezTo>
                <a:cubicBezTo>
                  <a:pt x="832" y="1808"/>
                  <a:pt x="838" y="1809"/>
                  <a:pt x="844" y="1805"/>
                </a:cubicBezTo>
                <a:cubicBezTo>
                  <a:pt x="887" y="1811"/>
                  <a:pt x="894" y="1824"/>
                  <a:pt x="904" y="1817"/>
                </a:cubicBezTo>
                <a:cubicBezTo>
                  <a:pt x="923" y="1819"/>
                  <a:pt x="927" y="1825"/>
                  <a:pt x="932" y="1822"/>
                </a:cubicBezTo>
                <a:cubicBezTo>
                  <a:pt x="991" y="1824"/>
                  <a:pt x="988" y="1823"/>
                  <a:pt x="985" y="1822"/>
                </a:cubicBezTo>
                <a:cubicBezTo>
                  <a:pt x="941" y="1816"/>
                  <a:pt x="929" y="1813"/>
                  <a:pt x="915" y="1817"/>
                </a:cubicBezTo>
                <a:cubicBezTo>
                  <a:pt x="882" y="1804"/>
                  <a:pt x="876" y="1810"/>
                  <a:pt x="874" y="1802"/>
                </a:cubicBezTo>
                <a:cubicBezTo>
                  <a:pt x="838" y="1791"/>
                  <a:pt x="833" y="1797"/>
                  <a:pt x="829" y="1794"/>
                </a:cubicBezTo>
                <a:cubicBezTo>
                  <a:pt x="730" y="1777"/>
                  <a:pt x="718" y="1770"/>
                  <a:pt x="704" y="1773"/>
                </a:cubicBezTo>
                <a:cubicBezTo>
                  <a:pt x="613" y="1766"/>
                  <a:pt x="600" y="1761"/>
                  <a:pt x="586" y="1765"/>
                </a:cubicBezTo>
                <a:cubicBezTo>
                  <a:pt x="524" y="1768"/>
                  <a:pt x="520" y="1772"/>
                  <a:pt x="517" y="1766"/>
                </a:cubicBezTo>
                <a:cubicBezTo>
                  <a:pt x="480" y="1769"/>
                  <a:pt x="473" y="1774"/>
                  <a:pt x="466" y="1773"/>
                </a:cubicBezTo>
                <a:cubicBezTo>
                  <a:pt x="436" y="1778"/>
                  <a:pt x="441" y="1763"/>
                  <a:pt x="448" y="1757"/>
                </a:cubicBezTo>
                <a:cubicBezTo>
                  <a:pt x="504" y="1746"/>
                  <a:pt x="510" y="1742"/>
                  <a:pt x="515" y="1747"/>
                </a:cubicBezTo>
                <a:cubicBezTo>
                  <a:pt x="542" y="1741"/>
                  <a:pt x="545" y="1745"/>
                  <a:pt x="549" y="1745"/>
                </a:cubicBezTo>
                <a:cubicBezTo>
                  <a:pt x="585" y="1745"/>
                  <a:pt x="590" y="1741"/>
                  <a:pt x="595" y="1742"/>
                </a:cubicBezTo>
                <a:cubicBezTo>
                  <a:pt x="689" y="1745"/>
                  <a:pt x="698" y="1748"/>
                  <a:pt x="707" y="1747"/>
                </a:cubicBezTo>
                <a:cubicBezTo>
                  <a:pt x="726" y="1749"/>
                  <a:pt x="730" y="1752"/>
                  <a:pt x="735" y="1752"/>
                </a:cubicBezTo>
                <a:cubicBezTo>
                  <a:pt x="766" y="1759"/>
                  <a:pt x="771" y="1758"/>
                  <a:pt x="775" y="1764"/>
                </a:cubicBezTo>
                <a:cubicBezTo>
                  <a:pt x="828" y="1774"/>
                  <a:pt x="842" y="1776"/>
                  <a:pt x="855" y="1780"/>
                </a:cubicBezTo>
                <a:cubicBezTo>
                  <a:pt x="903" y="1782"/>
                  <a:pt x="909" y="1791"/>
                  <a:pt x="916" y="1788"/>
                </a:cubicBezTo>
                <a:cubicBezTo>
                  <a:pt x="964" y="1794"/>
                  <a:pt x="969" y="1802"/>
                  <a:pt x="977" y="1800"/>
                </a:cubicBezTo>
                <a:cubicBezTo>
                  <a:pt x="1073" y="1805"/>
                  <a:pt x="1085" y="1813"/>
                  <a:pt x="1100" y="1807"/>
                </a:cubicBezTo>
                <a:cubicBezTo>
                  <a:pt x="1124" y="1811"/>
                  <a:pt x="1129" y="1804"/>
                  <a:pt x="1132" y="1807"/>
                </a:cubicBezTo>
                <a:cubicBezTo>
                  <a:pt x="1171" y="1807"/>
                  <a:pt x="1181" y="1802"/>
                  <a:pt x="1189" y="1804"/>
                </a:cubicBezTo>
                <a:cubicBezTo>
                  <a:pt x="1247" y="1804"/>
                  <a:pt x="1257" y="1798"/>
                  <a:pt x="1265" y="1798"/>
                </a:cubicBezTo>
                <a:cubicBezTo>
                  <a:pt x="1322" y="1783"/>
                  <a:pt x="1327" y="1782"/>
                  <a:pt x="1332" y="1777"/>
                </a:cubicBezTo>
                <a:cubicBezTo>
                  <a:pt x="1302" y="1785"/>
                  <a:pt x="1293" y="1781"/>
                  <a:pt x="1281" y="1790"/>
                </a:cubicBezTo>
                <a:cubicBezTo>
                  <a:pt x="1209" y="1792"/>
                  <a:pt x="1189" y="1800"/>
                  <a:pt x="1172" y="1794"/>
                </a:cubicBezTo>
                <a:cubicBezTo>
                  <a:pt x="1124" y="1789"/>
                  <a:pt x="1121" y="1794"/>
                  <a:pt x="1119" y="1788"/>
                </a:cubicBezTo>
                <a:cubicBezTo>
                  <a:pt x="1084" y="1783"/>
                  <a:pt x="1075" y="1781"/>
                  <a:pt x="1067" y="1778"/>
                </a:cubicBezTo>
                <a:cubicBezTo>
                  <a:pt x="1024" y="1766"/>
                  <a:pt x="1020" y="1763"/>
                  <a:pt x="1015" y="1763"/>
                </a:cubicBezTo>
                <a:cubicBezTo>
                  <a:pt x="930" y="1734"/>
                  <a:pt x="921" y="1736"/>
                  <a:pt x="913" y="1731"/>
                </a:cubicBezTo>
                <a:cubicBezTo>
                  <a:pt x="872" y="1723"/>
                  <a:pt x="872" y="1723"/>
                  <a:pt x="872" y="1723"/>
                </a:cubicBezTo>
                <a:cubicBezTo>
                  <a:pt x="796" y="1706"/>
                  <a:pt x="789" y="1717"/>
                  <a:pt x="786" y="1708"/>
                </a:cubicBezTo>
                <a:cubicBezTo>
                  <a:pt x="752" y="1705"/>
                  <a:pt x="750" y="1703"/>
                  <a:pt x="746" y="1706"/>
                </a:cubicBezTo>
                <a:cubicBezTo>
                  <a:pt x="702" y="1704"/>
                  <a:pt x="698" y="1700"/>
                  <a:pt x="693" y="1700"/>
                </a:cubicBezTo>
                <a:cubicBezTo>
                  <a:pt x="656" y="1700"/>
                  <a:pt x="651" y="1698"/>
                  <a:pt x="646" y="1697"/>
                </a:cubicBezTo>
                <a:cubicBezTo>
                  <a:pt x="631" y="1693"/>
                  <a:pt x="647" y="1694"/>
                  <a:pt x="663" y="1692"/>
                </a:cubicBezTo>
                <a:cubicBezTo>
                  <a:pt x="748" y="1696"/>
                  <a:pt x="758" y="1693"/>
                  <a:pt x="768" y="1692"/>
                </a:cubicBezTo>
                <a:cubicBezTo>
                  <a:pt x="814" y="1692"/>
                  <a:pt x="817" y="1705"/>
                  <a:pt x="823" y="1701"/>
                </a:cubicBezTo>
                <a:cubicBezTo>
                  <a:pt x="893" y="1720"/>
                  <a:pt x="898" y="1716"/>
                  <a:pt x="902" y="1720"/>
                </a:cubicBezTo>
                <a:cubicBezTo>
                  <a:pt x="925" y="1724"/>
                  <a:pt x="927" y="1726"/>
                  <a:pt x="931" y="1723"/>
                </a:cubicBezTo>
                <a:cubicBezTo>
                  <a:pt x="939" y="1729"/>
                  <a:pt x="949" y="1728"/>
                  <a:pt x="957" y="1729"/>
                </a:cubicBezTo>
                <a:cubicBezTo>
                  <a:pt x="1002" y="1738"/>
                  <a:pt x="1006" y="1741"/>
                  <a:pt x="1011" y="1742"/>
                </a:cubicBezTo>
                <a:cubicBezTo>
                  <a:pt x="1043" y="1750"/>
                  <a:pt x="1047" y="1751"/>
                  <a:pt x="1051" y="1749"/>
                </a:cubicBezTo>
                <a:cubicBezTo>
                  <a:pt x="1083" y="1762"/>
                  <a:pt x="1090" y="1751"/>
                  <a:pt x="1093" y="1760"/>
                </a:cubicBezTo>
                <a:cubicBezTo>
                  <a:pt x="1164" y="1750"/>
                  <a:pt x="1174" y="1761"/>
                  <a:pt x="1189" y="1751"/>
                </a:cubicBezTo>
                <a:cubicBezTo>
                  <a:pt x="1274" y="1733"/>
                  <a:pt x="1280" y="1735"/>
                  <a:pt x="1287" y="1731"/>
                </a:cubicBezTo>
                <a:cubicBezTo>
                  <a:pt x="1301" y="1721"/>
                  <a:pt x="1299" y="1722"/>
                  <a:pt x="1296" y="1723"/>
                </a:cubicBezTo>
                <a:cubicBezTo>
                  <a:pt x="1242" y="1734"/>
                  <a:pt x="1238" y="1735"/>
                  <a:pt x="1233" y="1739"/>
                </a:cubicBezTo>
                <a:cubicBezTo>
                  <a:pt x="1198" y="1742"/>
                  <a:pt x="1187" y="1742"/>
                  <a:pt x="1175" y="1747"/>
                </a:cubicBezTo>
                <a:cubicBezTo>
                  <a:pt x="1097" y="1746"/>
                  <a:pt x="1085" y="1745"/>
                  <a:pt x="1074" y="1748"/>
                </a:cubicBezTo>
                <a:cubicBezTo>
                  <a:pt x="1029" y="1731"/>
                  <a:pt x="1024" y="1732"/>
                  <a:pt x="1019" y="1733"/>
                </a:cubicBezTo>
                <a:cubicBezTo>
                  <a:pt x="968" y="1722"/>
                  <a:pt x="966" y="1720"/>
                  <a:pt x="963" y="1718"/>
                </a:cubicBezTo>
                <a:cubicBezTo>
                  <a:pt x="888" y="1705"/>
                  <a:pt x="870" y="1698"/>
                  <a:pt x="852" y="1692"/>
                </a:cubicBezTo>
                <a:cubicBezTo>
                  <a:pt x="783" y="1690"/>
                  <a:pt x="782" y="1675"/>
                  <a:pt x="776" y="1683"/>
                </a:cubicBezTo>
                <a:cubicBezTo>
                  <a:pt x="741" y="1678"/>
                  <a:pt x="733" y="1680"/>
                  <a:pt x="724" y="1679"/>
                </a:cubicBezTo>
                <a:cubicBezTo>
                  <a:pt x="667" y="1683"/>
                  <a:pt x="665" y="1675"/>
                  <a:pt x="659" y="1681"/>
                </a:cubicBezTo>
                <a:cubicBezTo>
                  <a:pt x="662" y="1669"/>
                  <a:pt x="672" y="1670"/>
                  <a:pt x="683" y="1669"/>
                </a:cubicBezTo>
                <a:cubicBezTo>
                  <a:pt x="732" y="1664"/>
                  <a:pt x="752" y="1669"/>
                  <a:pt x="773" y="1664"/>
                </a:cubicBezTo>
                <a:cubicBezTo>
                  <a:pt x="797" y="1669"/>
                  <a:pt x="804" y="1670"/>
                  <a:pt x="810" y="1671"/>
                </a:cubicBezTo>
                <a:cubicBezTo>
                  <a:pt x="851" y="1682"/>
                  <a:pt x="858" y="1679"/>
                  <a:pt x="864" y="1683"/>
                </a:cubicBezTo>
                <a:cubicBezTo>
                  <a:pt x="906" y="1691"/>
                  <a:pt x="912" y="1691"/>
                  <a:pt x="917" y="1696"/>
                </a:cubicBezTo>
                <a:cubicBezTo>
                  <a:pt x="943" y="1696"/>
                  <a:pt x="947" y="1703"/>
                  <a:pt x="954" y="1699"/>
                </a:cubicBezTo>
                <a:cubicBezTo>
                  <a:pt x="1003" y="1704"/>
                  <a:pt x="1006" y="1708"/>
                  <a:pt x="1009" y="1708"/>
                </a:cubicBezTo>
                <a:cubicBezTo>
                  <a:pt x="1072" y="1718"/>
                  <a:pt x="1080" y="1708"/>
                  <a:pt x="1085" y="1716"/>
                </a:cubicBezTo>
                <a:cubicBezTo>
                  <a:pt x="1148" y="1712"/>
                  <a:pt x="1153" y="1718"/>
                  <a:pt x="1160" y="1714"/>
                </a:cubicBezTo>
                <a:cubicBezTo>
                  <a:pt x="1205" y="1716"/>
                  <a:pt x="1214" y="1704"/>
                  <a:pt x="1220" y="1709"/>
                </a:cubicBezTo>
                <a:cubicBezTo>
                  <a:pt x="1305" y="1688"/>
                  <a:pt x="1313" y="1684"/>
                  <a:pt x="1319" y="1681"/>
                </a:cubicBezTo>
                <a:cubicBezTo>
                  <a:pt x="1358" y="1670"/>
                  <a:pt x="1363" y="1665"/>
                  <a:pt x="1367" y="1663"/>
                </a:cubicBezTo>
                <a:cubicBezTo>
                  <a:pt x="1319" y="1676"/>
                  <a:pt x="1311" y="1676"/>
                  <a:pt x="1303" y="1682"/>
                </a:cubicBezTo>
                <a:cubicBezTo>
                  <a:pt x="1252" y="1689"/>
                  <a:pt x="1247" y="1696"/>
                  <a:pt x="1244" y="1693"/>
                </a:cubicBezTo>
                <a:cubicBezTo>
                  <a:pt x="1175" y="1703"/>
                  <a:pt x="1166" y="1705"/>
                  <a:pt x="1158" y="1706"/>
                </a:cubicBezTo>
                <a:cubicBezTo>
                  <a:pt x="1073" y="1701"/>
                  <a:pt x="1065" y="1700"/>
                  <a:pt x="1057" y="1700"/>
                </a:cubicBezTo>
                <a:cubicBezTo>
                  <a:pt x="1027" y="1691"/>
                  <a:pt x="1020" y="1706"/>
                  <a:pt x="1018" y="1695"/>
                </a:cubicBezTo>
                <a:cubicBezTo>
                  <a:pt x="988" y="1695"/>
                  <a:pt x="984" y="1692"/>
                  <a:pt x="979" y="1689"/>
                </a:cubicBezTo>
                <a:cubicBezTo>
                  <a:pt x="823" y="1665"/>
                  <a:pt x="821" y="1655"/>
                  <a:pt x="816" y="1660"/>
                </a:cubicBezTo>
                <a:cubicBezTo>
                  <a:pt x="789" y="1656"/>
                  <a:pt x="788" y="1655"/>
                  <a:pt x="785" y="1656"/>
                </a:cubicBezTo>
                <a:cubicBezTo>
                  <a:pt x="888" y="1653"/>
                  <a:pt x="913" y="1660"/>
                  <a:pt x="939" y="1661"/>
                </a:cubicBezTo>
                <a:cubicBezTo>
                  <a:pt x="970" y="1669"/>
                  <a:pt x="974" y="1669"/>
                  <a:pt x="978" y="1666"/>
                </a:cubicBezTo>
                <a:cubicBezTo>
                  <a:pt x="1021" y="1678"/>
                  <a:pt x="1030" y="1667"/>
                  <a:pt x="1034" y="1677"/>
                </a:cubicBezTo>
                <a:cubicBezTo>
                  <a:pt x="1079" y="1681"/>
                  <a:pt x="1083" y="1674"/>
                  <a:pt x="1086" y="1677"/>
                </a:cubicBezTo>
                <a:cubicBezTo>
                  <a:pt x="1123" y="1675"/>
                  <a:pt x="1128" y="1682"/>
                  <a:pt x="1137" y="1674"/>
                </a:cubicBezTo>
                <a:cubicBezTo>
                  <a:pt x="1232" y="1659"/>
                  <a:pt x="1245" y="1664"/>
                  <a:pt x="1260" y="1654"/>
                </a:cubicBezTo>
                <a:cubicBezTo>
                  <a:pt x="1316" y="1636"/>
                  <a:pt x="1331" y="1630"/>
                  <a:pt x="1345" y="1625"/>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5" y="2034"/>
                  <a:pt x="15" y="2026"/>
                  <a:pt x="15" y="2017"/>
                </a:cubicBezTo>
                <a:cubicBezTo>
                  <a:pt x="41" y="1976"/>
                  <a:pt x="44" y="1972"/>
                  <a:pt x="41" y="1968"/>
                </a:cubicBezTo>
                <a:cubicBezTo>
                  <a:pt x="65" y="1913"/>
                  <a:pt x="75" y="1910"/>
                  <a:pt x="72" y="1905"/>
                </a:cubicBezTo>
                <a:cubicBezTo>
                  <a:pt x="95" y="1863"/>
                  <a:pt x="95" y="1856"/>
                  <a:pt x="98" y="1850"/>
                </a:cubicBezTo>
                <a:cubicBezTo>
                  <a:pt x="112" y="1826"/>
                  <a:pt x="110" y="1821"/>
                  <a:pt x="119" y="1818"/>
                </a:cubicBezTo>
                <a:cubicBezTo>
                  <a:pt x="138" y="1776"/>
                  <a:pt x="148" y="1760"/>
                  <a:pt x="152" y="1743"/>
                </a:cubicBezTo>
                <a:cubicBezTo>
                  <a:pt x="171" y="1710"/>
                  <a:pt x="179" y="1703"/>
                  <a:pt x="183" y="1694"/>
                </a:cubicBezTo>
                <a:cubicBezTo>
                  <a:pt x="217" y="1664"/>
                  <a:pt x="212" y="1666"/>
                  <a:pt x="215" y="1669"/>
                </a:cubicBezTo>
                <a:cubicBezTo>
                  <a:pt x="204" y="1692"/>
                  <a:pt x="203" y="1696"/>
                  <a:pt x="204" y="1701"/>
                </a:cubicBezTo>
                <a:cubicBezTo>
                  <a:pt x="195" y="1723"/>
                  <a:pt x="195" y="1724"/>
                  <a:pt x="196" y="1724"/>
                </a:cubicBezTo>
                <a:cubicBezTo>
                  <a:pt x="166" y="1784"/>
                  <a:pt x="168" y="1793"/>
                  <a:pt x="160" y="1801"/>
                </a:cubicBezTo>
                <a:cubicBezTo>
                  <a:pt x="146" y="1834"/>
                  <a:pt x="137" y="1841"/>
                  <a:pt x="137" y="1850"/>
                </a:cubicBezTo>
                <a:cubicBezTo>
                  <a:pt x="121" y="1886"/>
                  <a:pt x="117" y="1894"/>
                  <a:pt x="113" y="1902"/>
                </a:cubicBezTo>
                <a:cubicBezTo>
                  <a:pt x="94" y="1930"/>
                  <a:pt x="88" y="1934"/>
                  <a:pt x="89" y="1939"/>
                </a:cubicBezTo>
                <a:cubicBezTo>
                  <a:pt x="62" y="1985"/>
                  <a:pt x="45" y="1991"/>
                  <a:pt x="45" y="2000"/>
                </a:cubicBezTo>
                <a:close/>
                <a:moveTo>
                  <a:pt x="229" y="1850"/>
                </a:moveTo>
                <a:cubicBezTo>
                  <a:pt x="228" y="1851"/>
                  <a:pt x="227" y="1853"/>
                  <a:pt x="224" y="1855"/>
                </a:cubicBezTo>
                <a:cubicBezTo>
                  <a:pt x="198" y="1885"/>
                  <a:pt x="194" y="1894"/>
                  <a:pt x="186" y="1902"/>
                </a:cubicBezTo>
                <a:cubicBezTo>
                  <a:pt x="198" y="1867"/>
                  <a:pt x="207" y="1865"/>
                  <a:pt x="204" y="1861"/>
                </a:cubicBezTo>
                <a:cubicBezTo>
                  <a:pt x="228" y="1817"/>
                  <a:pt x="233" y="1810"/>
                  <a:pt x="234" y="1803"/>
                </a:cubicBezTo>
                <a:cubicBezTo>
                  <a:pt x="266" y="1737"/>
                  <a:pt x="268" y="1729"/>
                  <a:pt x="271" y="1723"/>
                </a:cubicBezTo>
                <a:cubicBezTo>
                  <a:pt x="276" y="1715"/>
                  <a:pt x="275" y="1709"/>
                  <a:pt x="283" y="1704"/>
                </a:cubicBezTo>
                <a:cubicBezTo>
                  <a:pt x="320" y="1641"/>
                  <a:pt x="333" y="1614"/>
                  <a:pt x="353" y="1590"/>
                </a:cubicBezTo>
                <a:cubicBezTo>
                  <a:pt x="370" y="1563"/>
                  <a:pt x="380" y="1558"/>
                  <a:pt x="380" y="1551"/>
                </a:cubicBezTo>
                <a:cubicBezTo>
                  <a:pt x="375" y="1567"/>
                  <a:pt x="378" y="1576"/>
                  <a:pt x="373" y="1583"/>
                </a:cubicBezTo>
                <a:cubicBezTo>
                  <a:pt x="361" y="1612"/>
                  <a:pt x="354" y="1619"/>
                  <a:pt x="350" y="1627"/>
                </a:cubicBezTo>
                <a:cubicBezTo>
                  <a:pt x="327" y="1680"/>
                  <a:pt x="320" y="1686"/>
                  <a:pt x="318" y="1694"/>
                </a:cubicBezTo>
                <a:cubicBezTo>
                  <a:pt x="303" y="1745"/>
                  <a:pt x="284" y="1746"/>
                  <a:pt x="291" y="1751"/>
                </a:cubicBezTo>
                <a:cubicBezTo>
                  <a:pt x="272" y="1791"/>
                  <a:pt x="262" y="1798"/>
                  <a:pt x="261" y="1806"/>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713" y="1718"/>
                  <a:pt x="725" y="1710"/>
                  <a:pt x="734" y="1715"/>
                </a:cubicBezTo>
                <a:cubicBezTo>
                  <a:pt x="772" y="1721"/>
                  <a:pt x="782" y="1717"/>
                  <a:pt x="791" y="1723"/>
                </a:cubicBezTo>
                <a:cubicBezTo>
                  <a:pt x="834" y="1729"/>
                  <a:pt x="845" y="1727"/>
                  <a:pt x="854" y="1732"/>
                </a:cubicBezTo>
                <a:cubicBezTo>
                  <a:pt x="904" y="1738"/>
                  <a:pt x="907" y="1744"/>
                  <a:pt x="912" y="1745"/>
                </a:cubicBezTo>
                <a:cubicBezTo>
                  <a:pt x="932" y="1753"/>
                  <a:pt x="938" y="1749"/>
                  <a:pt x="942" y="1753"/>
                </a:cubicBezTo>
                <a:cubicBezTo>
                  <a:pt x="1062" y="1787"/>
                  <a:pt x="1067" y="1788"/>
                  <a:pt x="1072" y="1791"/>
                </a:cubicBezTo>
                <a:cubicBezTo>
                  <a:pt x="1107" y="1789"/>
                  <a:pt x="1109" y="1802"/>
                  <a:pt x="1115" y="1797"/>
                </a:cubicBezTo>
                <a:cubicBezTo>
                  <a:pt x="1123" y="1795"/>
                  <a:pt x="1116" y="1806"/>
                  <a:pt x="1112" y="1803"/>
                </a:cubicBezTo>
                <a:cubicBezTo>
                  <a:pt x="1065" y="1804"/>
                  <a:pt x="1062" y="1802"/>
                  <a:pt x="1060" y="1799"/>
                </a:cubicBezTo>
                <a:cubicBezTo>
                  <a:pt x="1029" y="1804"/>
                  <a:pt x="1021" y="1793"/>
                  <a:pt x="1010" y="1798"/>
                </a:cubicBezTo>
                <a:cubicBezTo>
                  <a:pt x="972" y="1793"/>
                  <a:pt x="964" y="1785"/>
                  <a:pt x="954" y="1787"/>
                </a:cubicBezTo>
                <a:cubicBezTo>
                  <a:pt x="897" y="1767"/>
                  <a:pt x="890" y="1778"/>
                  <a:pt x="886" y="1769"/>
                </a:cubicBezTo>
                <a:cubicBezTo>
                  <a:pt x="832" y="1761"/>
                  <a:pt x="828" y="1760"/>
                  <a:pt x="824" y="1759"/>
                </a:cubicBezTo>
                <a:cubicBezTo>
                  <a:pt x="769" y="1746"/>
                  <a:pt x="764" y="1748"/>
                  <a:pt x="759" y="1747"/>
                </a:cubicBezTo>
                <a:cubicBezTo>
                  <a:pt x="709" y="1735"/>
                  <a:pt x="699" y="1737"/>
                  <a:pt x="692" y="1729"/>
                </a:cubicBezTo>
                <a:cubicBezTo>
                  <a:pt x="608" y="1731"/>
                  <a:pt x="600" y="1727"/>
                  <a:pt x="589" y="1732"/>
                </a:cubicBezTo>
                <a:cubicBezTo>
                  <a:pt x="527" y="1725"/>
                  <a:pt x="529" y="1724"/>
                  <a:pt x="530" y="1723"/>
                </a:cubicBezTo>
                <a:cubicBezTo>
                  <a:pt x="578" y="1715"/>
                  <a:pt x="590" y="1713"/>
                  <a:pt x="602" y="1716"/>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743" y="1977"/>
                  <a:pt x="1737" y="1972"/>
                  <a:pt x="1733" y="1965"/>
                </a:cubicBezTo>
                <a:cubicBezTo>
                  <a:pt x="1666" y="1891"/>
                  <a:pt x="1651" y="1871"/>
                  <a:pt x="1636" y="1850"/>
                </a:cubicBezTo>
                <a:cubicBezTo>
                  <a:pt x="1576" y="1734"/>
                  <a:pt x="1570" y="1734"/>
                  <a:pt x="1568" y="1730"/>
                </a:cubicBezTo>
                <a:cubicBezTo>
                  <a:pt x="1563" y="1714"/>
                  <a:pt x="1566" y="1709"/>
                  <a:pt x="1562" y="1710"/>
                </a:cubicBezTo>
                <a:cubicBezTo>
                  <a:pt x="1560" y="1694"/>
                  <a:pt x="1559" y="1690"/>
                  <a:pt x="1557" y="1687"/>
                </a:cubicBezTo>
                <a:cubicBezTo>
                  <a:pt x="1558" y="1700"/>
                  <a:pt x="1552" y="1702"/>
                  <a:pt x="1558" y="1709"/>
                </a:cubicBezTo>
                <a:cubicBezTo>
                  <a:pt x="1561" y="1727"/>
                  <a:pt x="1562" y="1732"/>
                  <a:pt x="1566" y="1737"/>
                </a:cubicBezTo>
                <a:cubicBezTo>
                  <a:pt x="1608" y="1833"/>
                  <a:pt x="1615" y="1842"/>
                  <a:pt x="1617" y="1850"/>
                </a:cubicBezTo>
                <a:cubicBezTo>
                  <a:pt x="1630" y="1877"/>
                  <a:pt x="1634" y="1884"/>
                  <a:pt x="1637" y="1883"/>
                </a:cubicBezTo>
                <a:cubicBezTo>
                  <a:pt x="1687" y="1963"/>
                  <a:pt x="1705" y="1985"/>
                  <a:pt x="1727" y="2013"/>
                </a:cubicBezTo>
                <a:cubicBezTo>
                  <a:pt x="1767" y="2045"/>
                  <a:pt x="1770" y="2058"/>
                  <a:pt x="1776" y="2060"/>
                </a:cubicBezTo>
                <a:cubicBezTo>
                  <a:pt x="1861" y="2152"/>
                  <a:pt x="1866" y="2156"/>
                  <a:pt x="1871" y="2161"/>
                </a:cubicBezTo>
                <a:cubicBezTo>
                  <a:pt x="1865" y="2152"/>
                  <a:pt x="1861" y="2136"/>
                  <a:pt x="1853" y="2132"/>
                </a:cubicBezTo>
                <a:cubicBezTo>
                  <a:pt x="1790" y="2069"/>
                  <a:pt x="1789" y="2056"/>
                  <a:pt x="1784" y="2057"/>
                </a:cubicBezTo>
                <a:cubicBezTo>
                  <a:pt x="1762" y="2030"/>
                  <a:pt x="1757" y="2034"/>
                  <a:pt x="1755" y="2025"/>
                </a:cubicBezTo>
                <a:cubicBezTo>
                  <a:pt x="1720" y="1996"/>
                  <a:pt x="1720" y="1984"/>
                  <a:pt x="1714" y="1987"/>
                </a:cubicBezTo>
                <a:cubicBezTo>
                  <a:pt x="1638" y="1877"/>
                  <a:pt x="1634" y="1870"/>
                  <a:pt x="1631" y="1864"/>
                </a:cubicBezTo>
                <a:cubicBezTo>
                  <a:pt x="1677" y="1921"/>
                  <a:pt x="1680" y="1927"/>
                  <a:pt x="1685" y="1927"/>
                </a:cubicBezTo>
                <a:cubicBezTo>
                  <a:pt x="1708" y="1953"/>
                  <a:pt x="1709" y="1963"/>
                  <a:pt x="1714" y="1961"/>
                </a:cubicBezTo>
                <a:cubicBezTo>
                  <a:pt x="1783" y="2035"/>
                  <a:pt x="1790" y="2043"/>
                  <a:pt x="1798" y="2046"/>
                </a:cubicBezTo>
                <a:cubicBezTo>
                  <a:pt x="1845" y="2089"/>
                  <a:pt x="1846" y="2102"/>
                  <a:pt x="1851" y="2101"/>
                </a:cubicBezTo>
                <a:cubicBezTo>
                  <a:pt x="1873" y="2132"/>
                  <a:pt x="1878" y="2128"/>
                  <a:pt x="1880" y="2135"/>
                </a:cubicBezTo>
                <a:cubicBezTo>
                  <a:pt x="1905" y="2147"/>
                  <a:pt x="1893" y="2133"/>
                  <a:pt x="1882" y="2118"/>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57" y="2084"/>
                  <a:pt x="1754" y="2074"/>
                  <a:pt x="1747" y="2074"/>
                </a:cubicBezTo>
                <a:cubicBezTo>
                  <a:pt x="1699" y="2031"/>
                  <a:pt x="1696" y="2022"/>
                  <a:pt x="1689" y="2022"/>
                </a:cubicBezTo>
                <a:cubicBezTo>
                  <a:pt x="1626" y="1966"/>
                  <a:pt x="1625" y="1952"/>
                  <a:pt x="1617" y="1954"/>
                </a:cubicBezTo>
                <a:cubicBezTo>
                  <a:pt x="1548" y="1868"/>
                  <a:pt x="1544" y="1859"/>
                  <a:pt x="1540" y="1850"/>
                </a:cubicBezTo>
                <a:cubicBezTo>
                  <a:pt x="1520" y="1803"/>
                  <a:pt x="1518" y="1794"/>
                  <a:pt x="1511" y="1797"/>
                </a:cubicBezTo>
                <a:cubicBezTo>
                  <a:pt x="1515" y="1820"/>
                  <a:pt x="1523" y="1829"/>
                  <a:pt x="1520" y="1834"/>
                </a:cubicBezTo>
                <a:cubicBezTo>
                  <a:pt x="1451" y="1707"/>
                  <a:pt x="1453" y="1693"/>
                  <a:pt x="1444" y="1694"/>
                </a:cubicBezTo>
                <a:cubicBezTo>
                  <a:pt x="1515" y="1844"/>
                  <a:pt x="1519" y="1846"/>
                  <a:pt x="1523" y="1850"/>
                </a:cubicBezTo>
                <a:cubicBezTo>
                  <a:pt x="1552" y="1907"/>
                  <a:pt x="1560" y="1922"/>
                  <a:pt x="1567" y="1937"/>
                </a:cubicBezTo>
                <a:cubicBezTo>
                  <a:pt x="1690" y="2114"/>
                  <a:pt x="1700" y="2123"/>
                  <a:pt x="1709" y="2135"/>
                </a:cubicBezTo>
                <a:cubicBezTo>
                  <a:pt x="1732" y="2161"/>
                  <a:pt x="1736" y="2157"/>
                  <a:pt x="1738" y="2161"/>
                </a:cubicBezTo>
                <a:cubicBezTo>
                  <a:pt x="1718" y="2123"/>
                  <a:pt x="1707" y="2120"/>
                  <a:pt x="1700" y="2104"/>
                </a:cubicBezTo>
                <a:cubicBezTo>
                  <a:pt x="1663" y="2064"/>
                  <a:pt x="1654" y="2053"/>
                  <a:pt x="1646" y="2040"/>
                </a:cubicBezTo>
                <a:cubicBezTo>
                  <a:pt x="1582" y="1936"/>
                  <a:pt x="1581" y="1927"/>
                  <a:pt x="1575" y="1927"/>
                </a:cubicBezTo>
                <a:cubicBezTo>
                  <a:pt x="1587" y="1933"/>
                  <a:pt x="1590" y="1942"/>
                  <a:pt x="1595" y="1942"/>
                </a:cubicBezTo>
                <a:cubicBezTo>
                  <a:pt x="1638" y="1987"/>
                  <a:pt x="1642" y="1992"/>
                  <a:pt x="1645" y="1998"/>
                </a:cubicBezTo>
                <a:cubicBezTo>
                  <a:pt x="1681" y="2022"/>
                  <a:pt x="1682" y="2032"/>
                  <a:pt x="1687" y="2030"/>
                </a:cubicBezTo>
                <a:cubicBezTo>
                  <a:pt x="1750" y="2098"/>
                  <a:pt x="1761" y="2092"/>
                  <a:pt x="1765" y="2104"/>
                </a:cubicBezTo>
                <a:cubicBezTo>
                  <a:pt x="1812" y="2147"/>
                  <a:pt x="1821" y="2154"/>
                  <a:pt x="1829" y="2161"/>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54" y="1989"/>
                  <a:pt x="2157" y="1975"/>
                  <a:pt x="2151" y="1957"/>
                </a:cubicBezTo>
                <a:cubicBezTo>
                  <a:pt x="2143" y="1854"/>
                  <a:pt x="2143" y="1852"/>
                  <a:pt x="2142" y="1850"/>
                </a:cubicBezTo>
                <a:cubicBezTo>
                  <a:pt x="2122" y="1784"/>
                  <a:pt x="2128" y="1782"/>
                  <a:pt x="2124" y="1776"/>
                </a:cubicBezTo>
                <a:cubicBezTo>
                  <a:pt x="2100" y="1714"/>
                  <a:pt x="2097" y="1705"/>
                  <a:pt x="2095" y="1697"/>
                </a:cubicBezTo>
                <a:cubicBezTo>
                  <a:pt x="2101" y="1724"/>
                  <a:pt x="2102" y="1725"/>
                  <a:pt x="2102" y="1726"/>
                </a:cubicBezTo>
                <a:cubicBezTo>
                  <a:pt x="2129" y="1819"/>
                  <a:pt x="2126" y="1827"/>
                  <a:pt x="2131" y="1837"/>
                </a:cubicBezTo>
                <a:cubicBezTo>
                  <a:pt x="2132" y="1855"/>
                  <a:pt x="2141" y="1862"/>
                  <a:pt x="2135" y="1865"/>
                </a:cubicBezTo>
                <a:cubicBezTo>
                  <a:pt x="2138" y="1931"/>
                  <a:pt x="2140" y="1935"/>
                  <a:pt x="2142" y="1939"/>
                </a:cubicBezTo>
                <a:cubicBezTo>
                  <a:pt x="2150" y="2010"/>
                  <a:pt x="2145" y="2021"/>
                  <a:pt x="2147" y="2033"/>
                </a:cubicBezTo>
                <a:cubicBezTo>
                  <a:pt x="2149" y="2123"/>
                  <a:pt x="2150" y="2136"/>
                  <a:pt x="2149" y="2149"/>
                </a:cubicBezTo>
                <a:cubicBezTo>
                  <a:pt x="2160" y="2157"/>
                  <a:pt x="2161" y="2153"/>
                  <a:pt x="2162" y="2149"/>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5" y="2006"/>
                  <a:pt x="2120" y="1984"/>
                  <a:pt x="2114" y="1959"/>
                </a:cubicBezTo>
                <a:cubicBezTo>
                  <a:pt x="2119" y="1920"/>
                  <a:pt x="2112" y="1912"/>
                  <a:pt x="2114" y="1907"/>
                </a:cubicBezTo>
                <a:cubicBezTo>
                  <a:pt x="2109" y="1878"/>
                  <a:pt x="2111" y="1869"/>
                  <a:pt x="2111" y="1861"/>
                </a:cubicBezTo>
                <a:cubicBezTo>
                  <a:pt x="2104" y="1826"/>
                  <a:pt x="2110" y="1824"/>
                  <a:pt x="2106" y="1818"/>
                </a:cubicBezTo>
                <a:cubicBezTo>
                  <a:pt x="2101" y="1785"/>
                  <a:pt x="2098" y="1779"/>
                  <a:pt x="2101" y="1775"/>
                </a:cubicBezTo>
                <a:cubicBezTo>
                  <a:pt x="2089" y="1739"/>
                  <a:pt x="2087" y="1733"/>
                  <a:pt x="2084" y="1728"/>
                </a:cubicBezTo>
                <a:cubicBezTo>
                  <a:pt x="2070" y="1693"/>
                  <a:pt x="2059" y="1670"/>
                  <a:pt x="2047" y="1646"/>
                </a:cubicBezTo>
                <a:cubicBezTo>
                  <a:pt x="2025" y="1605"/>
                  <a:pt x="2014" y="1602"/>
                  <a:pt x="2016" y="1610"/>
                </a:cubicBezTo>
                <a:cubicBezTo>
                  <a:pt x="2040" y="1652"/>
                  <a:pt x="2043" y="1652"/>
                  <a:pt x="2047" y="1666"/>
                </a:cubicBezTo>
                <a:cubicBezTo>
                  <a:pt x="2064" y="1692"/>
                  <a:pt x="2065" y="1707"/>
                  <a:pt x="2073" y="1718"/>
                </a:cubicBezTo>
                <a:cubicBezTo>
                  <a:pt x="2101" y="1833"/>
                  <a:pt x="2096" y="1839"/>
                  <a:pt x="2098" y="1848"/>
                </a:cubicBezTo>
                <a:cubicBezTo>
                  <a:pt x="2102" y="1892"/>
                  <a:pt x="2102" y="1908"/>
                  <a:pt x="2104" y="1925"/>
                </a:cubicBezTo>
                <a:cubicBezTo>
                  <a:pt x="2102" y="2001"/>
                  <a:pt x="2110" y="2008"/>
                  <a:pt x="2107" y="2011"/>
                </a:cubicBezTo>
                <a:cubicBezTo>
                  <a:pt x="2106" y="2090"/>
                  <a:pt x="2110" y="2108"/>
                  <a:pt x="2111" y="2125"/>
                </a:cubicBezTo>
                <a:cubicBezTo>
                  <a:pt x="2120" y="2161"/>
                  <a:pt x="2120" y="2161"/>
                  <a:pt x="2120" y="2161"/>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130" y="1194"/>
                  <a:pt x="136" y="1196"/>
                  <a:pt x="142" y="1197"/>
                </a:cubicBezTo>
                <a:cubicBezTo>
                  <a:pt x="203" y="1236"/>
                  <a:pt x="209" y="1238"/>
                  <a:pt x="216" y="1239"/>
                </a:cubicBezTo>
                <a:cubicBezTo>
                  <a:pt x="270" y="1269"/>
                  <a:pt x="279" y="1275"/>
                  <a:pt x="292" y="1277"/>
                </a:cubicBezTo>
                <a:cubicBezTo>
                  <a:pt x="334" y="1289"/>
                  <a:pt x="331" y="1300"/>
                  <a:pt x="342" y="1296"/>
                </a:cubicBezTo>
                <a:cubicBezTo>
                  <a:pt x="412" y="1309"/>
                  <a:pt x="424" y="1309"/>
                  <a:pt x="435" y="1308"/>
                </a:cubicBezTo>
                <a:cubicBezTo>
                  <a:pt x="429" y="1305"/>
                  <a:pt x="396" y="1300"/>
                  <a:pt x="360" y="1296"/>
                </a:cubicBezTo>
                <a:cubicBezTo>
                  <a:pt x="314" y="1274"/>
                  <a:pt x="305" y="1273"/>
                  <a:pt x="298" y="1271"/>
                </a:cubicBezTo>
                <a:cubicBezTo>
                  <a:pt x="268" y="1253"/>
                  <a:pt x="261" y="1256"/>
                  <a:pt x="260" y="1252"/>
                </a:cubicBezTo>
                <a:cubicBezTo>
                  <a:pt x="193" y="1210"/>
                  <a:pt x="176" y="1209"/>
                  <a:pt x="168" y="1196"/>
                </a:cubicBezTo>
                <a:cubicBezTo>
                  <a:pt x="83" y="1155"/>
                  <a:pt x="76" y="1152"/>
                  <a:pt x="71" y="1147"/>
                </a:cubicBezTo>
                <a:cubicBezTo>
                  <a:pt x="140" y="1177"/>
                  <a:pt x="150" y="1176"/>
                  <a:pt x="156" y="1179"/>
                </a:cubicBezTo>
                <a:cubicBezTo>
                  <a:pt x="201" y="1206"/>
                  <a:pt x="215" y="1202"/>
                  <a:pt x="218" y="1210"/>
                </a:cubicBezTo>
                <a:cubicBezTo>
                  <a:pt x="278" y="1230"/>
                  <a:pt x="285" y="1243"/>
                  <a:pt x="303" y="1245"/>
                </a:cubicBezTo>
                <a:cubicBezTo>
                  <a:pt x="364" y="1264"/>
                  <a:pt x="384" y="1264"/>
                  <a:pt x="399" y="1269"/>
                </a:cubicBezTo>
                <a:cubicBezTo>
                  <a:pt x="485" y="1272"/>
                  <a:pt x="483" y="1270"/>
                  <a:pt x="495" y="1272"/>
                </a:cubicBezTo>
                <a:cubicBezTo>
                  <a:pt x="565" y="1259"/>
                  <a:pt x="573" y="1259"/>
                  <a:pt x="576" y="1253"/>
                </a:cubicBezTo>
                <a:cubicBezTo>
                  <a:pt x="439" y="1260"/>
                  <a:pt x="413" y="1263"/>
                  <a:pt x="396" y="1257"/>
                </a:cubicBezTo>
                <a:cubicBezTo>
                  <a:pt x="354" y="1249"/>
                  <a:pt x="344" y="1252"/>
                  <a:pt x="344" y="1247"/>
                </a:cubicBezTo>
                <a:cubicBezTo>
                  <a:pt x="309" y="1236"/>
                  <a:pt x="298" y="1236"/>
                  <a:pt x="294" y="1228"/>
                </a:cubicBezTo>
                <a:cubicBezTo>
                  <a:pt x="210" y="1194"/>
                  <a:pt x="205" y="1188"/>
                  <a:pt x="194" y="1187"/>
                </a:cubicBezTo>
                <a:cubicBezTo>
                  <a:pt x="138" y="1160"/>
                  <a:pt x="130" y="1156"/>
                  <a:pt x="124" y="1151"/>
                </a:cubicBezTo>
                <a:cubicBezTo>
                  <a:pt x="81" y="1136"/>
                  <a:pt x="64" y="1128"/>
                  <a:pt x="50" y="1118"/>
                </a:cubicBezTo>
                <a:cubicBezTo>
                  <a:pt x="0" y="1116"/>
                  <a:pt x="0" y="1116"/>
                  <a:pt x="0" y="1116"/>
                </a:cubicBezTo>
                <a:cubicBezTo>
                  <a:pt x="0" y="1130"/>
                  <a:pt x="0" y="1130"/>
                  <a:pt x="0" y="1130"/>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742" y="1497"/>
                  <a:pt x="3737" y="1489"/>
                  <a:pt x="3728" y="1496"/>
                </a:cubicBezTo>
                <a:cubicBezTo>
                  <a:pt x="3675" y="1496"/>
                  <a:pt x="3676" y="1502"/>
                  <a:pt x="3666" y="1500"/>
                </a:cubicBezTo>
                <a:cubicBezTo>
                  <a:pt x="3595" y="1515"/>
                  <a:pt x="3582" y="1508"/>
                  <a:pt x="3582" y="1518"/>
                </a:cubicBezTo>
                <a:cubicBezTo>
                  <a:pt x="3657" y="1509"/>
                  <a:pt x="3660" y="1510"/>
                  <a:pt x="3663" y="1512"/>
                </a:cubicBezTo>
                <a:cubicBezTo>
                  <a:pt x="3728" y="1514"/>
                  <a:pt x="3735" y="1511"/>
                  <a:pt x="3740" y="1515"/>
                </a:cubicBezTo>
                <a:cubicBezTo>
                  <a:pt x="3764" y="1515"/>
                  <a:pt x="3762" y="1517"/>
                  <a:pt x="3770" y="1514"/>
                </a:cubicBezTo>
                <a:cubicBezTo>
                  <a:pt x="3782" y="1527"/>
                  <a:pt x="3789" y="1525"/>
                  <a:pt x="3795" y="1526"/>
                </a:cubicBezTo>
                <a:cubicBezTo>
                  <a:pt x="3840" y="1512"/>
                  <a:pt x="3840" y="1512"/>
                  <a:pt x="3840" y="1512"/>
                </a:cubicBezTo>
                <a:cubicBezTo>
                  <a:pt x="3784" y="1503"/>
                  <a:pt x="3777" y="1507"/>
                  <a:pt x="3773" y="1502"/>
                </a:cubicBezTo>
                <a:cubicBezTo>
                  <a:pt x="3766" y="1498"/>
                  <a:pt x="3768" y="1501"/>
                  <a:pt x="3772" y="1499"/>
                </a:cubicBezTo>
                <a:cubicBezTo>
                  <a:pt x="3788" y="1503"/>
                  <a:pt x="3792" y="1500"/>
                  <a:pt x="3795" y="1499"/>
                </a:cubicBezTo>
                <a:cubicBezTo>
                  <a:pt x="3824" y="1498"/>
                  <a:pt x="3829" y="1501"/>
                  <a:pt x="3834" y="1502"/>
                </a:cubicBezTo>
                <a:cubicBezTo>
                  <a:pt x="3838" y="1490"/>
                  <a:pt x="3835" y="1489"/>
                  <a:pt x="3833" y="1489"/>
                </a:cubicBezTo>
                <a:close/>
                <a:moveTo>
                  <a:pt x="66" y="1257"/>
                </a:moveTo>
                <a:cubicBezTo>
                  <a:pt x="68" y="1264"/>
                  <a:pt x="75" y="1265"/>
                  <a:pt x="78" y="1271"/>
                </a:cubicBezTo>
                <a:cubicBezTo>
                  <a:pt x="98" y="1294"/>
                  <a:pt x="102" y="1294"/>
                  <a:pt x="104" y="1297"/>
                </a:cubicBezTo>
                <a:cubicBezTo>
                  <a:pt x="116" y="1304"/>
                  <a:pt x="117" y="1308"/>
                  <a:pt x="119" y="1311"/>
                </a:cubicBezTo>
                <a:cubicBezTo>
                  <a:pt x="217" y="1393"/>
                  <a:pt x="223" y="1405"/>
                  <a:pt x="238" y="1409"/>
                </a:cubicBezTo>
                <a:cubicBezTo>
                  <a:pt x="279" y="1431"/>
                  <a:pt x="282" y="1437"/>
                  <a:pt x="291" y="1437"/>
                </a:cubicBezTo>
                <a:cubicBezTo>
                  <a:pt x="303" y="1435"/>
                  <a:pt x="293" y="1433"/>
                  <a:pt x="285" y="1428"/>
                </a:cubicBezTo>
                <a:cubicBezTo>
                  <a:pt x="204" y="1374"/>
                  <a:pt x="190" y="1370"/>
                  <a:pt x="181" y="1358"/>
                </a:cubicBezTo>
                <a:cubicBezTo>
                  <a:pt x="117" y="1297"/>
                  <a:pt x="118" y="1286"/>
                  <a:pt x="110" y="1285"/>
                </a:cubicBezTo>
                <a:cubicBezTo>
                  <a:pt x="88" y="1258"/>
                  <a:pt x="74" y="1254"/>
                  <a:pt x="65" y="1243"/>
                </a:cubicBezTo>
                <a:cubicBezTo>
                  <a:pt x="10" y="1204"/>
                  <a:pt x="6" y="1201"/>
                  <a:pt x="0" y="1199"/>
                </a:cubicBezTo>
                <a:cubicBezTo>
                  <a:pt x="32" y="1237"/>
                  <a:pt x="49" y="1247"/>
                  <a:pt x="66" y="1257"/>
                </a:cubicBezTo>
                <a:close/>
                <a:moveTo>
                  <a:pt x="3" y="1183"/>
                </a:moveTo>
                <a:cubicBezTo>
                  <a:pt x="9" y="1185"/>
                  <a:pt x="7" y="1190"/>
                  <a:pt x="15" y="1189"/>
                </a:cubicBezTo>
                <a:cubicBezTo>
                  <a:pt x="78" y="1222"/>
                  <a:pt x="81" y="1227"/>
                  <a:pt x="85" y="1230"/>
                </a:cubicBezTo>
                <a:cubicBezTo>
                  <a:pt x="116" y="1250"/>
                  <a:pt x="119" y="1255"/>
                  <a:pt x="126" y="1255"/>
                </a:cubicBezTo>
                <a:cubicBezTo>
                  <a:pt x="154" y="1289"/>
                  <a:pt x="171" y="1286"/>
                  <a:pt x="174" y="1298"/>
                </a:cubicBezTo>
                <a:cubicBezTo>
                  <a:pt x="211" y="1321"/>
                  <a:pt x="215" y="1332"/>
                  <a:pt x="227" y="1334"/>
                </a:cubicBezTo>
                <a:cubicBezTo>
                  <a:pt x="262" y="1360"/>
                  <a:pt x="270" y="1366"/>
                  <a:pt x="280" y="1370"/>
                </a:cubicBezTo>
                <a:cubicBezTo>
                  <a:pt x="327" y="1381"/>
                  <a:pt x="332" y="1388"/>
                  <a:pt x="342" y="1389"/>
                </a:cubicBezTo>
                <a:cubicBezTo>
                  <a:pt x="379" y="1386"/>
                  <a:pt x="362" y="1382"/>
                  <a:pt x="341" y="1383"/>
                </a:cubicBezTo>
                <a:cubicBezTo>
                  <a:pt x="264" y="1347"/>
                  <a:pt x="251" y="1347"/>
                  <a:pt x="247" y="1336"/>
                </a:cubicBezTo>
                <a:cubicBezTo>
                  <a:pt x="207" y="1310"/>
                  <a:pt x="191" y="1298"/>
                  <a:pt x="179" y="1283"/>
                </a:cubicBezTo>
                <a:cubicBezTo>
                  <a:pt x="147" y="1262"/>
                  <a:pt x="143" y="1252"/>
                  <a:pt x="132" y="1250"/>
                </a:cubicBezTo>
                <a:cubicBezTo>
                  <a:pt x="97" y="1221"/>
                  <a:pt x="94" y="1221"/>
                  <a:pt x="94" y="1219"/>
                </a:cubicBezTo>
                <a:cubicBezTo>
                  <a:pt x="109" y="1228"/>
                  <a:pt x="115" y="1227"/>
                  <a:pt x="117" y="1230"/>
                </a:cubicBezTo>
                <a:cubicBezTo>
                  <a:pt x="148" y="1252"/>
                  <a:pt x="153" y="1256"/>
                  <a:pt x="161" y="1257"/>
                </a:cubicBezTo>
                <a:cubicBezTo>
                  <a:pt x="206" y="1287"/>
                  <a:pt x="219" y="1293"/>
                  <a:pt x="232" y="1299"/>
                </a:cubicBezTo>
                <a:cubicBezTo>
                  <a:pt x="317" y="1344"/>
                  <a:pt x="337" y="1342"/>
                  <a:pt x="349" y="1348"/>
                </a:cubicBezTo>
                <a:cubicBezTo>
                  <a:pt x="465" y="1351"/>
                  <a:pt x="474" y="1354"/>
                  <a:pt x="477" y="1348"/>
                </a:cubicBezTo>
                <a:cubicBezTo>
                  <a:pt x="383" y="1343"/>
                  <a:pt x="365" y="1340"/>
                  <a:pt x="343" y="1340"/>
                </a:cubicBezTo>
                <a:cubicBezTo>
                  <a:pt x="290" y="1316"/>
                  <a:pt x="281" y="1319"/>
                  <a:pt x="279" y="1315"/>
                </a:cubicBezTo>
                <a:cubicBezTo>
                  <a:pt x="254" y="1296"/>
                  <a:pt x="242" y="1301"/>
                  <a:pt x="243" y="1293"/>
                </a:cubicBezTo>
                <a:cubicBezTo>
                  <a:pt x="164" y="1248"/>
                  <a:pt x="155" y="1245"/>
                  <a:pt x="149" y="1237"/>
                </a:cubicBezTo>
                <a:cubicBezTo>
                  <a:pt x="95" y="1207"/>
                  <a:pt x="88" y="1202"/>
                  <a:pt x="81" y="1196"/>
                </a:cubicBezTo>
                <a:cubicBezTo>
                  <a:pt x="4" y="1157"/>
                  <a:pt x="4" y="1153"/>
                  <a:pt x="0" y="1151"/>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44" y="1877"/>
                  <a:pt x="46" y="1872"/>
                  <a:pt x="47" y="1866"/>
                </a:cubicBezTo>
                <a:cubicBezTo>
                  <a:pt x="62" y="1828"/>
                  <a:pt x="70" y="1818"/>
                  <a:pt x="74" y="1809"/>
                </a:cubicBezTo>
                <a:cubicBezTo>
                  <a:pt x="123" y="1738"/>
                  <a:pt x="116" y="1731"/>
                  <a:pt x="124" y="1727"/>
                </a:cubicBezTo>
                <a:cubicBezTo>
                  <a:pt x="146" y="1696"/>
                  <a:pt x="149" y="1692"/>
                  <a:pt x="150" y="1688"/>
                </a:cubicBezTo>
                <a:cubicBezTo>
                  <a:pt x="168" y="1656"/>
                  <a:pt x="165" y="1657"/>
                  <a:pt x="166" y="1660"/>
                </a:cubicBezTo>
                <a:cubicBezTo>
                  <a:pt x="143" y="1677"/>
                  <a:pt x="143" y="1690"/>
                  <a:pt x="139" y="1692"/>
                </a:cubicBezTo>
                <a:cubicBezTo>
                  <a:pt x="117" y="1719"/>
                  <a:pt x="117" y="1721"/>
                  <a:pt x="116" y="1723"/>
                </a:cubicBezTo>
                <a:cubicBezTo>
                  <a:pt x="73" y="1788"/>
                  <a:pt x="59" y="1797"/>
                  <a:pt x="52" y="1807"/>
                </a:cubicBezTo>
                <a:cubicBezTo>
                  <a:pt x="32" y="1842"/>
                  <a:pt x="29" y="1846"/>
                  <a:pt x="25" y="1850"/>
                </a:cubicBezTo>
                <a:cubicBezTo>
                  <a:pt x="7" y="1875"/>
                  <a:pt x="6" y="1884"/>
                  <a:pt x="0" y="1891"/>
                </a:cubicBezTo>
                <a:cubicBezTo>
                  <a:pt x="5" y="1904"/>
                  <a:pt x="3" y="1897"/>
                  <a:pt x="12" y="1893"/>
                </a:cubicBezTo>
                <a:cubicBezTo>
                  <a:pt x="35" y="1848"/>
                  <a:pt x="36" y="1847"/>
                  <a:pt x="36" y="1845"/>
                </a:cubicBezTo>
                <a:cubicBezTo>
                  <a:pt x="49" y="1838"/>
                  <a:pt x="48" y="1841"/>
                  <a:pt x="45" y="1843"/>
                </a:cubicBezTo>
                <a:cubicBezTo>
                  <a:pt x="31" y="1867"/>
                  <a:pt x="35" y="1879"/>
                  <a:pt x="26" y="1887"/>
                </a:cubicBezTo>
                <a:cubicBezTo>
                  <a:pt x="14" y="1906"/>
                  <a:pt x="22" y="1913"/>
                  <a:pt x="14" y="1916"/>
                </a:cubicBezTo>
                <a:cubicBezTo>
                  <a:pt x="0" y="1980"/>
                  <a:pt x="0" y="1980"/>
                  <a:pt x="0" y="1980"/>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58" y="2058"/>
                  <a:pt x="160" y="2071"/>
                  <a:pt x="167" y="2061"/>
                </a:cubicBezTo>
                <a:cubicBezTo>
                  <a:pt x="246" y="2065"/>
                  <a:pt x="264" y="2056"/>
                  <a:pt x="280" y="2062"/>
                </a:cubicBezTo>
                <a:cubicBezTo>
                  <a:pt x="346" y="2063"/>
                  <a:pt x="349" y="2073"/>
                  <a:pt x="354" y="2068"/>
                </a:cubicBezTo>
                <a:cubicBezTo>
                  <a:pt x="394" y="2077"/>
                  <a:pt x="399" y="2069"/>
                  <a:pt x="403" y="2074"/>
                </a:cubicBezTo>
                <a:cubicBezTo>
                  <a:pt x="443" y="2084"/>
                  <a:pt x="447" y="2085"/>
                  <a:pt x="450" y="2087"/>
                </a:cubicBezTo>
                <a:cubicBezTo>
                  <a:pt x="477" y="2102"/>
                  <a:pt x="483" y="2089"/>
                  <a:pt x="486" y="2098"/>
                </a:cubicBezTo>
                <a:cubicBezTo>
                  <a:pt x="526" y="2104"/>
                  <a:pt x="530" y="2105"/>
                  <a:pt x="534" y="2108"/>
                </a:cubicBezTo>
                <a:cubicBezTo>
                  <a:pt x="561" y="2108"/>
                  <a:pt x="572" y="2108"/>
                  <a:pt x="569" y="2102"/>
                </a:cubicBezTo>
                <a:cubicBezTo>
                  <a:pt x="510" y="2093"/>
                  <a:pt x="504" y="2091"/>
                  <a:pt x="498" y="2090"/>
                </a:cubicBezTo>
                <a:cubicBezTo>
                  <a:pt x="415" y="2067"/>
                  <a:pt x="405" y="2061"/>
                  <a:pt x="392" y="2063"/>
                </a:cubicBezTo>
                <a:cubicBezTo>
                  <a:pt x="314" y="2045"/>
                  <a:pt x="307" y="2053"/>
                  <a:pt x="301" y="2052"/>
                </a:cubicBezTo>
                <a:cubicBezTo>
                  <a:pt x="235" y="2048"/>
                  <a:pt x="222" y="2050"/>
                  <a:pt x="209" y="2050"/>
                </a:cubicBezTo>
                <a:cubicBezTo>
                  <a:pt x="146" y="2052"/>
                  <a:pt x="139" y="2053"/>
                  <a:pt x="133" y="2056"/>
                </a:cubicBezTo>
                <a:cubicBezTo>
                  <a:pt x="32" y="2067"/>
                  <a:pt x="24" y="2078"/>
                  <a:pt x="18" y="2078"/>
                </a:cubicBezTo>
                <a:cubicBezTo>
                  <a:pt x="10" y="2091"/>
                  <a:pt x="20" y="2089"/>
                  <a:pt x="31" y="2087"/>
                </a:cubicBezTo>
                <a:close/>
                <a:moveTo>
                  <a:pt x="595" y="2136"/>
                </a:moveTo>
                <a:cubicBezTo>
                  <a:pt x="587" y="2131"/>
                  <a:pt x="577" y="2136"/>
                  <a:pt x="569" y="2133"/>
                </a:cubicBezTo>
                <a:cubicBezTo>
                  <a:pt x="483" y="2122"/>
                  <a:pt x="477" y="2123"/>
                  <a:pt x="474" y="2117"/>
                </a:cubicBezTo>
                <a:cubicBezTo>
                  <a:pt x="421" y="2114"/>
                  <a:pt x="414" y="2101"/>
                  <a:pt x="403" y="2105"/>
                </a:cubicBezTo>
                <a:cubicBezTo>
                  <a:pt x="248" y="2083"/>
                  <a:pt x="243" y="2078"/>
                  <a:pt x="236" y="2081"/>
                </a:cubicBezTo>
                <a:cubicBezTo>
                  <a:pt x="174" y="2080"/>
                  <a:pt x="168" y="2076"/>
                  <a:pt x="161" y="2083"/>
                </a:cubicBezTo>
                <a:cubicBezTo>
                  <a:pt x="128" y="2086"/>
                  <a:pt x="115" y="2085"/>
                  <a:pt x="101" y="2088"/>
                </a:cubicBezTo>
                <a:cubicBezTo>
                  <a:pt x="19" y="2094"/>
                  <a:pt x="10" y="2104"/>
                  <a:pt x="5" y="2100"/>
                </a:cubicBezTo>
                <a:cubicBezTo>
                  <a:pt x="8" y="2114"/>
                  <a:pt x="16" y="2111"/>
                  <a:pt x="23" y="2112"/>
                </a:cubicBezTo>
                <a:cubicBezTo>
                  <a:pt x="108" y="2099"/>
                  <a:pt x="113" y="2102"/>
                  <a:pt x="121" y="2096"/>
                </a:cubicBezTo>
                <a:cubicBezTo>
                  <a:pt x="164" y="2097"/>
                  <a:pt x="172" y="2090"/>
                  <a:pt x="178" y="2092"/>
                </a:cubicBezTo>
                <a:cubicBezTo>
                  <a:pt x="325" y="2095"/>
                  <a:pt x="332" y="2108"/>
                  <a:pt x="343" y="2104"/>
                </a:cubicBezTo>
                <a:cubicBezTo>
                  <a:pt x="441" y="2120"/>
                  <a:pt x="450" y="2125"/>
                  <a:pt x="459" y="2127"/>
                </a:cubicBezTo>
                <a:cubicBezTo>
                  <a:pt x="493" y="2135"/>
                  <a:pt x="495" y="2139"/>
                  <a:pt x="499" y="2138"/>
                </a:cubicBezTo>
                <a:cubicBezTo>
                  <a:pt x="537" y="2143"/>
                  <a:pt x="542" y="2137"/>
                  <a:pt x="544" y="2143"/>
                </a:cubicBezTo>
                <a:cubicBezTo>
                  <a:pt x="585" y="2145"/>
                  <a:pt x="590" y="2143"/>
                  <a:pt x="595" y="2147"/>
                </a:cubicBezTo>
                <a:cubicBezTo>
                  <a:pt x="634" y="2140"/>
                  <a:pt x="643" y="2135"/>
                  <a:pt x="639" y="2128"/>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19" y="2148"/>
                  <a:pt x="414" y="2136"/>
                  <a:pt x="406" y="2141"/>
                </a:cubicBezTo>
                <a:cubicBezTo>
                  <a:pt x="358" y="2140"/>
                  <a:pt x="354" y="2125"/>
                  <a:pt x="345" y="2133"/>
                </a:cubicBezTo>
                <a:cubicBezTo>
                  <a:pt x="311" y="2126"/>
                  <a:pt x="297" y="2125"/>
                  <a:pt x="282" y="2123"/>
                </a:cubicBezTo>
                <a:cubicBezTo>
                  <a:pt x="214" y="2116"/>
                  <a:pt x="206" y="2121"/>
                  <a:pt x="200" y="2120"/>
                </a:cubicBezTo>
                <a:cubicBezTo>
                  <a:pt x="151" y="2120"/>
                  <a:pt x="144" y="2119"/>
                  <a:pt x="137" y="2120"/>
                </a:cubicBezTo>
                <a:cubicBezTo>
                  <a:pt x="111" y="2118"/>
                  <a:pt x="106" y="2125"/>
                  <a:pt x="103" y="2122"/>
                </a:cubicBezTo>
                <a:cubicBezTo>
                  <a:pt x="40" y="2130"/>
                  <a:pt x="36" y="2131"/>
                  <a:pt x="32" y="2131"/>
                </a:cubicBezTo>
                <a:cubicBezTo>
                  <a:pt x="4" y="2137"/>
                  <a:pt x="2" y="2138"/>
                  <a:pt x="0" y="2139"/>
                </a:cubicBezTo>
                <a:cubicBezTo>
                  <a:pt x="60" y="2138"/>
                  <a:pt x="69" y="2138"/>
                  <a:pt x="80" y="2134"/>
                </a:cubicBezTo>
                <a:cubicBezTo>
                  <a:pt x="151" y="2133"/>
                  <a:pt x="162" y="2129"/>
                  <a:pt x="172" y="2131"/>
                </a:cubicBezTo>
                <a:cubicBezTo>
                  <a:pt x="273" y="2131"/>
                  <a:pt x="282" y="2138"/>
                  <a:pt x="293" y="2134"/>
                </a:cubicBezTo>
                <a:cubicBezTo>
                  <a:pt x="356" y="2145"/>
                  <a:pt x="360" y="2148"/>
                  <a:pt x="366" y="2144"/>
                </a:cubicBezTo>
                <a:cubicBezTo>
                  <a:pt x="431" y="2152"/>
                  <a:pt x="450" y="2156"/>
                  <a:pt x="471" y="2154"/>
                </a:cubicBezTo>
                <a:cubicBezTo>
                  <a:pt x="523" y="2147"/>
                  <a:pt x="527" y="2156"/>
                  <a:pt x="534" y="2150"/>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CBDC8396-31B2-4753-A3DA-7EF86FB53494}" type="datetimeFigureOut">
              <a:rPr lang="en-US" smtClean="0"/>
              <a:t>1/14/2020</a:t>
            </a:fld>
            <a:endParaRPr lang="en-US"/>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CCCFD41A-7379-4B79-A448-DED2AA9CFD90}" type="slidenum">
              <a:rPr lang="en-US" smtClean="0"/>
              <a:t>‹#›</a:t>
            </a:fld>
            <a:endParaRPr lang="en-US"/>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123725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BDC8396-31B2-4753-A3DA-7EF86FB53494}" type="datetimeFigureOut">
              <a:rPr lang="en-US" smtClean="0"/>
              <a:t>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CFD41A-7379-4B79-A448-DED2AA9CFD90}" type="slidenum">
              <a:rPr lang="en-US" smtClean="0"/>
              <a:t>‹#›</a:t>
            </a:fld>
            <a:endParaRPr lang="en-US"/>
          </a:p>
        </p:txBody>
      </p:sp>
    </p:spTree>
    <p:extLst>
      <p:ext uri="{BB962C8B-B14F-4D97-AF65-F5344CB8AC3E}">
        <p14:creationId xmlns:p14="http://schemas.microsoft.com/office/powerpoint/2010/main" val="3299913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33698" y="566928"/>
            <a:ext cx="8770573" cy="1563624"/>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BDC8396-31B2-4753-A3DA-7EF86FB53494}" type="datetimeFigureOut">
              <a:rPr lang="en-US" smtClean="0"/>
              <a:t>1/14/2020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CFD41A-7379-4B79-A448-DED2AA9CFD90}" type="slidenum">
              <a:rPr lang="en-US" smtClean="0"/>
              <a:t>‹#›</a:t>
            </a:fld>
            <a:endParaRPr lang="en-US"/>
          </a:p>
        </p:txBody>
      </p:sp>
    </p:spTree>
    <p:extLst>
      <p:ext uri="{BB962C8B-B14F-4D97-AF65-F5344CB8AC3E}">
        <p14:creationId xmlns:p14="http://schemas.microsoft.com/office/powerpoint/2010/main" val="3061773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BDC8396-31B2-4753-A3DA-7EF86FB53494}" type="datetimeFigureOut">
              <a:rPr lang="en-US" smtClean="0"/>
              <a:t>1/14/2020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CFD41A-7379-4B79-A448-DED2AA9CFD90}" type="slidenum">
              <a:rPr lang="en-US" smtClean="0"/>
              <a:t>‹#›</a:t>
            </a:fld>
            <a:endParaRPr lang="en-US"/>
          </a:p>
        </p:txBody>
      </p:sp>
    </p:spTree>
    <p:extLst>
      <p:ext uri="{BB962C8B-B14F-4D97-AF65-F5344CB8AC3E}">
        <p14:creationId xmlns:p14="http://schemas.microsoft.com/office/powerpoint/2010/main" val="3190528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title="Feathers"/>
          <p:cNvGrpSpPr/>
          <p:nvPr/>
        </p:nvGrpSpPr>
        <p:grpSpPr>
          <a:xfrm>
            <a:off x="400714" y="362425"/>
            <a:ext cx="3495979" cy="6204388"/>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CBDC8396-31B2-4753-A3DA-7EF86FB53494}" type="datetimeFigureOut">
              <a:rPr lang="en-US" smtClean="0"/>
              <a:t>1/14/2020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CFD41A-7379-4B79-A448-DED2AA9CFD90}" type="slidenum">
              <a:rPr lang="en-US" smtClean="0"/>
              <a:t>‹#›</a:t>
            </a:fld>
            <a:endParaRPr lang="en-US"/>
          </a:p>
        </p:txBody>
      </p:sp>
    </p:spTree>
    <p:extLst>
      <p:ext uri="{BB962C8B-B14F-4D97-AF65-F5344CB8AC3E}">
        <p14:creationId xmlns:p14="http://schemas.microsoft.com/office/powerpoint/2010/main" val="1741490648"/>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8"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CBDC8396-31B2-4753-A3DA-7EF86FB53494}" type="datetimeFigureOut">
              <a:rPr lang="en-US" smtClean="0"/>
              <a:t>1/14/2020</a:t>
            </a:fld>
            <a:endParaRPr lang="en-US"/>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CCCFD41A-7379-4B79-A448-DED2AA9CFD90}" type="slidenum">
              <a:rPr lang="en-US" smtClean="0"/>
              <a:t>‹#›</a:t>
            </a:fld>
            <a:endParaRPr lang="en-US"/>
          </a:p>
        </p:txBody>
      </p:sp>
    </p:spTree>
    <p:extLst>
      <p:ext uri="{BB962C8B-B14F-4D97-AF65-F5344CB8AC3E}">
        <p14:creationId xmlns:p14="http://schemas.microsoft.com/office/powerpoint/2010/main" val="1836369860"/>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2"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CBDC8396-31B2-4753-A3DA-7EF86FB53494}" type="datetimeFigureOut">
              <a:rPr lang="en-US" smtClean="0"/>
              <a:t>1/14/2020</a:t>
            </a:fld>
            <a:endParaRPr lang="en-US"/>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CCCFD41A-7379-4B79-A448-DED2AA9CFD90}" type="slidenum">
              <a:rPr lang="en-US" smtClean="0"/>
              <a:t>‹#›</a:t>
            </a:fld>
            <a:endParaRPr lang="en-US"/>
          </a:p>
        </p:txBody>
      </p:sp>
    </p:spTree>
    <p:extLst>
      <p:ext uri="{BB962C8B-B14F-4D97-AF65-F5344CB8AC3E}">
        <p14:creationId xmlns:p14="http://schemas.microsoft.com/office/powerpoint/2010/main" val="4233102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title="Feathers"/>
          <p:cNvGrpSpPr/>
          <p:nvPr/>
        </p:nvGrpSpPr>
        <p:grpSpPr>
          <a:xfrm>
            <a:off x="400714" y="362425"/>
            <a:ext cx="3495979" cy="6204388"/>
            <a:chOff x="400714" y="362425"/>
            <a:chExt cx="3495979" cy="6204388"/>
          </a:xfrm>
        </p:grpSpPr>
        <p:sp>
          <p:nvSpPr>
            <p:cNvPr id="12"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933700" y="568345"/>
            <a:ext cx="8770571" cy="156071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CBDC8396-31B2-4753-A3DA-7EF86FB53494}" type="datetimeFigureOut">
              <a:rPr lang="en-US" smtClean="0"/>
              <a:t>1/14/2020</a:t>
            </a:fld>
            <a:endParaRPr lang="en-US"/>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US"/>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CCCFD41A-7379-4B79-A448-DED2AA9CFD90}" type="slidenum">
              <a:rPr lang="en-US" smtClean="0"/>
              <a:t>‹#›</a:t>
            </a:fld>
            <a:endParaRPr lang="en-US"/>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11246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1.svg"/></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3.sv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E27C40-104A-4C05-A382-21A40999A1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1D78633-7222-4BD8-9B43-C5A3FE3FB1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75"/>
            <a:ext cx="12198350" cy="6875463"/>
            <a:chOff x="0" y="3175"/>
            <a:chExt cx="12198350" cy="6875463"/>
          </a:xfrm>
        </p:grpSpPr>
        <p:sp>
          <p:nvSpPr>
            <p:cNvPr id="11" name="Freeform 5">
              <a:extLst>
                <a:ext uri="{FF2B5EF4-FFF2-40B4-BE49-F238E27FC236}">
                  <a16:creationId xmlns:a16="http://schemas.microsoft.com/office/drawing/2014/main" id="{64A62ED5-69F8-4A9A-959F-BDFA4CB0062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1">
                <a:lumMod val="40000"/>
                <a:lumOff val="60000"/>
              </a:schemeClr>
            </a:solidFill>
            <a:ln>
              <a:noFill/>
            </a:ln>
          </p:spPr>
        </p:sp>
        <p:sp>
          <p:nvSpPr>
            <p:cNvPr id="12" name="Freeform 9">
              <a:extLst>
                <a:ext uri="{FF2B5EF4-FFF2-40B4-BE49-F238E27FC236}">
                  <a16:creationId xmlns:a16="http://schemas.microsoft.com/office/drawing/2014/main" id="{1E1E0581-3B45-45FA-909D-956C5BA8C38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lumMod val="40000"/>
                <a:lumOff val="60000"/>
              </a:schemeClr>
            </a:solidFill>
            <a:ln>
              <a:noFill/>
            </a:ln>
          </p:spPr>
        </p:sp>
        <p:sp>
          <p:nvSpPr>
            <p:cNvPr id="13" name="Freeform 13">
              <a:extLst>
                <a:ext uri="{FF2B5EF4-FFF2-40B4-BE49-F238E27FC236}">
                  <a16:creationId xmlns:a16="http://schemas.microsoft.com/office/drawing/2014/main" id="{05474103-4A93-4198-B2FA-45EC74FD528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1">
                <a:lumMod val="20000"/>
                <a:lumOff val="80000"/>
              </a:schemeClr>
            </a:solidFill>
            <a:ln>
              <a:noFill/>
            </a:ln>
          </p:spPr>
        </p:sp>
      </p:grpSp>
      <p:grpSp>
        <p:nvGrpSpPr>
          <p:cNvPr id="15" name="Group 14">
            <a:extLst>
              <a:ext uri="{FF2B5EF4-FFF2-40B4-BE49-F238E27FC236}">
                <a16:creationId xmlns:a16="http://schemas.microsoft.com/office/drawing/2014/main" id="{AD746CED-0567-4DF8-AB5A-955539059A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52688" y="1262063"/>
            <a:ext cx="7286625" cy="4333875"/>
            <a:chOff x="2452688" y="1262063"/>
            <a:chExt cx="7286625" cy="4333875"/>
          </a:xfrm>
        </p:grpSpPr>
        <p:sp useBgFill="1">
          <p:nvSpPr>
            <p:cNvPr id="16" name="Freeform 159">
              <a:extLst>
                <a:ext uri="{FF2B5EF4-FFF2-40B4-BE49-F238E27FC236}">
                  <a16:creationId xmlns:a16="http://schemas.microsoft.com/office/drawing/2014/main" id="{ADA5E076-A7C5-4275-A6C5-D0949C89B1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ln w="0">
              <a:noFill/>
              <a:prstDash val="solid"/>
              <a:round/>
              <a:headEnd/>
              <a:tailEnd/>
            </a:ln>
          </p:spPr>
        </p:sp>
        <p:sp>
          <p:nvSpPr>
            <p:cNvPr id="17" name="Freeform 164">
              <a:extLst>
                <a:ext uri="{FF2B5EF4-FFF2-40B4-BE49-F238E27FC236}">
                  <a16:creationId xmlns:a16="http://schemas.microsoft.com/office/drawing/2014/main" id="{8DA0B687-0059-4D26-A341-3533C07D86D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tx2">
                <a:lumMod val="75000"/>
                <a:lumOff val="25000"/>
              </a:schemeClr>
            </a:solidFill>
            <a:ln w="0">
              <a:noFill/>
              <a:prstDash val="solid"/>
              <a:round/>
              <a:headEnd/>
              <a:tailEnd/>
            </a:ln>
          </p:spPr>
        </p:sp>
        <p:cxnSp>
          <p:nvCxnSpPr>
            <p:cNvPr id="18" name="Straight Connector 17">
              <a:extLst>
                <a:ext uri="{FF2B5EF4-FFF2-40B4-BE49-F238E27FC236}">
                  <a16:creationId xmlns:a16="http://schemas.microsoft.com/office/drawing/2014/main" id="{B3CFF822-5B88-4257-86DB-464E3C755FE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410200" y="3862794"/>
              <a:ext cx="1371600" cy="0"/>
            </a:xfrm>
            <a:prstGeom prst="line">
              <a:avLst/>
            </a:prstGeom>
            <a:ln w="3810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B0EAFD53-CC47-41FE-91DB-3F5D85DD589F}"/>
              </a:ext>
            </a:extLst>
          </p:cNvPr>
          <p:cNvSpPr>
            <a:spLocks noGrp="1"/>
          </p:cNvSpPr>
          <p:nvPr>
            <p:ph type="ctrTitle"/>
          </p:nvPr>
        </p:nvSpPr>
        <p:spPr>
          <a:xfrm>
            <a:off x="3162301" y="1830579"/>
            <a:ext cx="5860821" cy="1829015"/>
          </a:xfrm>
        </p:spPr>
        <p:txBody>
          <a:bodyPr anchor="ctr">
            <a:normAutofit/>
          </a:bodyPr>
          <a:lstStyle/>
          <a:p>
            <a:pPr algn="ctr"/>
            <a:r>
              <a:rPr lang="en-US">
                <a:solidFill>
                  <a:schemeClr val="tx2">
                    <a:lumMod val="75000"/>
                    <a:lumOff val="25000"/>
                  </a:schemeClr>
                </a:solidFill>
              </a:rPr>
              <a:t>Building and Managing your team</a:t>
            </a:r>
          </a:p>
        </p:txBody>
      </p:sp>
      <p:sp>
        <p:nvSpPr>
          <p:cNvPr id="3" name="Subtitle 2">
            <a:extLst>
              <a:ext uri="{FF2B5EF4-FFF2-40B4-BE49-F238E27FC236}">
                <a16:creationId xmlns:a16="http://schemas.microsoft.com/office/drawing/2014/main" id="{4E104AA9-1912-46E2-95D0-F6D66E773AC5}"/>
              </a:ext>
            </a:extLst>
          </p:cNvPr>
          <p:cNvSpPr>
            <a:spLocks noGrp="1"/>
          </p:cNvSpPr>
          <p:nvPr>
            <p:ph type="subTitle" idx="1"/>
          </p:nvPr>
        </p:nvSpPr>
        <p:spPr>
          <a:xfrm>
            <a:off x="3162301" y="4176130"/>
            <a:ext cx="5860821" cy="926103"/>
          </a:xfrm>
        </p:spPr>
        <p:txBody>
          <a:bodyPr>
            <a:normAutofit/>
          </a:bodyPr>
          <a:lstStyle/>
          <a:p>
            <a:pPr algn="ctr"/>
            <a:endParaRPr lang="en-US">
              <a:solidFill>
                <a:schemeClr val="tx2">
                  <a:lumMod val="75000"/>
                  <a:lumOff val="25000"/>
                </a:schemeClr>
              </a:solidFill>
            </a:endParaRPr>
          </a:p>
        </p:txBody>
      </p:sp>
    </p:spTree>
    <p:extLst>
      <p:ext uri="{BB962C8B-B14F-4D97-AF65-F5344CB8AC3E}">
        <p14:creationId xmlns:p14="http://schemas.microsoft.com/office/powerpoint/2010/main" val="3344325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6881CB0-1221-43BE-BE77-866AB4D5547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75"/>
            <a:ext cx="12198350" cy="6875463"/>
            <a:chOff x="0" y="3175"/>
            <a:chExt cx="12198350" cy="6875463"/>
          </a:xfrm>
        </p:grpSpPr>
        <p:sp>
          <p:nvSpPr>
            <p:cNvPr id="9" name="Freeform 5">
              <a:extLst>
                <a:ext uri="{FF2B5EF4-FFF2-40B4-BE49-F238E27FC236}">
                  <a16:creationId xmlns:a16="http://schemas.microsoft.com/office/drawing/2014/main" id="{CBD77A15-12B8-4FAB-A167-E0D60E5C92E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0" name="Freeform 9">
              <a:extLst>
                <a:ext uri="{FF2B5EF4-FFF2-40B4-BE49-F238E27FC236}">
                  <a16:creationId xmlns:a16="http://schemas.microsoft.com/office/drawing/2014/main" id="{A5D0DD1E-3DFD-459C-AF93-74007A3D127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11" name="Freeform 13">
              <a:extLst>
                <a:ext uri="{FF2B5EF4-FFF2-40B4-BE49-F238E27FC236}">
                  <a16:creationId xmlns:a16="http://schemas.microsoft.com/office/drawing/2014/main" id="{C1E32EF0-93A9-42DF-953A-1574E58C586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2"/>
            </a:solidFill>
            <a:ln>
              <a:noFill/>
            </a:ln>
          </p:spPr>
        </p:sp>
      </p:grpSp>
      <p:sp>
        <p:nvSpPr>
          <p:cNvPr id="13" name="Freeform 57">
            <a:extLst>
              <a:ext uri="{FF2B5EF4-FFF2-40B4-BE49-F238E27FC236}">
                <a16:creationId xmlns:a16="http://schemas.microsoft.com/office/drawing/2014/main" id="{57AEB73D-F521-4B19-820F-12DB6BCC8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15" name="Group 14">
            <a:extLst>
              <a:ext uri="{FF2B5EF4-FFF2-40B4-BE49-F238E27FC236}">
                <a16:creationId xmlns:a16="http://schemas.microsoft.com/office/drawing/2014/main" id="{173F2476-AF66-478D-98AC-4E572A85CC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320300" y="467784"/>
            <a:ext cx="4875213" cy="5922963"/>
            <a:chOff x="7320300" y="467784"/>
            <a:chExt cx="4875213" cy="5922963"/>
          </a:xfrm>
        </p:grpSpPr>
        <p:sp>
          <p:nvSpPr>
            <p:cNvPr id="16" name="Freeform 206">
              <a:extLst>
                <a:ext uri="{FF2B5EF4-FFF2-40B4-BE49-F238E27FC236}">
                  <a16:creationId xmlns:a16="http://schemas.microsoft.com/office/drawing/2014/main" id="{C1FF5215-F946-48D6-BA7C-5BCEBE2D16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17" name="Freeform 211">
              <a:extLst>
                <a:ext uri="{FF2B5EF4-FFF2-40B4-BE49-F238E27FC236}">
                  <a16:creationId xmlns:a16="http://schemas.microsoft.com/office/drawing/2014/main" id="{E9B1CB7D-F5B1-40C6-9E55-F1314B9B58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8" name="Straight Connector 17">
              <a:extLst>
                <a:ext uri="{FF2B5EF4-FFF2-40B4-BE49-F238E27FC236}">
                  <a16:creationId xmlns:a16="http://schemas.microsoft.com/office/drawing/2014/main" id="{BA0F5362-ECD6-4C1D-9DFE-15BF7094511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0" name="Rectangle 19">
            <a:extLst>
              <a:ext uri="{FF2B5EF4-FFF2-40B4-BE49-F238E27FC236}">
                <a16:creationId xmlns:a16="http://schemas.microsoft.com/office/drawing/2014/main" id="{36E27C40-104A-4C05-A382-21A40999A1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C1D78633-7222-4BD8-9B43-C5A3FE3FB1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75"/>
            <a:ext cx="12198350" cy="6875463"/>
            <a:chOff x="0" y="3175"/>
            <a:chExt cx="12198350" cy="6875463"/>
          </a:xfrm>
        </p:grpSpPr>
        <p:sp>
          <p:nvSpPr>
            <p:cNvPr id="23" name="Freeform 5">
              <a:extLst>
                <a:ext uri="{FF2B5EF4-FFF2-40B4-BE49-F238E27FC236}">
                  <a16:creationId xmlns:a16="http://schemas.microsoft.com/office/drawing/2014/main" id="{64A62ED5-69F8-4A9A-959F-BDFA4CB0062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1">
                <a:lumMod val="40000"/>
                <a:lumOff val="60000"/>
              </a:schemeClr>
            </a:solidFill>
            <a:ln>
              <a:noFill/>
            </a:ln>
          </p:spPr>
        </p:sp>
        <p:sp>
          <p:nvSpPr>
            <p:cNvPr id="24" name="Freeform 9">
              <a:extLst>
                <a:ext uri="{FF2B5EF4-FFF2-40B4-BE49-F238E27FC236}">
                  <a16:creationId xmlns:a16="http://schemas.microsoft.com/office/drawing/2014/main" id="{1E1E0581-3B45-45FA-909D-956C5BA8C38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lumMod val="40000"/>
                <a:lumOff val="60000"/>
              </a:schemeClr>
            </a:solidFill>
            <a:ln>
              <a:noFill/>
            </a:ln>
          </p:spPr>
        </p:sp>
        <p:sp>
          <p:nvSpPr>
            <p:cNvPr id="25" name="Freeform 13">
              <a:extLst>
                <a:ext uri="{FF2B5EF4-FFF2-40B4-BE49-F238E27FC236}">
                  <a16:creationId xmlns:a16="http://schemas.microsoft.com/office/drawing/2014/main" id="{05474103-4A93-4198-B2FA-45EC74FD528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1">
                <a:lumMod val="20000"/>
                <a:lumOff val="80000"/>
              </a:schemeClr>
            </a:solidFill>
            <a:ln>
              <a:noFill/>
            </a:ln>
          </p:spPr>
        </p:sp>
      </p:grpSp>
      <p:grpSp>
        <p:nvGrpSpPr>
          <p:cNvPr id="27" name="Group 26">
            <a:extLst>
              <a:ext uri="{FF2B5EF4-FFF2-40B4-BE49-F238E27FC236}">
                <a16:creationId xmlns:a16="http://schemas.microsoft.com/office/drawing/2014/main" id="{AD746CED-0567-4DF8-AB5A-955539059A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52688" y="1262063"/>
            <a:ext cx="7286625" cy="4333875"/>
            <a:chOff x="2452688" y="1262063"/>
            <a:chExt cx="7286625" cy="4333875"/>
          </a:xfrm>
        </p:grpSpPr>
        <p:sp useBgFill="1">
          <p:nvSpPr>
            <p:cNvPr id="28" name="Freeform 159">
              <a:extLst>
                <a:ext uri="{FF2B5EF4-FFF2-40B4-BE49-F238E27FC236}">
                  <a16:creationId xmlns:a16="http://schemas.microsoft.com/office/drawing/2014/main" id="{ADA5E076-A7C5-4275-A6C5-D0949C89B1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ln w="0">
              <a:noFill/>
              <a:prstDash val="solid"/>
              <a:round/>
              <a:headEnd/>
              <a:tailEnd/>
            </a:ln>
          </p:spPr>
        </p:sp>
        <p:sp>
          <p:nvSpPr>
            <p:cNvPr id="29" name="Freeform 164">
              <a:extLst>
                <a:ext uri="{FF2B5EF4-FFF2-40B4-BE49-F238E27FC236}">
                  <a16:creationId xmlns:a16="http://schemas.microsoft.com/office/drawing/2014/main" id="{8DA0B687-0059-4D26-A341-3533C07D86D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tx2">
                <a:lumMod val="75000"/>
                <a:lumOff val="25000"/>
              </a:schemeClr>
            </a:solidFill>
            <a:ln w="0">
              <a:noFill/>
              <a:prstDash val="solid"/>
              <a:round/>
              <a:headEnd/>
              <a:tailEnd/>
            </a:ln>
          </p:spPr>
        </p:sp>
        <p:cxnSp>
          <p:nvCxnSpPr>
            <p:cNvPr id="30" name="Straight Connector 29">
              <a:extLst>
                <a:ext uri="{FF2B5EF4-FFF2-40B4-BE49-F238E27FC236}">
                  <a16:creationId xmlns:a16="http://schemas.microsoft.com/office/drawing/2014/main" id="{B3CFF822-5B88-4257-86DB-464E3C755FE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410200" y="3862794"/>
              <a:ext cx="1371600" cy="0"/>
            </a:xfrm>
            <a:prstGeom prst="line">
              <a:avLst/>
            </a:prstGeom>
            <a:ln w="3810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96322358-6821-4221-91E8-4554E9DAFB2D}"/>
              </a:ext>
            </a:extLst>
          </p:cNvPr>
          <p:cNvSpPr>
            <a:spLocks noGrp="1"/>
          </p:cNvSpPr>
          <p:nvPr>
            <p:ph type="title"/>
          </p:nvPr>
        </p:nvSpPr>
        <p:spPr>
          <a:xfrm>
            <a:off x="3162301" y="1830579"/>
            <a:ext cx="5860821" cy="1829015"/>
          </a:xfrm>
        </p:spPr>
        <p:txBody>
          <a:bodyPr vert="horz" lIns="91440" tIns="45720" rIns="91440" bIns="45720" rtlCol="0" anchor="ctr">
            <a:normAutofit/>
          </a:bodyPr>
          <a:lstStyle/>
          <a:p>
            <a:pPr algn="ctr">
              <a:lnSpc>
                <a:spcPct val="95000"/>
              </a:lnSpc>
            </a:pPr>
            <a:r>
              <a:rPr lang="en-US" sz="3900" b="1"/>
              <a:t>Acknowledge and Reward</a:t>
            </a:r>
            <a:br>
              <a:rPr lang="en-US" sz="3900"/>
            </a:br>
            <a:endParaRPr lang="en-US" sz="3900"/>
          </a:p>
        </p:txBody>
      </p:sp>
      <p:sp>
        <p:nvSpPr>
          <p:cNvPr id="3" name="Content Placeholder 2">
            <a:extLst>
              <a:ext uri="{FF2B5EF4-FFF2-40B4-BE49-F238E27FC236}">
                <a16:creationId xmlns:a16="http://schemas.microsoft.com/office/drawing/2014/main" id="{2B5956F7-74DB-4804-ABF3-93A3200EB757}"/>
              </a:ext>
            </a:extLst>
          </p:cNvPr>
          <p:cNvSpPr>
            <a:spLocks noGrp="1"/>
          </p:cNvSpPr>
          <p:nvPr>
            <p:ph idx="1"/>
          </p:nvPr>
        </p:nvSpPr>
        <p:spPr>
          <a:xfrm>
            <a:off x="3162301" y="4176130"/>
            <a:ext cx="5860821" cy="926103"/>
          </a:xfrm>
        </p:spPr>
        <p:txBody>
          <a:bodyPr vert="horz" lIns="91440" tIns="45720" rIns="91440" bIns="45720" rtlCol="0" anchor="t">
            <a:normAutofit/>
          </a:bodyPr>
          <a:lstStyle/>
          <a:p>
            <a:pPr marL="0" indent="0" algn="ctr">
              <a:lnSpc>
                <a:spcPct val="130000"/>
              </a:lnSpc>
              <a:buNone/>
            </a:pPr>
            <a:r>
              <a:rPr lang="en-US" dirty="0"/>
              <a:t>Rapid response</a:t>
            </a:r>
            <a:endParaRPr lang="en-US"/>
          </a:p>
        </p:txBody>
      </p:sp>
    </p:spTree>
    <p:extLst>
      <p:ext uri="{BB962C8B-B14F-4D97-AF65-F5344CB8AC3E}">
        <p14:creationId xmlns:p14="http://schemas.microsoft.com/office/powerpoint/2010/main" val="1681181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D0747-A00D-4D0A-9AB4-928DAF1B7B41}"/>
              </a:ext>
            </a:extLst>
          </p:cNvPr>
          <p:cNvSpPr>
            <a:spLocks noGrp="1"/>
          </p:cNvSpPr>
          <p:nvPr>
            <p:ph type="title"/>
          </p:nvPr>
        </p:nvSpPr>
        <p:spPr>
          <a:xfrm>
            <a:off x="2933700" y="568345"/>
            <a:ext cx="8770571" cy="1560716"/>
          </a:xfrm>
        </p:spPr>
        <p:txBody>
          <a:bodyPr>
            <a:normAutofit/>
          </a:bodyPr>
          <a:lstStyle/>
          <a:p>
            <a:r>
              <a:rPr lang="en-US" dirty="0"/>
              <a:t>Dealing with conflict</a:t>
            </a:r>
          </a:p>
        </p:txBody>
      </p:sp>
      <p:graphicFrame>
        <p:nvGraphicFramePr>
          <p:cNvPr id="5" name="Content Placeholder 2">
            <a:extLst>
              <a:ext uri="{FF2B5EF4-FFF2-40B4-BE49-F238E27FC236}">
                <a16:creationId xmlns:a16="http://schemas.microsoft.com/office/drawing/2014/main" id="{27930141-3925-4C69-B7E7-7B271FF05EE5}"/>
              </a:ext>
            </a:extLst>
          </p:cNvPr>
          <p:cNvGraphicFramePr>
            <a:graphicFrameLocks noGrp="1"/>
          </p:cNvGraphicFramePr>
          <p:nvPr>
            <p:ph idx="1"/>
            <p:extLst>
              <p:ext uri="{D42A27DB-BD31-4B8C-83A1-F6EECF244321}">
                <p14:modId xmlns:p14="http://schemas.microsoft.com/office/powerpoint/2010/main" val="1873303294"/>
              </p:ext>
            </p:extLst>
          </p:nvPr>
        </p:nvGraphicFramePr>
        <p:xfrm>
          <a:off x="2933700" y="2438400"/>
          <a:ext cx="8770938" cy="365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94599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6">
            <a:extLst>
              <a:ext uri="{FF2B5EF4-FFF2-40B4-BE49-F238E27FC236}">
                <a16:creationId xmlns:a16="http://schemas.microsoft.com/office/drawing/2014/main" id="{1B3142D0-3112-4D80-B5AB-2304330816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41EA6A-53D8-45B5-8EBB-F66D7E729969}"/>
              </a:ext>
            </a:extLst>
          </p:cNvPr>
          <p:cNvSpPr>
            <a:spLocks noGrp="1"/>
          </p:cNvSpPr>
          <p:nvPr>
            <p:ph type="title"/>
          </p:nvPr>
        </p:nvSpPr>
        <p:spPr>
          <a:xfrm>
            <a:off x="7552944" y="568345"/>
            <a:ext cx="4151327" cy="3683613"/>
          </a:xfrm>
        </p:spPr>
        <p:txBody>
          <a:bodyPr anchor="b">
            <a:normAutofit/>
          </a:bodyPr>
          <a:lstStyle/>
          <a:p>
            <a:r>
              <a:rPr lang="en-US" sz="3700" b="1"/>
              <a:t>Use techniques to de-escalate the immediate situation</a:t>
            </a:r>
            <a:r>
              <a:rPr lang="en-US" sz="3700"/>
              <a:t> </a:t>
            </a:r>
            <a:br>
              <a:rPr lang="en-US" sz="3700"/>
            </a:br>
            <a:endParaRPr lang="en-US" sz="3700"/>
          </a:p>
        </p:txBody>
      </p:sp>
      <p:cxnSp>
        <p:nvCxnSpPr>
          <p:cNvPr id="22" name="Straight Connector 18">
            <a:extLst>
              <a:ext uri="{FF2B5EF4-FFF2-40B4-BE49-F238E27FC236}">
                <a16:creationId xmlns:a16="http://schemas.microsoft.com/office/drawing/2014/main" id="{F2DBB21D-8BE0-417D-B2D5-0FECEB687F5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52944" y="4573693"/>
            <a:ext cx="415132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FCE278EA-E801-4B60-865A-B81A2563B58B}"/>
              </a:ext>
            </a:extLst>
          </p:cNvPr>
          <p:cNvGraphicFramePr>
            <a:graphicFrameLocks noGrp="1"/>
          </p:cNvGraphicFramePr>
          <p:nvPr>
            <p:ph idx="1"/>
            <p:extLst>
              <p:ext uri="{D42A27DB-BD31-4B8C-83A1-F6EECF244321}">
                <p14:modId xmlns:p14="http://schemas.microsoft.com/office/powerpoint/2010/main" val="2744637096"/>
              </p:ext>
            </p:extLst>
          </p:nvPr>
        </p:nvGraphicFramePr>
        <p:xfrm>
          <a:off x="642938" y="644525"/>
          <a:ext cx="6266539" cy="5248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72180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9F21D33-7C72-4D9D-AB31-56CD5D229E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1D7B54-622F-4061-BD22-CE38FCE83BD6}"/>
              </a:ext>
            </a:extLst>
          </p:cNvPr>
          <p:cNvSpPr>
            <a:spLocks noGrp="1"/>
          </p:cNvSpPr>
          <p:nvPr>
            <p:ph type="title"/>
          </p:nvPr>
        </p:nvSpPr>
        <p:spPr>
          <a:xfrm>
            <a:off x="8466230" y="2274276"/>
            <a:ext cx="3229574" cy="3821723"/>
          </a:xfrm>
        </p:spPr>
        <p:txBody>
          <a:bodyPr anchor="t">
            <a:normAutofit/>
          </a:bodyPr>
          <a:lstStyle/>
          <a:p>
            <a:r>
              <a:rPr lang="en-US" sz="2900" b="1"/>
              <a:t>Use effective communication and listening techniques</a:t>
            </a:r>
            <a:r>
              <a:rPr lang="en-US" sz="2900"/>
              <a:t> </a:t>
            </a:r>
            <a:br>
              <a:rPr lang="en-US" sz="2900"/>
            </a:br>
            <a:endParaRPr lang="en-US" sz="2900"/>
          </a:p>
        </p:txBody>
      </p:sp>
      <p:cxnSp>
        <p:nvCxnSpPr>
          <p:cNvPr id="12" name="Straight Connector 11">
            <a:extLst>
              <a:ext uri="{FF2B5EF4-FFF2-40B4-BE49-F238E27FC236}">
                <a16:creationId xmlns:a16="http://schemas.microsoft.com/office/drawing/2014/main" id="{82F133EB-00E6-4683-85DC-CDF96516426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466230" y="2050626"/>
            <a:ext cx="3227832"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F8C4DE7F-00E9-4532-A414-B3C1713F0B3B}"/>
              </a:ext>
            </a:extLst>
          </p:cNvPr>
          <p:cNvGraphicFramePr>
            <a:graphicFrameLocks noGrp="1"/>
          </p:cNvGraphicFramePr>
          <p:nvPr>
            <p:ph idx="1"/>
            <p:extLst>
              <p:ext uri="{D42A27DB-BD31-4B8C-83A1-F6EECF244321}">
                <p14:modId xmlns:p14="http://schemas.microsoft.com/office/powerpoint/2010/main" val="4258751737"/>
              </p:ext>
            </p:extLst>
          </p:nvPr>
        </p:nvGraphicFramePr>
        <p:xfrm>
          <a:off x="642938" y="642938"/>
          <a:ext cx="7188200"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8305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8843F-E98E-4D22-B945-B8A597BB5EC4}"/>
              </a:ext>
            </a:extLst>
          </p:cNvPr>
          <p:cNvSpPr>
            <a:spLocks noGrp="1"/>
          </p:cNvSpPr>
          <p:nvPr>
            <p:ph type="title"/>
          </p:nvPr>
        </p:nvSpPr>
        <p:spPr>
          <a:xfrm>
            <a:off x="2933700" y="568345"/>
            <a:ext cx="8770571" cy="1560716"/>
          </a:xfrm>
        </p:spPr>
        <p:txBody>
          <a:bodyPr>
            <a:normAutofit/>
          </a:bodyPr>
          <a:lstStyle/>
          <a:p>
            <a:r>
              <a:rPr lang="en-US" sz="3100" b="1"/>
              <a:t>Focus on outcomes and follow through</a:t>
            </a:r>
            <a:r>
              <a:rPr lang="en-US" sz="3100"/>
              <a:t> </a:t>
            </a:r>
            <a:br>
              <a:rPr lang="en-US" sz="3100"/>
            </a:br>
            <a:endParaRPr lang="en-US" sz="3100"/>
          </a:p>
        </p:txBody>
      </p:sp>
      <p:graphicFrame>
        <p:nvGraphicFramePr>
          <p:cNvPr id="5" name="Content Placeholder 2">
            <a:extLst>
              <a:ext uri="{FF2B5EF4-FFF2-40B4-BE49-F238E27FC236}">
                <a16:creationId xmlns:a16="http://schemas.microsoft.com/office/drawing/2014/main" id="{91FEF24D-AC27-40E4-A142-95ACC70D5829}"/>
              </a:ext>
            </a:extLst>
          </p:cNvPr>
          <p:cNvGraphicFramePr>
            <a:graphicFrameLocks noGrp="1"/>
          </p:cNvGraphicFramePr>
          <p:nvPr>
            <p:ph idx="1"/>
            <p:extLst>
              <p:ext uri="{D42A27DB-BD31-4B8C-83A1-F6EECF244321}">
                <p14:modId xmlns:p14="http://schemas.microsoft.com/office/powerpoint/2010/main" val="2001024040"/>
              </p:ext>
            </p:extLst>
          </p:nvPr>
        </p:nvGraphicFramePr>
        <p:xfrm>
          <a:off x="2933700" y="2438400"/>
          <a:ext cx="8770938" cy="365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685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9F21D33-7C72-4D9D-AB31-56CD5D229E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079272-6962-47C0-8BF0-1A5773D62F96}"/>
              </a:ext>
            </a:extLst>
          </p:cNvPr>
          <p:cNvSpPr>
            <a:spLocks noGrp="1"/>
          </p:cNvSpPr>
          <p:nvPr>
            <p:ph type="title"/>
          </p:nvPr>
        </p:nvSpPr>
        <p:spPr>
          <a:xfrm>
            <a:off x="8466230" y="2274276"/>
            <a:ext cx="3229574" cy="3821723"/>
          </a:xfrm>
        </p:spPr>
        <p:txBody>
          <a:bodyPr anchor="t">
            <a:normAutofit/>
          </a:bodyPr>
          <a:lstStyle/>
          <a:p>
            <a:r>
              <a:rPr lang="en-US" sz="3400"/>
              <a:t>Observation</a:t>
            </a:r>
          </a:p>
        </p:txBody>
      </p:sp>
      <p:cxnSp>
        <p:nvCxnSpPr>
          <p:cNvPr id="19" name="Straight Connector 18">
            <a:extLst>
              <a:ext uri="{FF2B5EF4-FFF2-40B4-BE49-F238E27FC236}">
                <a16:creationId xmlns:a16="http://schemas.microsoft.com/office/drawing/2014/main" id="{82F133EB-00E6-4683-85DC-CDF96516426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466230" y="2050626"/>
            <a:ext cx="3227832"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27" name="Content Placeholder 2">
            <a:extLst>
              <a:ext uri="{FF2B5EF4-FFF2-40B4-BE49-F238E27FC236}">
                <a16:creationId xmlns:a16="http://schemas.microsoft.com/office/drawing/2014/main" id="{79647AE6-9A10-4083-BAE2-BAF413584AD9}"/>
              </a:ext>
            </a:extLst>
          </p:cNvPr>
          <p:cNvGraphicFramePr>
            <a:graphicFrameLocks noGrp="1"/>
          </p:cNvGraphicFramePr>
          <p:nvPr>
            <p:ph idx="1"/>
            <p:extLst>
              <p:ext uri="{D42A27DB-BD31-4B8C-83A1-F6EECF244321}">
                <p14:modId xmlns:p14="http://schemas.microsoft.com/office/powerpoint/2010/main" val="4033430943"/>
              </p:ext>
            </p:extLst>
          </p:nvPr>
        </p:nvGraphicFramePr>
        <p:xfrm>
          <a:off x="642938" y="642938"/>
          <a:ext cx="7188200"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87319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BA2247A-E9F8-4143-ADCA-0F842A18E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D8F5C3-C21A-4C10-8A3D-3B7F9E178B36}"/>
              </a:ext>
            </a:extLst>
          </p:cNvPr>
          <p:cNvSpPr>
            <a:spLocks noGrp="1"/>
          </p:cNvSpPr>
          <p:nvPr>
            <p:ph type="title"/>
          </p:nvPr>
        </p:nvSpPr>
        <p:spPr>
          <a:xfrm>
            <a:off x="1846580" y="568345"/>
            <a:ext cx="9701953" cy="1560716"/>
          </a:xfrm>
        </p:spPr>
        <p:txBody>
          <a:bodyPr>
            <a:normAutofit/>
          </a:bodyPr>
          <a:lstStyle/>
          <a:p>
            <a:r>
              <a:rPr lang="en-US" dirty="0"/>
              <a:t>Mission</a:t>
            </a:r>
          </a:p>
        </p:txBody>
      </p:sp>
      <p:cxnSp>
        <p:nvCxnSpPr>
          <p:cNvPr id="19" name="Straight Connector 18">
            <a:extLst>
              <a:ext uri="{FF2B5EF4-FFF2-40B4-BE49-F238E27FC236}">
                <a16:creationId xmlns:a16="http://schemas.microsoft.com/office/drawing/2014/main" id="{D6AAB1FD-37D2-44D2-9E77-C42AA85E78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46580" y="2176009"/>
            <a:ext cx="970195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7" name="Content Placeholder 2">
            <a:extLst>
              <a:ext uri="{FF2B5EF4-FFF2-40B4-BE49-F238E27FC236}">
                <a16:creationId xmlns:a16="http://schemas.microsoft.com/office/drawing/2014/main" id="{B7C3A06F-59DC-4471-9B43-324296928427}"/>
              </a:ext>
            </a:extLst>
          </p:cNvPr>
          <p:cNvGraphicFramePr>
            <a:graphicFrameLocks noGrp="1"/>
          </p:cNvGraphicFramePr>
          <p:nvPr>
            <p:ph idx="1"/>
            <p:extLst>
              <p:ext uri="{D42A27DB-BD31-4B8C-83A1-F6EECF244321}">
                <p14:modId xmlns:p14="http://schemas.microsoft.com/office/powerpoint/2010/main" val="1361625048"/>
              </p:ext>
            </p:extLst>
          </p:nvPr>
        </p:nvGraphicFramePr>
        <p:xfrm>
          <a:off x="1846580" y="2438400"/>
          <a:ext cx="9701953" cy="365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97207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BA2247A-E9F8-4143-ADCA-0F842A18E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326433-83D5-48F3-A044-2C9DA4DEC5D3}"/>
              </a:ext>
            </a:extLst>
          </p:cNvPr>
          <p:cNvSpPr>
            <a:spLocks noGrp="1"/>
          </p:cNvSpPr>
          <p:nvPr>
            <p:ph type="title"/>
          </p:nvPr>
        </p:nvSpPr>
        <p:spPr>
          <a:xfrm>
            <a:off x="1846580" y="568345"/>
            <a:ext cx="9701953" cy="1560716"/>
          </a:xfrm>
        </p:spPr>
        <p:txBody>
          <a:bodyPr>
            <a:normAutofit/>
          </a:bodyPr>
          <a:lstStyle/>
          <a:p>
            <a:r>
              <a:rPr lang="en-US" dirty="0"/>
              <a:t>Goals</a:t>
            </a:r>
          </a:p>
        </p:txBody>
      </p:sp>
      <p:cxnSp>
        <p:nvCxnSpPr>
          <p:cNvPr id="12" name="Straight Connector 11">
            <a:extLst>
              <a:ext uri="{FF2B5EF4-FFF2-40B4-BE49-F238E27FC236}">
                <a16:creationId xmlns:a16="http://schemas.microsoft.com/office/drawing/2014/main" id="{D6AAB1FD-37D2-44D2-9E77-C42AA85E78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46580" y="2176009"/>
            <a:ext cx="970195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C6ECD92A-70B6-4B0F-A2C0-C31F1C5AC89E}"/>
              </a:ext>
            </a:extLst>
          </p:cNvPr>
          <p:cNvGraphicFramePr>
            <a:graphicFrameLocks noGrp="1"/>
          </p:cNvGraphicFramePr>
          <p:nvPr>
            <p:ph idx="1"/>
            <p:extLst>
              <p:ext uri="{D42A27DB-BD31-4B8C-83A1-F6EECF244321}">
                <p14:modId xmlns:p14="http://schemas.microsoft.com/office/powerpoint/2010/main" val="3799831568"/>
              </p:ext>
            </p:extLst>
          </p:nvPr>
        </p:nvGraphicFramePr>
        <p:xfrm>
          <a:off x="1846580" y="2438400"/>
          <a:ext cx="9701953" cy="365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5766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0">
            <a:extLst>
              <a:ext uri="{FF2B5EF4-FFF2-40B4-BE49-F238E27FC236}">
                <a16:creationId xmlns:a16="http://schemas.microsoft.com/office/drawing/2014/main" id="{0BA2247A-E9F8-4143-ADCA-0F842A18E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5559DD-30BC-4644-BAB8-13F005F0CCDC}"/>
              </a:ext>
            </a:extLst>
          </p:cNvPr>
          <p:cNvSpPr>
            <a:spLocks noGrp="1"/>
          </p:cNvSpPr>
          <p:nvPr>
            <p:ph type="title"/>
          </p:nvPr>
        </p:nvSpPr>
        <p:spPr>
          <a:xfrm>
            <a:off x="1846580" y="568345"/>
            <a:ext cx="9701953" cy="1560716"/>
          </a:xfrm>
        </p:spPr>
        <p:txBody>
          <a:bodyPr>
            <a:normAutofit/>
          </a:bodyPr>
          <a:lstStyle/>
          <a:p>
            <a:r>
              <a:rPr lang="en-US" dirty="0"/>
              <a:t> Roles and responsibilities</a:t>
            </a:r>
          </a:p>
        </p:txBody>
      </p:sp>
      <p:cxnSp>
        <p:nvCxnSpPr>
          <p:cNvPr id="26" name="Straight Connector 22">
            <a:extLst>
              <a:ext uri="{FF2B5EF4-FFF2-40B4-BE49-F238E27FC236}">
                <a16:creationId xmlns:a16="http://schemas.microsoft.com/office/drawing/2014/main" id="{D6AAB1FD-37D2-44D2-9E77-C42AA85E78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46580" y="2176009"/>
            <a:ext cx="970195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16" name="Content Placeholder 2">
            <a:extLst>
              <a:ext uri="{FF2B5EF4-FFF2-40B4-BE49-F238E27FC236}">
                <a16:creationId xmlns:a16="http://schemas.microsoft.com/office/drawing/2014/main" id="{135BA356-7C38-433C-A8C9-93236222397C}"/>
              </a:ext>
            </a:extLst>
          </p:cNvPr>
          <p:cNvGraphicFramePr>
            <a:graphicFrameLocks noGrp="1"/>
          </p:cNvGraphicFramePr>
          <p:nvPr>
            <p:ph idx="1"/>
            <p:extLst>
              <p:ext uri="{D42A27DB-BD31-4B8C-83A1-F6EECF244321}">
                <p14:modId xmlns:p14="http://schemas.microsoft.com/office/powerpoint/2010/main" val="2390047947"/>
              </p:ext>
            </p:extLst>
          </p:nvPr>
        </p:nvGraphicFramePr>
        <p:xfrm>
          <a:off x="1846580" y="2438400"/>
          <a:ext cx="9701953" cy="365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48947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BCA584-2A86-47E4-9394-979A2F3747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E6C52D-0680-4A3D-A159-7BBA8BDF2DB4}"/>
              </a:ext>
            </a:extLst>
          </p:cNvPr>
          <p:cNvSpPr>
            <a:spLocks noGrp="1"/>
          </p:cNvSpPr>
          <p:nvPr>
            <p:ph type="title"/>
          </p:nvPr>
        </p:nvSpPr>
        <p:spPr>
          <a:xfrm>
            <a:off x="4949072" y="568345"/>
            <a:ext cx="6755199" cy="1560716"/>
          </a:xfrm>
        </p:spPr>
        <p:txBody>
          <a:bodyPr>
            <a:normAutofit/>
          </a:bodyPr>
          <a:lstStyle/>
          <a:p>
            <a:r>
              <a:rPr lang="en-US" dirty="0"/>
              <a:t>Ground rules for meetings</a:t>
            </a:r>
          </a:p>
        </p:txBody>
      </p:sp>
      <p:pic>
        <p:nvPicPr>
          <p:cNvPr id="7" name="Graphic 6" descr="Board Room">
            <a:extLst>
              <a:ext uri="{FF2B5EF4-FFF2-40B4-BE49-F238E27FC236}">
                <a16:creationId xmlns:a16="http://schemas.microsoft.com/office/drawing/2014/main" id="{5935E2A5-611B-4705-B6F1-C9588C22F2A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3999" y="1309774"/>
            <a:ext cx="4001315" cy="4001315"/>
          </a:xfrm>
          <a:prstGeom prst="rect">
            <a:avLst/>
          </a:prstGeom>
        </p:spPr>
      </p:pic>
      <p:cxnSp>
        <p:nvCxnSpPr>
          <p:cNvPr id="12" name="Straight Connector 11">
            <a:extLst>
              <a:ext uri="{FF2B5EF4-FFF2-40B4-BE49-F238E27FC236}">
                <a16:creationId xmlns:a16="http://schemas.microsoft.com/office/drawing/2014/main" id="{9E3CFB81-8BB1-4358-A40D-323415E65B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49072" y="2176009"/>
            <a:ext cx="6755199"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D2200FA5-CA34-4C0D-9985-499814185BF1}"/>
              </a:ext>
            </a:extLst>
          </p:cNvPr>
          <p:cNvSpPr>
            <a:spLocks noGrp="1"/>
          </p:cNvSpPr>
          <p:nvPr>
            <p:ph idx="1"/>
          </p:nvPr>
        </p:nvSpPr>
        <p:spPr>
          <a:xfrm>
            <a:off x="4949072" y="2438399"/>
            <a:ext cx="6755199" cy="3661955"/>
          </a:xfrm>
        </p:spPr>
        <p:txBody>
          <a:bodyPr>
            <a:normAutofit/>
          </a:bodyPr>
          <a:lstStyle/>
          <a:p>
            <a:pPr>
              <a:lnSpc>
                <a:spcPct val="101000"/>
              </a:lnSpc>
            </a:pPr>
            <a:r>
              <a:rPr lang="en-US" sz="1300" dirty="0"/>
              <a:t>How you communicate DURING team meetings </a:t>
            </a:r>
            <a:r>
              <a:rPr lang="en-US" sz="1300" i="1" dirty="0"/>
              <a:t>(Are interruptions OK? Should the Facilitator call on you before you speak? What about side conversations?)</a:t>
            </a:r>
            <a:endParaRPr lang="en-US" sz="1300" dirty="0"/>
          </a:p>
          <a:p>
            <a:pPr>
              <a:lnSpc>
                <a:spcPct val="101000"/>
              </a:lnSpc>
            </a:pPr>
            <a:r>
              <a:rPr lang="en-US" sz="1300" dirty="0"/>
              <a:t>How you communicate BETWEEN team meetings </a:t>
            </a:r>
            <a:r>
              <a:rPr lang="en-US" sz="1300" i="1" dirty="0"/>
              <a:t>(How quickly should you respond to emails? Are there suggested length limits on emails or memos? How do you keep everyone on the team informed of your progress?)</a:t>
            </a:r>
            <a:endParaRPr lang="en-US" sz="1300" dirty="0"/>
          </a:p>
          <a:p>
            <a:pPr>
              <a:lnSpc>
                <a:spcPct val="101000"/>
              </a:lnSpc>
            </a:pPr>
            <a:r>
              <a:rPr lang="en-US" sz="1300" dirty="0"/>
              <a:t>What constitutes respectful behavior towards other team members?</a:t>
            </a:r>
          </a:p>
          <a:p>
            <a:pPr>
              <a:lnSpc>
                <a:spcPct val="101000"/>
              </a:lnSpc>
            </a:pPr>
            <a:r>
              <a:rPr lang="en-US" sz="1300" dirty="0"/>
              <a:t>Some sample ground rules include:</a:t>
            </a:r>
          </a:p>
          <a:p>
            <a:pPr>
              <a:lnSpc>
                <a:spcPct val="101000"/>
              </a:lnSpc>
            </a:pPr>
            <a:r>
              <a:rPr lang="en-US" sz="1300" dirty="0"/>
              <a:t>Be respectful of others -- don't bad-mouth team members within the team or outside the team</a:t>
            </a:r>
          </a:p>
          <a:p>
            <a:pPr>
              <a:lnSpc>
                <a:spcPct val="101000"/>
              </a:lnSpc>
            </a:pPr>
            <a:r>
              <a:rPr lang="en-US" sz="1300" dirty="0"/>
              <a:t>Share your own experiences and opinions; avoid "they say" statements</a:t>
            </a:r>
          </a:p>
          <a:p>
            <a:pPr>
              <a:lnSpc>
                <a:spcPct val="101000"/>
              </a:lnSpc>
            </a:pPr>
            <a:r>
              <a:rPr lang="en-US" sz="1300" dirty="0"/>
              <a:t>One speaker at a time</a:t>
            </a:r>
          </a:p>
          <a:p>
            <a:pPr>
              <a:lnSpc>
                <a:spcPct val="101000"/>
              </a:lnSpc>
            </a:pPr>
            <a:r>
              <a:rPr lang="en-US" sz="1300" dirty="0"/>
              <a:t>Keep discussions focused on topic at hand</a:t>
            </a:r>
          </a:p>
          <a:p>
            <a:pPr>
              <a:lnSpc>
                <a:spcPct val="101000"/>
              </a:lnSpc>
            </a:pPr>
            <a:r>
              <a:rPr lang="en-US" sz="1300" dirty="0"/>
              <a:t>Honor time limits - start and end on time</a:t>
            </a:r>
          </a:p>
          <a:p>
            <a:pPr>
              <a:lnSpc>
                <a:spcPct val="101000"/>
              </a:lnSpc>
            </a:pPr>
            <a:endParaRPr lang="en-US" sz="1300" dirty="0"/>
          </a:p>
        </p:txBody>
      </p:sp>
    </p:spTree>
    <p:extLst>
      <p:ext uri="{BB962C8B-B14F-4D97-AF65-F5344CB8AC3E}">
        <p14:creationId xmlns:p14="http://schemas.microsoft.com/office/powerpoint/2010/main" val="2924382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BCA584-2A86-47E4-9394-979A2F3747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33BEEB-67BF-492D-BF82-5F68FF5DEEF3}"/>
              </a:ext>
            </a:extLst>
          </p:cNvPr>
          <p:cNvSpPr>
            <a:spLocks noGrp="1"/>
          </p:cNvSpPr>
          <p:nvPr>
            <p:ph type="title"/>
          </p:nvPr>
        </p:nvSpPr>
        <p:spPr>
          <a:xfrm>
            <a:off x="4949072" y="568345"/>
            <a:ext cx="6755199" cy="1560716"/>
          </a:xfrm>
        </p:spPr>
        <p:txBody>
          <a:bodyPr>
            <a:normAutofit/>
          </a:bodyPr>
          <a:lstStyle/>
          <a:p>
            <a:r>
              <a:rPr lang="en-US"/>
              <a:t>Decision Making</a:t>
            </a:r>
            <a:endParaRPr lang="en-US" dirty="0"/>
          </a:p>
        </p:txBody>
      </p:sp>
      <p:pic>
        <p:nvPicPr>
          <p:cNvPr id="7" name="Graphic 6" descr="Handshake">
            <a:extLst>
              <a:ext uri="{FF2B5EF4-FFF2-40B4-BE49-F238E27FC236}">
                <a16:creationId xmlns:a16="http://schemas.microsoft.com/office/drawing/2014/main" id="{801C8CE9-1CAE-4748-B212-758B5F8F2B4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3999" y="1309774"/>
            <a:ext cx="4001315" cy="4001315"/>
          </a:xfrm>
          <a:prstGeom prst="rect">
            <a:avLst/>
          </a:prstGeom>
        </p:spPr>
      </p:pic>
      <p:cxnSp>
        <p:nvCxnSpPr>
          <p:cNvPr id="12" name="Straight Connector 11">
            <a:extLst>
              <a:ext uri="{FF2B5EF4-FFF2-40B4-BE49-F238E27FC236}">
                <a16:creationId xmlns:a16="http://schemas.microsoft.com/office/drawing/2014/main" id="{9E3CFB81-8BB1-4358-A40D-323415E65B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49072" y="2176009"/>
            <a:ext cx="6755199"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3D1F388-4BE7-4C7B-B200-F9ED18A3A196}"/>
              </a:ext>
            </a:extLst>
          </p:cNvPr>
          <p:cNvSpPr>
            <a:spLocks noGrp="1"/>
          </p:cNvSpPr>
          <p:nvPr>
            <p:ph idx="1"/>
          </p:nvPr>
        </p:nvSpPr>
        <p:spPr>
          <a:xfrm>
            <a:off x="4949072" y="2438399"/>
            <a:ext cx="6755199" cy="3661955"/>
          </a:xfrm>
        </p:spPr>
        <p:txBody>
          <a:bodyPr>
            <a:normAutofit/>
          </a:bodyPr>
          <a:lstStyle/>
          <a:p>
            <a:pPr marL="0" indent="0">
              <a:buNone/>
            </a:pPr>
            <a:r>
              <a:rPr lang="en-US" i="1" dirty="0"/>
              <a:t>Will decisions be made by: </a:t>
            </a:r>
          </a:p>
          <a:p>
            <a:r>
              <a:rPr lang="en-US" i="1" dirty="0"/>
              <a:t>Leadership</a:t>
            </a:r>
          </a:p>
          <a:p>
            <a:r>
              <a:rPr lang="en-US" i="1" dirty="0"/>
              <a:t>Consensus: where everyone can agree to support the final decision? </a:t>
            </a:r>
          </a:p>
          <a:p>
            <a:r>
              <a:rPr lang="en-US" i="1" dirty="0"/>
              <a:t>Democracy by vote: where everyone can agree to support the final decision</a:t>
            </a:r>
          </a:p>
          <a:p>
            <a:r>
              <a:rPr lang="en-US" i="1" dirty="0"/>
              <a:t>Will the team leader get input but make the final decision?</a:t>
            </a:r>
            <a:endParaRPr lang="en-US" dirty="0"/>
          </a:p>
        </p:txBody>
      </p:sp>
    </p:spTree>
    <p:extLst>
      <p:ext uri="{BB962C8B-B14F-4D97-AF65-F5344CB8AC3E}">
        <p14:creationId xmlns:p14="http://schemas.microsoft.com/office/powerpoint/2010/main" val="4210212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9F21D33-7C72-4D9D-AB31-56CD5D229E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505994-8FE5-4735-A726-B05B77EE6A44}"/>
              </a:ext>
            </a:extLst>
          </p:cNvPr>
          <p:cNvSpPr>
            <a:spLocks noGrp="1"/>
          </p:cNvSpPr>
          <p:nvPr>
            <p:ph type="title"/>
          </p:nvPr>
        </p:nvSpPr>
        <p:spPr>
          <a:xfrm>
            <a:off x="8466230" y="2274276"/>
            <a:ext cx="3229574" cy="3821723"/>
          </a:xfrm>
        </p:spPr>
        <p:txBody>
          <a:bodyPr anchor="t">
            <a:normAutofit/>
          </a:bodyPr>
          <a:lstStyle/>
          <a:p>
            <a:r>
              <a:rPr lang="en-US" sz="3400" dirty="0"/>
              <a:t>Effective Teamwork</a:t>
            </a:r>
          </a:p>
        </p:txBody>
      </p:sp>
      <p:cxnSp>
        <p:nvCxnSpPr>
          <p:cNvPr id="12" name="Straight Connector 11">
            <a:extLst>
              <a:ext uri="{FF2B5EF4-FFF2-40B4-BE49-F238E27FC236}">
                <a16:creationId xmlns:a16="http://schemas.microsoft.com/office/drawing/2014/main" id="{82F133EB-00E6-4683-85DC-CDF96516426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466230" y="2050626"/>
            <a:ext cx="3227832"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5005A929-6D51-4B2A-8D5F-A038CDB623C3}"/>
              </a:ext>
            </a:extLst>
          </p:cNvPr>
          <p:cNvGraphicFramePr>
            <a:graphicFrameLocks noGrp="1"/>
          </p:cNvGraphicFramePr>
          <p:nvPr>
            <p:ph idx="1"/>
            <p:extLst>
              <p:ext uri="{D42A27DB-BD31-4B8C-83A1-F6EECF244321}">
                <p14:modId xmlns:p14="http://schemas.microsoft.com/office/powerpoint/2010/main" val="3472383014"/>
              </p:ext>
            </p:extLst>
          </p:nvPr>
        </p:nvGraphicFramePr>
        <p:xfrm>
          <a:off x="642938" y="642938"/>
          <a:ext cx="7188200"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33039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3142D0-3112-4D80-B5AB-2304330816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89EA8A-A840-4082-9D82-9AB48A9F0EF6}"/>
              </a:ext>
            </a:extLst>
          </p:cNvPr>
          <p:cNvSpPr>
            <a:spLocks noGrp="1"/>
          </p:cNvSpPr>
          <p:nvPr>
            <p:ph type="title"/>
          </p:nvPr>
        </p:nvSpPr>
        <p:spPr>
          <a:xfrm>
            <a:off x="7552944" y="568345"/>
            <a:ext cx="4151327" cy="3683613"/>
          </a:xfrm>
        </p:spPr>
        <p:txBody>
          <a:bodyPr anchor="b">
            <a:normAutofit/>
          </a:bodyPr>
          <a:lstStyle/>
          <a:p>
            <a:r>
              <a:rPr lang="en-US" i="1" dirty="0"/>
              <a:t>Mutual Accountability:</a:t>
            </a:r>
            <a:endParaRPr lang="en-US" dirty="0"/>
          </a:p>
        </p:txBody>
      </p:sp>
      <p:cxnSp>
        <p:nvCxnSpPr>
          <p:cNvPr id="12" name="Straight Connector 11">
            <a:extLst>
              <a:ext uri="{FF2B5EF4-FFF2-40B4-BE49-F238E27FC236}">
                <a16:creationId xmlns:a16="http://schemas.microsoft.com/office/drawing/2014/main" id="{F2DBB21D-8BE0-417D-B2D5-0FECEB687F5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52944" y="4573693"/>
            <a:ext cx="415132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ACFEC34B-4AA3-43CD-B631-5640214F0FEC}"/>
              </a:ext>
            </a:extLst>
          </p:cNvPr>
          <p:cNvGraphicFramePr>
            <a:graphicFrameLocks noGrp="1"/>
          </p:cNvGraphicFramePr>
          <p:nvPr>
            <p:ph idx="1"/>
            <p:extLst>
              <p:ext uri="{D42A27DB-BD31-4B8C-83A1-F6EECF244321}">
                <p14:modId xmlns:p14="http://schemas.microsoft.com/office/powerpoint/2010/main" val="3610684282"/>
              </p:ext>
            </p:extLst>
          </p:nvPr>
        </p:nvGraphicFramePr>
        <p:xfrm>
          <a:off x="642938" y="644525"/>
          <a:ext cx="6266539" cy="5248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44855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9F21D33-7C72-4D9D-AB31-56CD5D229E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A1C68C-D512-4D3F-86FF-F3981206FF1F}"/>
              </a:ext>
            </a:extLst>
          </p:cNvPr>
          <p:cNvSpPr>
            <a:spLocks noGrp="1"/>
          </p:cNvSpPr>
          <p:nvPr>
            <p:ph type="title"/>
          </p:nvPr>
        </p:nvSpPr>
        <p:spPr>
          <a:xfrm>
            <a:off x="8466230" y="2274276"/>
            <a:ext cx="3229574" cy="3821723"/>
          </a:xfrm>
        </p:spPr>
        <p:txBody>
          <a:bodyPr anchor="t">
            <a:normAutofit/>
          </a:bodyPr>
          <a:lstStyle/>
          <a:p>
            <a:r>
              <a:rPr lang="en-US" sz="3400"/>
              <a:t>Reflection</a:t>
            </a:r>
          </a:p>
        </p:txBody>
      </p:sp>
      <p:cxnSp>
        <p:nvCxnSpPr>
          <p:cNvPr id="12" name="Straight Connector 11">
            <a:extLst>
              <a:ext uri="{FF2B5EF4-FFF2-40B4-BE49-F238E27FC236}">
                <a16:creationId xmlns:a16="http://schemas.microsoft.com/office/drawing/2014/main" id="{82F133EB-00E6-4683-85DC-CDF96516426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466230" y="2050626"/>
            <a:ext cx="3227832"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5E3A1ED9-F2B4-4ED5-8269-D4F15C242F90}"/>
              </a:ext>
            </a:extLst>
          </p:cNvPr>
          <p:cNvGraphicFramePr>
            <a:graphicFrameLocks noGrp="1"/>
          </p:cNvGraphicFramePr>
          <p:nvPr>
            <p:ph idx="1"/>
            <p:extLst>
              <p:ext uri="{D42A27DB-BD31-4B8C-83A1-F6EECF244321}">
                <p14:modId xmlns:p14="http://schemas.microsoft.com/office/powerpoint/2010/main" val="1929999074"/>
              </p:ext>
            </p:extLst>
          </p:nvPr>
        </p:nvGraphicFramePr>
        <p:xfrm>
          <a:off x="642938" y="642938"/>
          <a:ext cx="7188200"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82298519"/>
      </p:ext>
    </p:extLst>
  </p:cSld>
  <p:clrMapOvr>
    <a:masterClrMapping/>
  </p:clrMapOvr>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AACE42CE-5C67-4514-8A89-3472F564E1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2071</Words>
  <Application>Microsoft Office PowerPoint</Application>
  <PresentationFormat>Widescreen</PresentationFormat>
  <Paragraphs>165</Paragraphs>
  <Slides>15</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Calibri</vt:lpstr>
      <vt:lpstr>Century Schoolbook</vt:lpstr>
      <vt:lpstr>Corbel</vt:lpstr>
      <vt:lpstr>Feathered</vt:lpstr>
      <vt:lpstr>Building and Managing your team</vt:lpstr>
      <vt:lpstr>Mission</vt:lpstr>
      <vt:lpstr>Goals</vt:lpstr>
      <vt:lpstr> Roles and responsibilities</vt:lpstr>
      <vt:lpstr>Ground rules for meetings</vt:lpstr>
      <vt:lpstr>Decision Making</vt:lpstr>
      <vt:lpstr>Effective Teamwork</vt:lpstr>
      <vt:lpstr>Mutual Accountability:</vt:lpstr>
      <vt:lpstr>Reflection</vt:lpstr>
      <vt:lpstr>Acknowledge and Reward </vt:lpstr>
      <vt:lpstr>Dealing with conflict</vt:lpstr>
      <vt:lpstr>Use techniques to de-escalate the immediate situation  </vt:lpstr>
      <vt:lpstr>Use effective communication and listening techniques  </vt:lpstr>
      <vt:lpstr>Focus on outcomes and follow through  </vt:lpstr>
      <vt:lpstr>Observation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and Managing your team</dc:title>
  <dc:creator>Susan Brandt</dc:creator>
  <cp:lastModifiedBy>Susan Brandt</cp:lastModifiedBy>
  <cp:revision>4</cp:revision>
  <dcterms:created xsi:type="dcterms:W3CDTF">2020-01-14T21:06:12Z</dcterms:created>
  <dcterms:modified xsi:type="dcterms:W3CDTF">2020-01-14T21:34:05Z</dcterms:modified>
</cp:coreProperties>
</file>