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66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2" autoAdjust="0"/>
    <p:restoredTop sz="86477" autoAdjust="0"/>
  </p:normalViewPr>
  <p:slideViewPr>
    <p:cSldViewPr>
      <p:cViewPr varScale="1">
        <p:scale>
          <a:sx n="63" d="100"/>
          <a:sy n="63" d="100"/>
        </p:scale>
        <p:origin x="1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Networking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ping </a:t>
            </a:r>
            <a:r>
              <a:rPr lang="en-US" dirty="0"/>
              <a:t>– command used to determine if a remote location is reachable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7010400" cy="232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6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traceroute – </a:t>
            </a:r>
            <a:r>
              <a:rPr lang="en-US" dirty="0"/>
              <a:t>command that displays a listing of all the “hops” network traffic takes to get from the local system to a specified host.</a:t>
            </a:r>
          </a:p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0"/>
            <a:ext cx="6923312" cy="2316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200"/>
            <a:ext cx="6923312" cy="3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4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b="1" i="1" dirty="0" err="1"/>
              <a:t>netstat</a:t>
            </a:r>
            <a:r>
              <a:rPr lang="en-US" dirty="0"/>
              <a:t> – command used to examine various network settings and statistics.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00400"/>
            <a:ext cx="6705600" cy="342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0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b="1" i="1" dirty="0"/>
              <a:t>ftp</a:t>
            </a:r>
            <a:r>
              <a:rPr lang="en-US" dirty="0"/>
              <a:t> – command used for file transfer protocol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05110"/>
            <a:ext cx="6164271" cy="80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5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b="1" i="1" dirty="0" err="1"/>
              <a:t>wget</a:t>
            </a:r>
            <a:r>
              <a:rPr lang="en-US" b="1" i="1" dirty="0"/>
              <a:t> </a:t>
            </a:r>
            <a:r>
              <a:rPr lang="en-US" dirty="0"/>
              <a:t>– command used to downloading files from the web and FTP sites</a:t>
            </a:r>
          </a:p>
          <a:p>
            <a:pPr lvl="1"/>
            <a:r>
              <a:rPr lang="en-US" dirty="0" err="1"/>
              <a:t>wget</a:t>
            </a:r>
            <a:r>
              <a:rPr lang="en-US" dirty="0"/>
              <a:t> linuxcommand.com</a:t>
            </a:r>
          </a:p>
          <a:p>
            <a:pPr lvl="1"/>
            <a:r>
              <a:rPr lang="en-US" dirty="0"/>
              <a:t>ls</a:t>
            </a:r>
          </a:p>
          <a:p>
            <a:pPr lvl="1"/>
            <a:r>
              <a:rPr lang="en-US" dirty="0" err="1"/>
              <a:t>gedit</a:t>
            </a:r>
            <a:r>
              <a:rPr lang="en-US" dirty="0"/>
              <a:t> index.html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4038599"/>
            <a:ext cx="7204735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6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b="1" i="1" dirty="0" err="1"/>
              <a:t>ssh</a:t>
            </a:r>
            <a:r>
              <a:rPr lang="en-US" b="1" i="1" dirty="0"/>
              <a:t> </a:t>
            </a:r>
            <a:r>
              <a:rPr lang="en-US" dirty="0"/>
              <a:t>– command used to communicate securely with a remote host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21104"/>
            <a:ext cx="6262635" cy="127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90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3630</TotalTime>
  <Words>128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The Linux Command Line Chapter 16</vt:lpstr>
      <vt:lpstr>Networking</vt:lpstr>
      <vt:lpstr>Networking</vt:lpstr>
      <vt:lpstr>Networking</vt:lpstr>
      <vt:lpstr>Networking</vt:lpstr>
      <vt:lpstr>Networking</vt:lpstr>
      <vt:lpstr>Networking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110</cp:revision>
  <dcterms:created xsi:type="dcterms:W3CDTF">2006-08-16T00:00:00Z</dcterms:created>
  <dcterms:modified xsi:type="dcterms:W3CDTF">2016-11-21T22:04:17Z</dcterms:modified>
</cp:coreProperties>
</file>