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86477" autoAdjust="0"/>
  </p:normalViewPr>
  <p:slideViewPr>
    <p:cSldViewPr>
      <p:cViewPr varScale="1">
        <p:scale>
          <a:sx n="63" d="100"/>
          <a:sy n="63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22-Nov-16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b="1" i="1" dirty="0"/>
              <a:t>Permissions</a:t>
            </a:r>
            <a:endParaRPr lang="en-US" sz="2800" b="1" i="1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4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Files permissions are divided in three levels: owner, group, everybody</a:t>
            </a:r>
          </a:p>
          <a:p>
            <a:pPr lvl="1"/>
            <a:r>
              <a:rPr lang="en-US" dirty="0" err="1"/>
              <a:t>ls</a:t>
            </a:r>
            <a:r>
              <a:rPr lang="en-US" dirty="0"/>
              <a:t> -l</a:t>
            </a:r>
          </a:p>
          <a:p>
            <a:r>
              <a:rPr lang="en-US" b="1" i="1" dirty="0"/>
              <a:t>id -</a:t>
            </a:r>
            <a:r>
              <a:rPr lang="en-US" dirty="0"/>
              <a:t> command used to find out information about your identity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3602"/>
            <a:ext cx="6048520" cy="84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3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4139738" cy="9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2" y="1724911"/>
            <a:ext cx="3806588" cy="3123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9794"/>
            <a:ext cx="5022376" cy="26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16938"/>
            <a:ext cx="5016688" cy="329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03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chmod</a:t>
            </a:r>
            <a:r>
              <a:rPr lang="en-US" dirty="0"/>
              <a:t> – command to change the mode or permissions of a file or directory</a:t>
            </a:r>
          </a:p>
          <a:p>
            <a:r>
              <a:rPr lang="en-US" dirty="0"/>
              <a:t>Permissions represented using octal notation</a:t>
            </a:r>
          </a:p>
          <a:p>
            <a:pPr lvl="1"/>
            <a:r>
              <a:rPr lang="en-US" dirty="0"/>
              <a:t>&gt; foo.txt</a:t>
            </a:r>
          </a:p>
          <a:p>
            <a:pPr lvl="1"/>
            <a:r>
              <a:rPr lang="en-US" dirty="0" err="1"/>
              <a:t>ls</a:t>
            </a:r>
            <a:r>
              <a:rPr lang="en-US" dirty="0"/>
              <a:t> -l foo.txt</a:t>
            </a:r>
          </a:p>
          <a:p>
            <a:pPr lvl="1"/>
            <a:r>
              <a:rPr lang="en-US" dirty="0" err="1"/>
              <a:t>chmod</a:t>
            </a:r>
            <a:r>
              <a:rPr lang="en-US" dirty="0"/>
              <a:t> 600 foo.txt</a:t>
            </a:r>
          </a:p>
          <a:p>
            <a:pPr lvl="1"/>
            <a:r>
              <a:rPr lang="en-US" dirty="0" err="1"/>
              <a:t>ls</a:t>
            </a:r>
            <a:r>
              <a:rPr lang="en-US" dirty="0"/>
              <a:t> -l foo.txt</a:t>
            </a:r>
          </a:p>
          <a:p>
            <a:pPr lvl="1"/>
            <a:r>
              <a:rPr lang="en-US" dirty="0" err="1"/>
              <a:t>chmod</a:t>
            </a:r>
            <a:r>
              <a:rPr lang="en-US" dirty="0"/>
              <a:t> 777 foo.txt</a:t>
            </a:r>
          </a:p>
          <a:p>
            <a:pPr lvl="1"/>
            <a:r>
              <a:rPr lang="en-US" dirty="0" err="1"/>
              <a:t>ls</a:t>
            </a:r>
            <a:r>
              <a:rPr lang="en-US" dirty="0"/>
              <a:t> -l foo.txt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3520057" cy="165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886" y="4838700"/>
            <a:ext cx="3458172" cy="165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14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Identities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su</a:t>
            </a:r>
            <a:r>
              <a:rPr lang="en-US" dirty="0"/>
              <a:t> - command that allows you to log in as another user</a:t>
            </a:r>
          </a:p>
          <a:p>
            <a:pPr lvl="1"/>
            <a:r>
              <a:rPr lang="en-US" dirty="0" err="1"/>
              <a:t>su</a:t>
            </a:r>
            <a:r>
              <a:rPr lang="en-US" dirty="0"/>
              <a:t> –</a:t>
            </a:r>
          </a:p>
          <a:p>
            <a:pPr lvl="1"/>
            <a:r>
              <a:rPr lang="en-US" dirty="0" err="1"/>
              <a:t>su</a:t>
            </a:r>
            <a:r>
              <a:rPr lang="en-US" dirty="0"/>
              <a:t> – username</a:t>
            </a:r>
          </a:p>
          <a:p>
            <a:r>
              <a:rPr lang="en-US" b="1" i="1" dirty="0" err="1"/>
              <a:t>sudo</a:t>
            </a:r>
            <a:r>
              <a:rPr lang="en-US" dirty="0"/>
              <a:t> - command that allows you to execute commands as a different user, usually a </a:t>
            </a:r>
            <a:r>
              <a:rPr lang="en-US" dirty="0" err="1"/>
              <a:t>superuser</a:t>
            </a:r>
            <a:r>
              <a:rPr lang="en-US" dirty="0"/>
              <a:t> in a controlled way</a:t>
            </a:r>
          </a:p>
          <a:p>
            <a:pPr lvl="1"/>
            <a:r>
              <a:rPr lang="en-US" dirty="0" err="1"/>
              <a:t>sudo</a:t>
            </a:r>
            <a:r>
              <a:rPr lang="en-US" dirty="0"/>
              <a:t> </a:t>
            </a:r>
          </a:p>
          <a:p>
            <a:r>
              <a:rPr lang="en-US" b="1" i="1" dirty="0" err="1"/>
              <a:t>chown</a:t>
            </a:r>
            <a:r>
              <a:rPr lang="en-US" dirty="0"/>
              <a:t> - command used to change the owner of a file</a:t>
            </a:r>
          </a:p>
          <a:p>
            <a:r>
              <a:rPr lang="en-US" b="1" i="1" dirty="0" err="1"/>
              <a:t>passwd</a:t>
            </a:r>
            <a:r>
              <a:rPr lang="en-US" dirty="0"/>
              <a:t> - command used to change the password</a:t>
            </a:r>
          </a:p>
        </p:txBody>
      </p:sp>
    </p:spTree>
    <p:extLst>
      <p:ext uri="{BB962C8B-B14F-4D97-AF65-F5344CB8AC3E}">
        <p14:creationId xmlns:p14="http://schemas.microsoft.com/office/powerpoint/2010/main" val="620378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3442</TotalTime>
  <Words>160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Executive</vt:lpstr>
      <vt:lpstr>The Linux Command Line Chapter 9</vt:lpstr>
      <vt:lpstr>Ownership</vt:lpstr>
      <vt:lpstr>PowerPoint Presentation</vt:lpstr>
      <vt:lpstr>Change Mode</vt:lpstr>
      <vt:lpstr>Changing Identities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103</cp:revision>
  <dcterms:created xsi:type="dcterms:W3CDTF">2006-08-16T00:00:00Z</dcterms:created>
  <dcterms:modified xsi:type="dcterms:W3CDTF">2016-11-23T03:45:37Z</dcterms:modified>
</cp:coreProperties>
</file>