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2" r:id="rId3"/>
    <p:sldId id="265" r:id="rId4"/>
    <p:sldId id="267" r:id="rId5"/>
    <p:sldId id="263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02" autoAdjust="0"/>
    <p:restoredTop sz="86477" autoAdjust="0"/>
  </p:normalViewPr>
  <p:slideViewPr>
    <p:cSldViewPr>
      <p:cViewPr varScale="1">
        <p:scale>
          <a:sx n="63" d="100"/>
          <a:sy n="63" d="100"/>
        </p:scale>
        <p:origin x="17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1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23-Nov-16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23-Nov-16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23-Nov-16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23-Nov-16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23-Nov-16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Linux Command Line Chapter 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953000"/>
            <a:ext cx="6934200" cy="1219200"/>
          </a:xfrm>
        </p:spPr>
        <p:txBody>
          <a:bodyPr>
            <a:normAutofit/>
          </a:bodyPr>
          <a:lstStyle/>
          <a:p>
            <a:r>
              <a:rPr lang="en-US" b="1" i="1" dirty="0"/>
              <a:t>Archiving And Backup</a:t>
            </a:r>
            <a:endParaRPr lang="en-US" sz="2800" b="1" i="1" dirty="0"/>
          </a:p>
          <a:p>
            <a:r>
              <a:rPr lang="en-US" sz="1600" dirty="0"/>
              <a:t>Prepared by Dr. Reyes, New York City College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2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i="1" dirty="0" err="1"/>
              <a:t>gzip</a:t>
            </a:r>
            <a:r>
              <a:rPr lang="en-US" b="1" i="1" dirty="0"/>
              <a:t> </a:t>
            </a:r>
            <a:r>
              <a:rPr lang="en-US" dirty="0"/>
              <a:t>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i="1" dirty="0" err="1"/>
              <a:t>gzip</a:t>
            </a:r>
            <a:r>
              <a:rPr lang="en-US" dirty="0"/>
              <a:t> – command used to compress one or more files</a:t>
            </a:r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514600"/>
            <a:ext cx="7010400" cy="513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573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gunzip</a:t>
            </a:r>
            <a:r>
              <a:rPr lang="en-US" b="1" i="1" dirty="0"/>
              <a:t> </a:t>
            </a:r>
            <a:r>
              <a:rPr lang="en-US" dirty="0"/>
              <a:t>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i="1" dirty="0" err="1"/>
              <a:t>gunzip</a:t>
            </a:r>
            <a:r>
              <a:rPr lang="en-US" dirty="0"/>
              <a:t> – command used to decompress files</a:t>
            </a:r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590800"/>
            <a:ext cx="5696597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789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tar</a:t>
            </a:r>
            <a:r>
              <a:rPr lang="en-US" dirty="0"/>
              <a:t> 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tar </a:t>
            </a:r>
            <a:r>
              <a:rPr lang="en-US" dirty="0"/>
              <a:t>– Command used </a:t>
            </a:r>
            <a:r>
              <a:rPr lang="en-US" dirty="0"/>
              <a:t>for archiving files. It’s name is short for </a:t>
            </a:r>
            <a:r>
              <a:rPr lang="en-US" i="1" dirty="0"/>
              <a:t>tape archive.</a:t>
            </a:r>
          </a:p>
          <a:p>
            <a:r>
              <a:rPr lang="en-US" dirty="0"/>
              <a:t>Modes: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95600"/>
            <a:ext cx="4953000" cy="16607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5238348"/>
            <a:ext cx="6928483" cy="47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762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zip </a:t>
            </a:r>
            <a:r>
              <a:rPr lang="en-US" dirty="0"/>
              <a:t>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zip</a:t>
            </a:r>
            <a:r>
              <a:rPr lang="en-US" dirty="0"/>
              <a:t> – command that is both a compression tool and an archiver</a:t>
            </a:r>
          </a:p>
          <a:p>
            <a:pPr lvl="1"/>
            <a:r>
              <a:rPr lang="en-US" dirty="0"/>
              <a:t>Usage: zip options </a:t>
            </a:r>
            <a:r>
              <a:rPr lang="en-US" dirty="0" err="1"/>
              <a:t>zipfilename</a:t>
            </a:r>
            <a:r>
              <a:rPr lang="en-US" dirty="0"/>
              <a:t> file1, file,2, ...,  </a:t>
            </a:r>
            <a:r>
              <a:rPr lang="en-US" dirty="0" err="1"/>
              <a:t>filen</a:t>
            </a:r>
            <a:endParaRPr lang="en-US" dirty="0"/>
          </a:p>
          <a:p>
            <a:r>
              <a:rPr lang="en-US" dirty="0"/>
              <a:t>Example: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352800"/>
            <a:ext cx="7254236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981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unzip </a:t>
            </a:r>
            <a:r>
              <a:rPr lang="en-US" dirty="0"/>
              <a:t>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unzip</a:t>
            </a:r>
            <a:r>
              <a:rPr lang="en-US" dirty="0"/>
              <a:t> - command used to decompress a zip file</a:t>
            </a:r>
          </a:p>
          <a:p>
            <a:pPr lvl="1"/>
            <a:r>
              <a:rPr lang="en-US" dirty="0"/>
              <a:t>Usage: unzip </a:t>
            </a:r>
            <a:r>
              <a:rPr lang="en-US" i="1" dirty="0"/>
              <a:t>options</a:t>
            </a:r>
            <a:r>
              <a:rPr lang="en-US" dirty="0"/>
              <a:t> </a:t>
            </a:r>
            <a:r>
              <a:rPr lang="en-US" dirty="0" err="1"/>
              <a:t>zipfilename</a:t>
            </a:r>
            <a:endParaRPr lang="en-US" dirty="0"/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015587"/>
            <a:ext cx="7010400" cy="41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057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3527</TotalTime>
  <Words>115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Courier New</vt:lpstr>
      <vt:lpstr>Palatino Linotype</vt:lpstr>
      <vt:lpstr>Executive</vt:lpstr>
      <vt:lpstr>The Linux Command Line Chapter 18</vt:lpstr>
      <vt:lpstr>gzip Command</vt:lpstr>
      <vt:lpstr>gunzip Command</vt:lpstr>
      <vt:lpstr>tar Command</vt:lpstr>
      <vt:lpstr>zip Command</vt:lpstr>
      <vt:lpstr>unzip Command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EMT 2390L Lecture 1</dc:title>
  <dc:creator>José Reyes Álamo</dc:creator>
  <cp:lastModifiedBy>José Reyes</cp:lastModifiedBy>
  <cp:revision>111</cp:revision>
  <dcterms:created xsi:type="dcterms:W3CDTF">2006-08-16T00:00:00Z</dcterms:created>
  <dcterms:modified xsi:type="dcterms:W3CDTF">2016-11-23T17:36:16Z</dcterms:modified>
</cp:coreProperties>
</file>