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6" r:id="rId2"/>
    <p:sldId id="257" r:id="rId3"/>
    <p:sldId id="259" r:id="rId4"/>
    <p:sldId id="267" r:id="rId5"/>
    <p:sldId id="260" r:id="rId6"/>
    <p:sldId id="268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294" autoAdjust="0"/>
    <p:restoredTop sz="86477" autoAdjust="0"/>
  </p:normalViewPr>
  <p:slideViewPr>
    <p:cSldViewPr>
      <p:cViewPr varScale="1">
        <p:scale>
          <a:sx n="64" d="100"/>
          <a:sy n="64" d="100"/>
        </p:scale>
        <p:origin x="1374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876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26-Oct-16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26-Oct-16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26-Oct-16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26-Oct-16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26-Oct-16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26-Oct-16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26-Oct-16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26-Oct-16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26-Oct-16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26-Oct-16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26-Oct-16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1D8BD707-D9CF-40AE-B4C6-C98DA3205C09}" type="datetimeFigureOut">
              <a:rPr lang="en-US" smtClean="0"/>
              <a:pPr/>
              <a:t>26-Oct-16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Linux Command Line Chapter </a:t>
            </a:r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4953000"/>
            <a:ext cx="6934200" cy="1219200"/>
          </a:xfrm>
        </p:spPr>
        <p:txBody>
          <a:bodyPr>
            <a:normAutofit/>
          </a:bodyPr>
          <a:lstStyle/>
          <a:p>
            <a:r>
              <a:rPr lang="en-US" sz="2800" b="1" i="1" dirty="0" smtClean="0"/>
              <a:t>Redirection</a:t>
            </a:r>
            <a:endParaRPr lang="en-US" sz="2800" b="1" i="1" dirty="0" smtClean="0"/>
          </a:p>
          <a:p>
            <a:r>
              <a:rPr lang="en-US" sz="1600" dirty="0" smtClean="0"/>
              <a:t>Prepared </a:t>
            </a:r>
            <a:r>
              <a:rPr lang="en-US" sz="1600" dirty="0"/>
              <a:t>by Dr. </a:t>
            </a:r>
            <a:r>
              <a:rPr lang="en-US" sz="1600" dirty="0" smtClean="0"/>
              <a:t>Reyes, New York City College of Technology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23489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Redirection</a:t>
            </a:r>
          </a:p>
          <a:p>
            <a:r>
              <a:rPr lang="en-US" dirty="0" smtClean="0"/>
              <a:t>Pipelines</a:t>
            </a:r>
          </a:p>
          <a:p>
            <a:r>
              <a:rPr lang="en-US" dirty="0" smtClean="0"/>
              <a:t>Patterns</a:t>
            </a:r>
          </a:p>
          <a:p>
            <a:r>
              <a:rPr lang="en-US" dirty="0" smtClean="0"/>
              <a:t>Expansions</a:t>
            </a:r>
          </a:p>
          <a:p>
            <a:r>
              <a:rPr lang="en-US" dirty="0" smtClean="0"/>
              <a:t>Shell Arithmetic</a:t>
            </a:r>
          </a:p>
          <a:p>
            <a:r>
              <a:rPr lang="en-US" dirty="0" smtClean="0"/>
              <a:t>Brace Expansion</a:t>
            </a:r>
          </a:p>
          <a:p>
            <a:r>
              <a:rPr lang="en-US" dirty="0" smtClean="0"/>
              <a:t>Escape</a:t>
            </a:r>
            <a:r>
              <a:rPr lang="en-US" baseline="0" dirty="0" smtClean="0"/>
              <a:t> Characters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67969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Redirection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i="1" dirty="0" err="1" smtClean="0"/>
              <a:t>stdout</a:t>
            </a:r>
            <a:r>
              <a:rPr lang="en-US" i="1" dirty="0" smtClean="0"/>
              <a:t> </a:t>
            </a:r>
            <a:r>
              <a:rPr lang="en-US" dirty="0" smtClean="0"/>
              <a:t>– default output stream</a:t>
            </a:r>
            <a:endParaRPr lang="en-US" i="1" dirty="0" smtClean="0"/>
          </a:p>
          <a:p>
            <a:r>
              <a:rPr lang="en-US" dirty="0" smtClean="0"/>
              <a:t>To redirect output from </a:t>
            </a:r>
            <a:r>
              <a:rPr lang="en-US" i="1" dirty="0" err="1" smtClean="0"/>
              <a:t>stdout</a:t>
            </a:r>
            <a:r>
              <a:rPr lang="en-US" i="1" dirty="0" smtClean="0"/>
              <a:t> </a:t>
            </a:r>
            <a:r>
              <a:rPr lang="en-US" dirty="0" smtClean="0"/>
              <a:t>use </a:t>
            </a:r>
            <a:r>
              <a:rPr lang="en-US" dirty="0" smtClean="0"/>
              <a:t>&gt;</a:t>
            </a:r>
            <a:endParaRPr lang="en-US" dirty="0" smtClean="0"/>
          </a:p>
          <a:p>
            <a:pPr lvl="1"/>
            <a:r>
              <a:rPr lang="en-US" dirty="0" smtClean="0"/>
              <a:t>ls -l /</a:t>
            </a:r>
            <a:r>
              <a:rPr lang="en-US" dirty="0" err="1" smtClean="0"/>
              <a:t>usr</a:t>
            </a:r>
            <a:r>
              <a:rPr lang="en-US" dirty="0" smtClean="0"/>
              <a:t>/bin &gt; ls-output.txt</a:t>
            </a:r>
          </a:p>
          <a:p>
            <a:pPr lvl="1"/>
            <a:r>
              <a:rPr lang="en-US" dirty="0" smtClean="0"/>
              <a:t>This will create a file named ls-output.txt containing the output of the command at the left hand side of &gt;</a:t>
            </a:r>
            <a:endParaRPr lang="en-US" dirty="0" smtClean="0"/>
          </a:p>
          <a:p>
            <a:r>
              <a:rPr lang="en-US" dirty="0" smtClean="0"/>
              <a:t>To </a:t>
            </a:r>
            <a:r>
              <a:rPr lang="en-US" dirty="0" smtClean="0"/>
              <a:t>redirect and append use &gt;&gt;</a:t>
            </a:r>
          </a:p>
          <a:p>
            <a:pPr lvl="1"/>
            <a:r>
              <a:rPr lang="en-US" dirty="0"/>
              <a:t>ls -l /</a:t>
            </a:r>
            <a:r>
              <a:rPr lang="en-US" dirty="0" err="1"/>
              <a:t>usr</a:t>
            </a:r>
            <a:r>
              <a:rPr lang="en-US" dirty="0"/>
              <a:t>/bin &gt;&gt; </a:t>
            </a:r>
            <a:r>
              <a:rPr lang="en-US" dirty="0" smtClean="0"/>
              <a:t>ls-output.txt</a:t>
            </a:r>
          </a:p>
          <a:p>
            <a:pPr lvl="1"/>
            <a:r>
              <a:rPr lang="en-US" dirty="0"/>
              <a:t>This will </a:t>
            </a:r>
            <a:r>
              <a:rPr lang="en-US" dirty="0" smtClean="0"/>
              <a:t>append the output </a:t>
            </a:r>
            <a:r>
              <a:rPr lang="en-US" dirty="0"/>
              <a:t>of the command at the left hand side of </a:t>
            </a:r>
            <a:r>
              <a:rPr lang="en-US" dirty="0" smtClean="0"/>
              <a:t>&gt;&gt; to the file ls-output.txt, create it if it does not exist.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753446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Redirection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/>
              <a:t>cat</a:t>
            </a:r>
            <a:r>
              <a:rPr lang="en-US" dirty="0"/>
              <a:t> – reads one or more files and copies them to standard output</a:t>
            </a:r>
          </a:p>
          <a:p>
            <a:pPr lvl="1"/>
            <a:r>
              <a:rPr lang="en-US" dirty="0" smtClean="0"/>
              <a:t>Syntax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Example</a:t>
            </a:r>
          </a:p>
          <a:p>
            <a:pPr lvl="1"/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To redirect </a:t>
            </a:r>
            <a:r>
              <a:rPr lang="en-US" i="1" dirty="0" smtClean="0"/>
              <a:t>input</a:t>
            </a:r>
            <a:r>
              <a:rPr lang="en-US" dirty="0" smtClean="0"/>
              <a:t> use &lt;</a:t>
            </a:r>
          </a:p>
          <a:p>
            <a:pPr lvl="1"/>
            <a:r>
              <a:rPr lang="en-US" dirty="0" smtClean="0"/>
              <a:t>Example </a:t>
            </a:r>
          </a:p>
          <a:p>
            <a:pPr marL="457200" lvl="1" indent="0">
              <a:buNone/>
            </a:pPr>
            <a:r>
              <a:rPr lang="en-US" dirty="0"/>
              <a:t> </a:t>
            </a:r>
            <a:r>
              <a:rPr lang="en-US" dirty="0" smtClean="0"/>
              <a:t>    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2667000"/>
            <a:ext cx="2579916" cy="4572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3657600"/>
            <a:ext cx="5278813" cy="5334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7910" y="5429199"/>
            <a:ext cx="6987973" cy="696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03654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Pipelines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Pipelines allows you to redirect the output of one command and pipe it as input to another</a:t>
            </a:r>
          </a:p>
          <a:p>
            <a:r>
              <a:rPr lang="en-US" dirty="0" smtClean="0"/>
              <a:t>The operator is the vertical bar |</a:t>
            </a:r>
          </a:p>
          <a:p>
            <a:pPr lvl="1"/>
            <a:r>
              <a:rPr lang="en-US" dirty="0" smtClean="0"/>
              <a:t>Usage: command1 | command2 | … | </a:t>
            </a:r>
            <a:r>
              <a:rPr lang="en-US" dirty="0" err="1" smtClean="0"/>
              <a:t>commandN</a:t>
            </a:r>
            <a:endParaRPr lang="en-US" dirty="0" smtClean="0"/>
          </a:p>
          <a:p>
            <a:pPr lvl="1"/>
            <a:r>
              <a:rPr lang="en-US" dirty="0" err="1" smtClean="0"/>
              <a:t>ls</a:t>
            </a:r>
            <a:r>
              <a:rPr lang="en-US" dirty="0" smtClean="0"/>
              <a:t> -l /</a:t>
            </a:r>
            <a:r>
              <a:rPr lang="en-US" dirty="0" err="1" smtClean="0"/>
              <a:t>usr</a:t>
            </a:r>
            <a:r>
              <a:rPr lang="en-US" dirty="0" smtClean="0"/>
              <a:t>/bin </a:t>
            </a:r>
            <a:r>
              <a:rPr lang="en-US" b="1" dirty="0" smtClean="0"/>
              <a:t>|</a:t>
            </a:r>
            <a:r>
              <a:rPr lang="en-US" dirty="0" smtClean="0"/>
              <a:t> less</a:t>
            </a:r>
          </a:p>
          <a:p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20122455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/>
              <a:t>sort</a:t>
            </a:r>
            <a:r>
              <a:rPr lang="en-US" dirty="0"/>
              <a:t> – sorts the input</a:t>
            </a:r>
          </a:p>
          <a:p>
            <a:pPr lvl="1"/>
            <a:r>
              <a:rPr lang="de-DE" dirty="0"/>
              <a:t>ls /bin /usr/bin | </a:t>
            </a:r>
            <a:r>
              <a:rPr lang="de-DE" b="1" dirty="0"/>
              <a:t>sort</a:t>
            </a:r>
            <a:r>
              <a:rPr lang="de-DE" dirty="0"/>
              <a:t> | less</a:t>
            </a:r>
          </a:p>
          <a:p>
            <a:r>
              <a:rPr lang="de-DE" b="1" i="1" dirty="0"/>
              <a:t>uniq</a:t>
            </a:r>
            <a:r>
              <a:rPr lang="de-DE" dirty="0"/>
              <a:t> – removes duplicates</a:t>
            </a:r>
          </a:p>
          <a:p>
            <a:pPr lvl="1"/>
            <a:r>
              <a:rPr lang="de-DE" dirty="0"/>
              <a:t>ls /bin /usr/bin | sort | </a:t>
            </a:r>
            <a:r>
              <a:rPr lang="de-DE" b="1" dirty="0"/>
              <a:t>uniq </a:t>
            </a:r>
            <a:r>
              <a:rPr lang="de-DE" dirty="0"/>
              <a:t>| less</a:t>
            </a:r>
          </a:p>
          <a:p>
            <a:pPr lvl="1"/>
            <a:r>
              <a:rPr lang="de-DE" dirty="0"/>
              <a:t>ls /bin /usr/bin | sort | </a:t>
            </a:r>
            <a:r>
              <a:rPr lang="de-DE" b="1" dirty="0"/>
              <a:t>uniq </a:t>
            </a:r>
            <a:r>
              <a:rPr lang="de-DE" dirty="0"/>
              <a:t>-d | less</a:t>
            </a:r>
          </a:p>
          <a:p>
            <a:r>
              <a:rPr lang="de-DE" b="1" i="1" dirty="0"/>
              <a:t>wc</a:t>
            </a:r>
            <a:r>
              <a:rPr lang="de-DE" dirty="0"/>
              <a:t> - </a:t>
            </a:r>
            <a:r>
              <a:rPr lang="en-US" dirty="0"/>
              <a:t>command used to display the number of lines, words, and bytes contained in files.</a:t>
            </a:r>
          </a:p>
          <a:p>
            <a:pPr lvl="1"/>
            <a:r>
              <a:rPr lang="en-US" b="1" dirty="0" err="1"/>
              <a:t>wc</a:t>
            </a:r>
            <a:r>
              <a:rPr lang="en-US" b="1" dirty="0"/>
              <a:t> </a:t>
            </a:r>
            <a:r>
              <a:rPr lang="en-US" dirty="0"/>
              <a:t>ls-output.txt</a:t>
            </a:r>
          </a:p>
        </p:txBody>
      </p:sp>
    </p:spTree>
    <p:extLst>
      <p:ext uri="{BB962C8B-B14F-4D97-AF65-F5344CB8AC3E}">
        <p14:creationId xmlns:p14="http://schemas.microsoft.com/office/powerpoint/2010/main" val="17076200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Patterns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72000"/>
          </a:xfrm>
        </p:spPr>
        <p:txBody>
          <a:bodyPr>
            <a:noAutofit/>
          </a:bodyPr>
          <a:lstStyle/>
          <a:p>
            <a:r>
              <a:rPr lang="en-US" sz="2000" b="1" i="1" dirty="0" smtClean="0"/>
              <a:t>grep</a:t>
            </a:r>
            <a:r>
              <a:rPr lang="en-US" sz="2000" dirty="0" smtClean="0"/>
              <a:t> – a powerful program that allows you to find text patterns within files. When grep finds the pattern, it prints out the lines containing it.</a:t>
            </a:r>
          </a:p>
          <a:p>
            <a:pPr lvl="1"/>
            <a:r>
              <a:rPr lang="en-US" sz="1400" dirty="0" smtClean="0"/>
              <a:t>ls /bin /</a:t>
            </a:r>
            <a:r>
              <a:rPr lang="en-US" sz="1400" dirty="0" err="1" smtClean="0"/>
              <a:t>usr</a:t>
            </a:r>
            <a:r>
              <a:rPr lang="en-US" sz="1400" dirty="0" smtClean="0"/>
              <a:t>/bin | sort | </a:t>
            </a:r>
            <a:r>
              <a:rPr lang="en-US" sz="1400" dirty="0" err="1" smtClean="0"/>
              <a:t>uniq</a:t>
            </a:r>
            <a:r>
              <a:rPr lang="en-US" sz="1400" dirty="0" smtClean="0"/>
              <a:t> | </a:t>
            </a:r>
            <a:r>
              <a:rPr lang="en-US" sz="1400" b="1" dirty="0" smtClean="0"/>
              <a:t>grep </a:t>
            </a:r>
            <a:r>
              <a:rPr lang="en-US" sz="1400" dirty="0" smtClean="0"/>
              <a:t>zip</a:t>
            </a:r>
          </a:p>
          <a:p>
            <a:r>
              <a:rPr lang="en-US" sz="2000" b="1" i="1" dirty="0" smtClean="0"/>
              <a:t>head</a:t>
            </a:r>
            <a:r>
              <a:rPr lang="en-US" sz="2000" dirty="0" smtClean="0"/>
              <a:t> - prints the first 10 lines of a file</a:t>
            </a:r>
          </a:p>
          <a:p>
            <a:pPr lvl="1"/>
            <a:r>
              <a:rPr lang="en-US" sz="1400" b="1" dirty="0" smtClean="0"/>
              <a:t>head </a:t>
            </a:r>
            <a:r>
              <a:rPr lang="en-US" sz="1400" dirty="0" smtClean="0"/>
              <a:t>ls-output.txt</a:t>
            </a:r>
          </a:p>
          <a:p>
            <a:pPr lvl="1"/>
            <a:r>
              <a:rPr lang="en-US" sz="1400" b="1" dirty="0" smtClean="0"/>
              <a:t>head </a:t>
            </a:r>
            <a:r>
              <a:rPr lang="en-US" sz="1400" dirty="0" smtClean="0"/>
              <a:t>-n 5 ls-output.txt</a:t>
            </a:r>
          </a:p>
          <a:p>
            <a:r>
              <a:rPr lang="en-US" sz="2000" b="1" i="1" dirty="0" smtClean="0"/>
              <a:t>tail</a:t>
            </a:r>
            <a:r>
              <a:rPr lang="en-US" sz="2000" dirty="0" smtClean="0"/>
              <a:t> - prints the last 10 lines of a file</a:t>
            </a:r>
          </a:p>
          <a:p>
            <a:pPr lvl="1"/>
            <a:r>
              <a:rPr lang="en-US" sz="1400" b="1" dirty="0" smtClean="0"/>
              <a:t>tail </a:t>
            </a:r>
            <a:r>
              <a:rPr lang="en-US" sz="1400" dirty="0" smtClean="0"/>
              <a:t>ls-output.txt</a:t>
            </a:r>
          </a:p>
          <a:p>
            <a:pPr lvl="1"/>
            <a:r>
              <a:rPr lang="en-US" sz="1400" b="1" dirty="0" smtClean="0"/>
              <a:t>tail </a:t>
            </a:r>
            <a:r>
              <a:rPr lang="en-US" sz="1400" dirty="0" smtClean="0"/>
              <a:t>-n 5 ls-output.txt</a:t>
            </a:r>
          </a:p>
          <a:p>
            <a:pPr lvl="1"/>
            <a:r>
              <a:rPr lang="en-US" sz="1400" b="1" dirty="0" smtClean="0"/>
              <a:t>tail </a:t>
            </a:r>
            <a:r>
              <a:rPr lang="en-US" sz="1400" dirty="0" smtClean="0"/>
              <a:t>-f /</a:t>
            </a:r>
            <a:r>
              <a:rPr lang="en-US" sz="1400" dirty="0" err="1" smtClean="0"/>
              <a:t>var</a:t>
            </a:r>
            <a:r>
              <a:rPr lang="en-US" sz="1400" dirty="0" smtClean="0"/>
              <a:t>/log/messages</a:t>
            </a:r>
          </a:p>
          <a:p>
            <a:pPr lvl="2"/>
            <a:r>
              <a:rPr lang="en-US" sz="1400" dirty="0" smtClean="0"/>
              <a:t>Special command used for </a:t>
            </a:r>
            <a:r>
              <a:rPr lang="en-US" sz="1400" dirty="0" smtClean="0"/>
              <a:t>real-time </a:t>
            </a:r>
            <a:r>
              <a:rPr lang="en-US" sz="1400" dirty="0" smtClean="0"/>
              <a:t>monitoring, exit with </a:t>
            </a:r>
            <a:r>
              <a:rPr lang="en-US" sz="1400" dirty="0" err="1" smtClean="0"/>
              <a:t>ctrl+C</a:t>
            </a:r>
            <a:endParaRPr lang="en-US" sz="1400" dirty="0" smtClean="0"/>
          </a:p>
          <a:p>
            <a:r>
              <a:rPr lang="en-US" sz="2000" b="1" i="1" dirty="0" smtClean="0"/>
              <a:t>tee</a:t>
            </a:r>
            <a:r>
              <a:rPr lang="en-US" sz="2000" dirty="0" smtClean="0"/>
              <a:t> - reads standard input and copies it to both standard output and to one or more files</a:t>
            </a:r>
          </a:p>
          <a:p>
            <a:pPr lvl="1"/>
            <a:r>
              <a:rPr lang="en-US" sz="1400" dirty="0" smtClean="0"/>
              <a:t>ls /</a:t>
            </a:r>
            <a:r>
              <a:rPr lang="en-US" sz="1400" dirty="0" err="1" smtClean="0"/>
              <a:t>usr</a:t>
            </a:r>
            <a:r>
              <a:rPr lang="en-US" sz="1400" dirty="0" smtClean="0"/>
              <a:t>/bin | tee ls.txt</a:t>
            </a:r>
          </a:p>
          <a:p>
            <a:pPr lvl="1"/>
            <a:r>
              <a:rPr lang="en-US" sz="1400" dirty="0" smtClean="0"/>
              <a:t>ls /</a:t>
            </a:r>
            <a:r>
              <a:rPr lang="en-US" sz="1400" dirty="0" err="1" smtClean="0"/>
              <a:t>usr</a:t>
            </a:r>
            <a:r>
              <a:rPr lang="en-US" sz="1400" dirty="0" smtClean="0"/>
              <a:t>/bin | tee ls.txt | grep zip</a:t>
            </a:r>
          </a:p>
          <a:p>
            <a:pPr lvl="1"/>
            <a:endParaRPr lang="en-US" sz="1400" dirty="0" smtClean="0"/>
          </a:p>
          <a:p>
            <a:pPr lvl="1"/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3639094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3369</TotalTime>
  <Words>363</Words>
  <Application>Microsoft Office PowerPoint</Application>
  <PresentationFormat>On-screen Show (4:3)</PresentationFormat>
  <Paragraphs>58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Century Gothic</vt:lpstr>
      <vt:lpstr>Courier New</vt:lpstr>
      <vt:lpstr>Palatino Linotype</vt:lpstr>
      <vt:lpstr>Executive</vt:lpstr>
      <vt:lpstr>The Linux Command Line Chapter 6</vt:lpstr>
      <vt:lpstr>Outline</vt:lpstr>
      <vt:lpstr>Redirection</vt:lpstr>
      <vt:lpstr>Redirection</vt:lpstr>
      <vt:lpstr>Pipelines</vt:lpstr>
      <vt:lpstr>Filters</vt:lpstr>
      <vt:lpstr>Patterns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EMT 2390L Lecture 1</dc:title>
  <dc:creator>José Reyes Álamo</dc:creator>
  <cp:lastModifiedBy>José Reyes</cp:lastModifiedBy>
  <cp:revision>84</cp:revision>
  <dcterms:created xsi:type="dcterms:W3CDTF">2006-08-16T00:00:00Z</dcterms:created>
  <dcterms:modified xsi:type="dcterms:W3CDTF">2016-10-26T16:27:08Z</dcterms:modified>
</cp:coreProperties>
</file>