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73" r:id="rId6"/>
    <p:sldId id="275" r:id="rId7"/>
    <p:sldId id="272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02" autoAdjust="0"/>
    <p:restoredTop sz="86477" autoAdjust="0"/>
  </p:normalViewPr>
  <p:slideViewPr>
    <p:cSldViewPr>
      <p:cViewPr varScale="1">
        <p:scale>
          <a:sx n="64" d="100"/>
          <a:sy n="64" d="100"/>
        </p:scale>
        <p:origin x="17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26-Oct-16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Linux Command Line Chapter </a:t>
            </a:r>
            <a:r>
              <a:rPr lang="en-US" dirty="0" smtClean="0"/>
              <a:t>34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953000"/>
            <a:ext cx="6934200" cy="1219200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Strings and Numbers</a:t>
            </a:r>
            <a:endParaRPr lang="en-US" sz="2800" b="1" i="1" dirty="0" smtClean="0"/>
          </a:p>
          <a:p>
            <a:r>
              <a:rPr lang="en-US" sz="1600" dirty="0" smtClean="0"/>
              <a:t>Prepared </a:t>
            </a:r>
            <a:r>
              <a:rPr lang="en-US" sz="1600" dirty="0"/>
              <a:t>by Dr. </a:t>
            </a:r>
            <a:r>
              <a:rPr lang="en-US" sz="1600" dirty="0" smtClean="0"/>
              <a:t>Reyes, New York City College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78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String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$ in front of variables to retrieve its value</a:t>
            </a:r>
          </a:p>
          <a:p>
            <a:pPr lvl="1"/>
            <a:r>
              <a:rPr lang="en-US" dirty="0" smtClean="0"/>
              <a:t>Syntax: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Surround a variable with { } to use it with other text</a:t>
            </a:r>
          </a:p>
          <a:p>
            <a:pPr lvl="1"/>
            <a:r>
              <a:rPr lang="en-US" dirty="0" smtClean="0"/>
              <a:t>Example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362200"/>
            <a:ext cx="1447800" cy="5314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282" y="3888163"/>
            <a:ext cx="5785304" cy="4036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763" y="4291797"/>
            <a:ext cx="5757823" cy="66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3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Evaluation and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931"/>
            <a:ext cx="8229600" cy="4525963"/>
          </a:xfrm>
        </p:spPr>
        <p:txBody>
          <a:bodyPr/>
          <a:lstStyle/>
          <a:p>
            <a:r>
              <a:rPr lang="en-US" dirty="0" smtClean="0"/>
              <a:t>To evaluate an arithmetic expression use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2209800"/>
            <a:ext cx="3218691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3691858"/>
            <a:ext cx="4483220" cy="65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339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931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133599"/>
            <a:ext cx="6477000" cy="12234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156240"/>
            <a:ext cx="6477000" cy="164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9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Operators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192008" cy="4736343"/>
          </a:xfrm>
        </p:spPr>
      </p:pic>
    </p:spTree>
    <p:extLst>
      <p:ext uri="{BB962C8B-B14F-4D97-AF65-F5344CB8AC3E}">
        <p14:creationId xmlns:p14="http://schemas.microsoft.com/office/powerpoint/2010/main" val="387862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Operators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28800"/>
            <a:ext cx="6096002" cy="1676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352800"/>
            <a:ext cx="6096002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534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Script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394" y="1752601"/>
            <a:ext cx="6716006" cy="3922454"/>
          </a:xfrm>
        </p:spPr>
      </p:pic>
    </p:spTree>
    <p:extLst>
      <p:ext uri="{BB962C8B-B14F-4D97-AF65-F5344CB8AC3E}">
        <p14:creationId xmlns:p14="http://schemas.microsoft.com/office/powerpoint/2010/main" val="188773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Script #2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05000"/>
            <a:ext cx="6858000" cy="3689797"/>
          </a:xfrm>
        </p:spPr>
      </p:pic>
    </p:spTree>
    <p:extLst>
      <p:ext uri="{BB962C8B-B14F-4D97-AF65-F5344CB8AC3E}">
        <p14:creationId xmlns:p14="http://schemas.microsoft.com/office/powerpoint/2010/main" val="2766883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3853</TotalTime>
  <Words>72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Courier New</vt:lpstr>
      <vt:lpstr>Palatino Linotype</vt:lpstr>
      <vt:lpstr>Executive</vt:lpstr>
      <vt:lpstr>The Linux Command Line Chapter 34</vt:lpstr>
      <vt:lpstr>Basic String Parameters</vt:lpstr>
      <vt:lpstr>Arithmetic Evaluation and Expression</vt:lpstr>
      <vt:lpstr>Arithmetic Operators</vt:lpstr>
      <vt:lpstr>Assignment Operators</vt:lpstr>
      <vt:lpstr>Comparison Operators</vt:lpstr>
      <vt:lpstr>Sample Script</vt:lpstr>
      <vt:lpstr>Sample Script #2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158</cp:revision>
  <dcterms:created xsi:type="dcterms:W3CDTF">2006-08-16T00:00:00Z</dcterms:created>
  <dcterms:modified xsi:type="dcterms:W3CDTF">2016-10-26T16:05:30Z</dcterms:modified>
</cp:coreProperties>
</file>