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70" r:id="rId4"/>
    <p:sldId id="271" r:id="rId5"/>
    <p:sldId id="273" r:id="rId6"/>
    <p:sldId id="27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4" d="100"/>
          <a:sy n="64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Linux Command Line Chapter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Reading Keyboard </a:t>
            </a:r>
            <a:r>
              <a:rPr lang="en-US" sz="2800" b="1" i="1" dirty="0" smtClean="0"/>
              <a:t>Input</a:t>
            </a:r>
          </a:p>
          <a:p>
            <a:r>
              <a:rPr lang="en-US" sz="1600" dirty="0" smtClean="0"/>
              <a:t>Prepared </a:t>
            </a:r>
            <a:r>
              <a:rPr lang="en-US" sz="1600" dirty="0"/>
              <a:t>by Dr. </a:t>
            </a:r>
            <a:r>
              <a:rPr lang="en-US" sz="1600" dirty="0" smtClean="0"/>
              <a:t>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read </a:t>
            </a:r>
            <a:r>
              <a:rPr lang="en-US" dirty="0" smtClean="0"/>
              <a:t> command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read </a:t>
            </a:r>
            <a:r>
              <a:rPr lang="en-US" dirty="0" smtClean="0"/>
              <a:t>-  Command used </a:t>
            </a:r>
            <a:r>
              <a:rPr lang="en-US" dirty="0"/>
              <a:t>to read a single line of standard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Syntax: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19400"/>
            <a:ext cx="561702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the </a:t>
            </a:r>
            <a:r>
              <a:rPr lang="en-US" b="1" i="1" dirty="0" smtClean="0"/>
              <a:t>read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450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Multiple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read </a:t>
            </a:r>
            <a:r>
              <a:rPr lang="en-US" dirty="0" smtClean="0"/>
              <a:t>command can </a:t>
            </a:r>
            <a:r>
              <a:rPr lang="en-US" dirty="0"/>
              <a:t>assign input to multiple variables, </a:t>
            </a:r>
            <a:r>
              <a:rPr lang="en-US" dirty="0" smtClean="0"/>
              <a:t>separated by spaces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763029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2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Reading Multiple Variables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506006" cy="4900082"/>
          </a:xfrm>
        </p:spPr>
      </p:pic>
      <p:sp>
        <p:nvSpPr>
          <p:cNvPr id="7" name="Frame 6"/>
          <p:cNvSpPr/>
          <p:nvPr/>
        </p:nvSpPr>
        <p:spPr>
          <a:xfrm>
            <a:off x="1828800" y="3251960"/>
            <a:ext cx="4038600" cy="1624839"/>
          </a:xfrm>
          <a:prstGeom prst="frame">
            <a:avLst>
              <a:gd name="adj1" fmla="val 11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823802" y="4905078"/>
            <a:ext cx="5186597" cy="1595204"/>
          </a:xfrm>
          <a:prstGeom prst="frame">
            <a:avLst>
              <a:gd name="adj1" fmla="val 111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830048" y="1628479"/>
            <a:ext cx="4723151" cy="1595202"/>
          </a:xfrm>
          <a:prstGeom prst="frame">
            <a:avLst>
              <a:gd name="adj1" fmla="val 111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1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REPLY </a:t>
            </a:r>
            <a:r>
              <a:rPr lang="en-US" dirty="0"/>
              <a:t> </a:t>
            </a:r>
            <a:r>
              <a:rPr lang="en-US" dirty="0" smtClean="0"/>
              <a:t>shell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 variable is given after a read command, the input will be stored in the REPLY shell variable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81" y="2725802"/>
            <a:ext cx="7978237" cy="2209800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437212" y="4114800"/>
            <a:ext cx="1169719" cy="228600"/>
          </a:xfrm>
          <a:prstGeom prst="donut">
            <a:avLst>
              <a:gd name="adj" fmla="val 534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2438400" y="4495800"/>
            <a:ext cx="1524000" cy="439802"/>
          </a:xfrm>
          <a:prstGeom prst="donut">
            <a:avLst>
              <a:gd name="adj" fmla="val 534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3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Read Options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15" y="914400"/>
            <a:ext cx="6658970" cy="377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6629400" cy="189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9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3703</TotalTime>
  <Words>90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The Linux Command Line Chapter 28</vt:lpstr>
      <vt:lpstr>The read  command</vt:lpstr>
      <vt:lpstr>Example of the read command</vt:lpstr>
      <vt:lpstr>Reading Multiple Values</vt:lpstr>
      <vt:lpstr>Be Careful Reading Multiple Variables</vt:lpstr>
      <vt:lpstr>The REPLY  shell variable</vt:lpstr>
      <vt:lpstr>Read Options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134</cp:revision>
  <dcterms:created xsi:type="dcterms:W3CDTF">2006-08-16T00:00:00Z</dcterms:created>
  <dcterms:modified xsi:type="dcterms:W3CDTF">2016-10-10T20:46:53Z</dcterms:modified>
</cp:coreProperties>
</file>