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0"/>
  </p:notesMasterIdLst>
  <p:sldIdLst>
    <p:sldId id="257" r:id="rId4"/>
    <p:sldId id="258" r:id="rId5"/>
    <p:sldId id="269" r:id="rId6"/>
    <p:sldId id="259" r:id="rId7"/>
    <p:sldId id="270" r:id="rId8"/>
    <p:sldId id="27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37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4CC63-BB92-4D14-86D8-8EB0869CFDC9}" type="datetimeFigureOut">
              <a:rPr lang="en-US" smtClean="0"/>
              <a:t>4/22/2015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4DF169-4C40-4DBA-899F-37A0542CE6F0}" type="slidenum">
              <a:rPr lang="en-US" smtClean="0"/>
              <a:t>‹#›</a:t>
            </a:fld>
            <a:endParaRPr lang="en-US"/>
          </a:p>
        </p:txBody>
      </p:sp>
    </p:spTree>
    <p:extLst>
      <p:ext uri="{BB962C8B-B14F-4D97-AF65-F5344CB8AC3E}">
        <p14:creationId xmlns:p14="http://schemas.microsoft.com/office/powerpoint/2010/main" val="359140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4/22/2015 12:45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3559154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4/22/2015 12:45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3968328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4/22/2015 12:45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369502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Ectodermal Dysplasia</a:t>
            </a:r>
            <a:endParaRPr lang="en-US" dirty="0"/>
          </a:p>
        </p:txBody>
      </p:sp>
      <p:sp>
        <p:nvSpPr>
          <p:cNvPr id="3" name="Subtitle 2"/>
          <p:cNvSpPr>
            <a:spLocks noGrp="1"/>
          </p:cNvSpPr>
          <p:nvPr>
            <p:ph type="subTitle" idx="1"/>
          </p:nvPr>
        </p:nvSpPr>
        <p:spPr>
          <a:xfrm>
            <a:off x="730249" y="4344988"/>
            <a:ext cx="7681913" cy="1370012"/>
          </a:xfrm>
        </p:spPr>
        <p:txBody>
          <a:bodyPr>
            <a:normAutofit/>
          </a:bodyPr>
          <a:lstStyle/>
          <a:p>
            <a:r>
              <a:rPr lang="en-US" dirty="0" err="1" smtClean="0"/>
              <a:t>Emelisa</a:t>
            </a:r>
            <a:r>
              <a:rPr lang="en-US" dirty="0" smtClean="0"/>
              <a:t> Gonzalez</a:t>
            </a:r>
          </a:p>
          <a:p>
            <a:r>
              <a:rPr lang="en-US" dirty="0" smtClean="0"/>
              <a:t>Den 1114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666747"/>
            <a:ext cx="3277395" cy="3161528"/>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Ectodermal dysplasia?</a:t>
            </a:r>
            <a:endParaRPr lang="en-US" dirty="0"/>
          </a:p>
        </p:txBody>
      </p:sp>
      <p:sp>
        <p:nvSpPr>
          <p:cNvPr id="3" name="Text Placeholder 2"/>
          <p:cNvSpPr>
            <a:spLocks noGrp="1"/>
          </p:cNvSpPr>
          <p:nvPr>
            <p:ph type="body" sz="quarter" idx="10"/>
          </p:nvPr>
        </p:nvSpPr>
        <p:spPr>
          <a:xfrm>
            <a:off x="381000" y="1038968"/>
            <a:ext cx="8153400" cy="3236648"/>
          </a:xfrm>
        </p:spPr>
        <p:txBody>
          <a:bodyPr>
            <a:normAutofit fontScale="25000" lnSpcReduction="20000"/>
          </a:bodyPr>
          <a:lstStyle/>
          <a:p>
            <a:pPr marL="0" lvl="1" indent="0">
              <a:buNone/>
            </a:pPr>
            <a:endParaRPr lang="en-US" sz="3500" dirty="0" smtClean="0"/>
          </a:p>
          <a:p>
            <a:pPr marL="396875" lvl="1">
              <a:buBlip>
                <a:blip r:embed="rId3"/>
              </a:buBlip>
            </a:pPr>
            <a:r>
              <a:rPr lang="en-US" sz="12800" dirty="0"/>
              <a:t>In the critical period of prenatal </a:t>
            </a:r>
            <a:r>
              <a:rPr lang="en-US" sz="12800" dirty="0" smtClean="0"/>
              <a:t>development, </a:t>
            </a:r>
            <a:r>
              <a:rPr lang="en-US" sz="12800" dirty="0"/>
              <a:t>a disturbance occurs and can develop to </a:t>
            </a:r>
            <a:r>
              <a:rPr lang="en-US" sz="12800" dirty="0" smtClean="0"/>
              <a:t>a congenital </a:t>
            </a:r>
            <a:r>
              <a:rPr lang="en-US" sz="12800" dirty="0"/>
              <a:t>malformation</a:t>
            </a:r>
            <a:r>
              <a:rPr lang="en-US" sz="12800" dirty="0" smtClean="0"/>
              <a:t>.</a:t>
            </a:r>
          </a:p>
          <a:p>
            <a:pPr marL="0" lvl="1" indent="0">
              <a:buNone/>
            </a:pPr>
            <a:endParaRPr lang="en-US" sz="12800" dirty="0"/>
          </a:p>
          <a:p>
            <a:pPr marL="0" lvl="1" indent="0">
              <a:buNone/>
            </a:pPr>
            <a:endParaRPr lang="en-US" sz="12800" dirty="0"/>
          </a:p>
          <a:p>
            <a:pPr marL="396875" lvl="1">
              <a:buBlip>
                <a:blip r:embed="rId3"/>
              </a:buBlip>
            </a:pPr>
            <a:r>
              <a:rPr lang="en-US" sz="12800" dirty="0"/>
              <a:t>It is a hereditary syndrome from an abnormal development of one and more structures from the ectoderm.</a:t>
            </a:r>
          </a:p>
          <a:p>
            <a:pPr marL="396875" lvl="1">
              <a:buBlip>
                <a:blip r:embed="rId3"/>
              </a:buBlip>
            </a:pP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4419600"/>
            <a:ext cx="1828800" cy="215930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4426255"/>
            <a:ext cx="1905000" cy="2152650"/>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effect?</a:t>
            </a:r>
            <a:endParaRPr lang="en-US" dirty="0"/>
          </a:p>
        </p:txBody>
      </p:sp>
      <p:sp>
        <p:nvSpPr>
          <p:cNvPr id="3" name="Text Placeholder 2"/>
          <p:cNvSpPr>
            <a:spLocks noGrp="1"/>
          </p:cNvSpPr>
          <p:nvPr>
            <p:ph type="body" sz="quarter" idx="10"/>
          </p:nvPr>
        </p:nvSpPr>
        <p:spPr>
          <a:xfrm>
            <a:off x="356142" y="962174"/>
            <a:ext cx="8382000" cy="1360372"/>
          </a:xfrm>
        </p:spPr>
        <p:txBody>
          <a:bodyPr/>
          <a:lstStyle/>
          <a:p>
            <a:r>
              <a:rPr lang="en-US" dirty="0" smtClean="0"/>
              <a:t>It can effect the abnormalities of the teeth, skin, hair, nails, eye, facial structures and glands.</a:t>
            </a:r>
          </a:p>
          <a:p>
            <a:pPr marL="0" indent="0">
              <a:buNone/>
            </a:pP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18" y="1845128"/>
            <a:ext cx="2243628" cy="272687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9739" y="1851420"/>
            <a:ext cx="1933764" cy="250108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302" y="4087645"/>
            <a:ext cx="1923132" cy="246555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6421" y="4224712"/>
            <a:ext cx="2198289" cy="2191420"/>
          </a:xfrm>
          <a:prstGeom prst="rect">
            <a:avLst/>
          </a:prstGeom>
        </p:spPr>
      </p:pic>
    </p:spTree>
    <p:extLst>
      <p:ext uri="{BB962C8B-B14F-4D97-AF65-F5344CB8AC3E}">
        <p14:creationId xmlns:p14="http://schemas.microsoft.com/office/powerpoint/2010/main" val="1315097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 Dental Association </a:t>
            </a:r>
            <a:br>
              <a:rPr lang="en-US" dirty="0" smtClean="0"/>
            </a:br>
            <a:r>
              <a:rPr lang="en-US" dirty="0" smtClean="0"/>
              <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32063" y="1104899"/>
            <a:ext cx="8430938" cy="5295901"/>
          </a:xfrm>
        </p:spPr>
        <p:txBody>
          <a:bodyPr>
            <a:normAutofit/>
          </a:bodyPr>
          <a:lstStyle/>
          <a:p>
            <a:pPr>
              <a:buFont typeface="Wingdings" panose="05000000000000000000" pitchFamily="2" charset="2"/>
              <a:buChar char="v"/>
            </a:pPr>
            <a:r>
              <a:rPr lang="en-US" dirty="0" smtClean="0"/>
              <a:t>Since the teeth are produced by ectoderm, there may be partial or complete </a:t>
            </a:r>
            <a:r>
              <a:rPr lang="en-US" b="1" dirty="0" smtClean="0"/>
              <a:t>ANODONTIA.</a:t>
            </a:r>
            <a:r>
              <a:rPr lang="en-US" dirty="0"/>
              <a:t> </a:t>
            </a:r>
            <a:r>
              <a:rPr lang="en-US" dirty="0" smtClean="0"/>
              <a:t>    (Absent of teeth)</a:t>
            </a:r>
            <a:endParaRPr lang="en-US" b="1" dirty="0" smtClean="0"/>
          </a:p>
          <a:p>
            <a:pPr marL="0" indent="0">
              <a:buNone/>
            </a:pP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62" y="2743200"/>
            <a:ext cx="2747492" cy="2133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560" y="2743200"/>
            <a:ext cx="2809240" cy="2133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593" y="2779552"/>
            <a:ext cx="2933091" cy="195183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1015" y="5019675"/>
            <a:ext cx="2895600" cy="15811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Treatments Options</a:t>
            </a:r>
            <a:endParaRPr lang="en-US" dirty="0"/>
          </a:p>
        </p:txBody>
      </p:sp>
      <p:sp>
        <p:nvSpPr>
          <p:cNvPr id="3" name="Text Placeholder 2"/>
          <p:cNvSpPr>
            <a:spLocks noGrp="1"/>
          </p:cNvSpPr>
          <p:nvPr>
            <p:ph type="body" sz="quarter" idx="10"/>
          </p:nvPr>
        </p:nvSpPr>
        <p:spPr>
          <a:xfrm>
            <a:off x="381000" y="1411552"/>
            <a:ext cx="8458200" cy="4678204"/>
          </a:xfrm>
        </p:spPr>
        <p:txBody>
          <a:bodyPr/>
          <a:lstStyle/>
          <a:p>
            <a:r>
              <a:rPr lang="en-US" dirty="0" smtClean="0"/>
              <a:t>Partial or full denture    </a:t>
            </a:r>
          </a:p>
          <a:p>
            <a:pPr marL="0" indent="0">
              <a:buNone/>
            </a:pPr>
            <a:r>
              <a:rPr lang="en-US" dirty="0" smtClean="0"/>
              <a:t>             </a:t>
            </a:r>
            <a:r>
              <a:rPr lang="en-US" b="1" dirty="0" smtClean="0"/>
              <a:t>Advantage</a:t>
            </a:r>
            <a:r>
              <a:rPr lang="en-US" dirty="0" smtClean="0"/>
              <a:t>: esthetic purpose &amp; function</a:t>
            </a:r>
          </a:p>
          <a:p>
            <a:pPr marL="0" indent="0">
              <a:buNone/>
            </a:pPr>
            <a:r>
              <a:rPr lang="en-US" dirty="0"/>
              <a:t> </a:t>
            </a:r>
            <a:r>
              <a:rPr lang="en-US" dirty="0" smtClean="0"/>
              <a:t>            </a:t>
            </a:r>
            <a:r>
              <a:rPr lang="en-US" b="1" dirty="0" smtClean="0"/>
              <a:t>Disadvantage</a:t>
            </a:r>
            <a:r>
              <a:rPr lang="en-US" dirty="0" smtClean="0"/>
              <a:t>: dentures need to be remade                                    </a:t>
            </a:r>
          </a:p>
          <a:p>
            <a:pPr marL="0" indent="0">
              <a:buNone/>
            </a:pPr>
            <a:r>
              <a:rPr lang="en-US" dirty="0" smtClean="0"/>
              <a:t>             periodically because the jaw continues to </a:t>
            </a:r>
          </a:p>
          <a:p>
            <a:pPr marL="0" indent="0">
              <a:buNone/>
            </a:pPr>
            <a:r>
              <a:rPr lang="en-US" dirty="0" smtClean="0"/>
              <a:t>             grow.</a:t>
            </a:r>
          </a:p>
          <a:p>
            <a:pPr>
              <a:buFont typeface="Wingdings" panose="05000000000000000000" pitchFamily="2" charset="2"/>
              <a:buChar char="v"/>
            </a:pPr>
            <a:r>
              <a:rPr lang="en-US" dirty="0" smtClean="0"/>
              <a:t> Implants may be considered when the jaw growth stops.</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4495800"/>
            <a:ext cx="3200400" cy="2015330"/>
          </a:xfrm>
          <a:prstGeom prst="rect">
            <a:avLst/>
          </a:prstGeom>
        </p:spPr>
      </p:pic>
    </p:spTree>
    <p:extLst>
      <p:ext uri="{BB962C8B-B14F-4D97-AF65-F5344CB8AC3E}">
        <p14:creationId xmlns:p14="http://schemas.microsoft.com/office/powerpoint/2010/main" val="140223849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a:t>
            </a:r>
            <a:r>
              <a:rPr lang="en-US" dirty="0"/>
              <a:t>D</a:t>
            </a:r>
            <a:r>
              <a:rPr lang="en-US" dirty="0" smtClean="0"/>
              <a:t>ental Hygienist</a:t>
            </a:r>
            <a:endParaRPr lang="en-US" dirty="0"/>
          </a:p>
        </p:txBody>
      </p:sp>
      <p:sp>
        <p:nvSpPr>
          <p:cNvPr id="3" name="Text Placeholder 2"/>
          <p:cNvSpPr>
            <a:spLocks noGrp="1"/>
          </p:cNvSpPr>
          <p:nvPr>
            <p:ph type="body" sz="quarter" idx="10"/>
          </p:nvPr>
        </p:nvSpPr>
        <p:spPr>
          <a:xfrm>
            <a:off x="381000" y="1411552"/>
            <a:ext cx="8382000" cy="2412968"/>
          </a:xfrm>
        </p:spPr>
        <p:txBody>
          <a:bodyPr/>
          <a:lstStyle/>
          <a:p>
            <a:r>
              <a:rPr lang="en-US" dirty="0" smtClean="0"/>
              <a:t>To assist in identifying &amp; diagnosing this condition.</a:t>
            </a:r>
          </a:p>
          <a:p>
            <a:endParaRPr lang="en-US" dirty="0"/>
          </a:p>
          <a:p>
            <a:r>
              <a:rPr lang="en-US" dirty="0" smtClean="0"/>
              <a:t>To offer the best treatment option available for the patient.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824520"/>
            <a:ext cx="3733800" cy="2578740"/>
          </a:xfrm>
          <a:prstGeom prst="rect">
            <a:avLst/>
          </a:prstGeom>
        </p:spPr>
      </p:pic>
    </p:spTree>
    <p:extLst>
      <p:ext uri="{BB962C8B-B14F-4D97-AF65-F5344CB8AC3E}">
        <p14:creationId xmlns:p14="http://schemas.microsoft.com/office/powerpoint/2010/main" val="250429792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hite Template with magenta-blue Segoe_TP10286787">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Sample presentation slides (White with magenta-blue design)" id="{97875A6A-3D46-4EB0-BB38-2F8F919806F0}" vid="{C4D5B92E-E0BC-4B4F-99E1-CA1E39DB5A56}"/>
    </a:ext>
  </a:ext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Sample presentation slides (White with magenta-blue design)" id="{97875A6A-3D46-4EB0-BB38-2F8F919806F0}" vid="{9AE9F399-C978-40C3-AB57-6BD5F18EE8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C9C993E-98BE-4E44-9417-254595550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oral presentation</Template>
  <TotalTime>323</TotalTime>
  <Words>474</Words>
  <Application>Microsoft Office PowerPoint</Application>
  <PresentationFormat>On-screen Show (4:3)</PresentationFormat>
  <Paragraphs>47</Paragraphs>
  <Slides>6</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Courier New</vt:lpstr>
      <vt:lpstr>Wingdings</vt:lpstr>
      <vt:lpstr>1_White Template with magenta-blue Segoe_TP10286787</vt:lpstr>
      <vt:lpstr>White with Courier font for code slides</vt:lpstr>
      <vt:lpstr>Ectodermal Dysplasia</vt:lpstr>
      <vt:lpstr>What is Ectodermal dysplasia?</vt:lpstr>
      <vt:lpstr>What does it effect?</vt:lpstr>
      <vt:lpstr> Dental Association   </vt:lpstr>
      <vt:lpstr>Dental Treatments Options</vt:lpstr>
      <vt:lpstr>Role of the Dental Hygienist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Ectodermal Dysplasia</dc:title>
  <dc:creator>Em Gonzalez</dc:creator>
  <cp:keywords/>
  <cp:lastModifiedBy>Em Gonzalez</cp:lastModifiedBy>
  <cp:revision>19</cp:revision>
  <dcterms:created xsi:type="dcterms:W3CDTF">2014-01-08T20:47:51Z</dcterms:created>
  <dcterms:modified xsi:type="dcterms:W3CDTF">2015-04-22T18:06:10Z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TC102867879990</vt:lpwstr>
  </property>
</Properties>
</file>