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6" r:id="rId2"/>
    <p:sldId id="263" r:id="rId3"/>
    <p:sldId id="265" r:id="rId4"/>
    <p:sldId id="260" r:id="rId5"/>
    <p:sldId id="267" r:id="rId6"/>
    <p:sldId id="268" r:id="rId7"/>
    <p:sldId id="270" r:id="rId8"/>
    <p:sldId id="271" r:id="rId9"/>
    <p:sldId id="269" r:id="rId10"/>
    <p:sldId id="261" r:id="rId11"/>
    <p:sldId id="272" r:id="rId12"/>
    <p:sldId id="273" r:id="rId13"/>
    <p:sldId id="274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78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62" r:id="rId33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2955" autoAdjust="0"/>
  </p:normalViewPr>
  <p:slideViewPr>
    <p:cSldViewPr>
      <p:cViewPr>
        <p:scale>
          <a:sx n="81" d="100"/>
          <a:sy n="81" d="100"/>
        </p:scale>
        <p:origin x="-1864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5/4/15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02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5/4/15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5/4/15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5/4/15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5/4/15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4" Type="http://schemas.openxmlformats.org/officeDocument/2006/relationships/image" Target="../media/image15.jpe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e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4" Type="http://schemas.openxmlformats.org/officeDocument/2006/relationships/image" Target="../media/image41.jpg"/><Relationship Id="rId5" Type="http://schemas.openxmlformats.org/officeDocument/2006/relationships/image" Target="../media/image42.jpg"/><Relationship Id="rId6" Type="http://schemas.openxmlformats.org/officeDocument/2006/relationships/image" Target="../media/image43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5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4" Type="http://schemas.openxmlformats.org/officeDocument/2006/relationships/image" Target="../media/image53.jpg"/><Relationship Id="rId5" Type="http://schemas.openxmlformats.org/officeDocument/2006/relationships/image" Target="../media/image54.jpg"/><Relationship Id="rId6" Type="http://schemas.openxmlformats.org/officeDocument/2006/relationships/image" Target="../media/image55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4" Type="http://schemas.openxmlformats.org/officeDocument/2006/relationships/image" Target="../media/image57.jpe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Presented by: Natalie Agudelo, Jessica Machado, Wendy Moran, Dorothy Joy Rodriguez &amp; Emelisa Gonzalez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HEALTHY MOUTH, HEALTHY YOU!</a:t>
            </a:r>
            <a:endParaRPr lang="en-US" dirty="0"/>
          </a:p>
        </p:txBody>
      </p:sp>
      <p:pic>
        <p:nvPicPr>
          <p:cNvPr id="3" name="Picture Placeholder 2" descr="healthy-tooth-on-blue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6" b="11806"/>
          <a:stretch>
            <a:fillRect/>
          </a:stretch>
        </p:blipFill>
        <p:spPr/>
      </p:pic>
      <p:pic>
        <p:nvPicPr>
          <p:cNvPr id="6" name="Picture 5" descr="Kids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267200"/>
            <a:ext cx="1524000" cy="1143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990600" y="4419600"/>
            <a:ext cx="7086600" cy="1524000"/>
          </a:xfrm>
        </p:spPr>
        <p:txBody>
          <a:bodyPr/>
          <a:lstStyle>
            <a:extLst/>
          </a:lstStyle>
          <a:p>
            <a:pPr algn="ctr"/>
            <a:r>
              <a:rPr lang="en-US" sz="4800" dirty="0" smtClean="0">
                <a:solidFill>
                  <a:srgbClr val="000000"/>
                </a:solidFill>
              </a:rPr>
              <a:t>YOU HAVE THE POWER TO PREVENT CAVITIES BY BRUSHING AND FLOSSING!</a:t>
            </a:r>
            <a:endParaRPr lang="en-US" sz="4800" dirty="0">
              <a:solidFill>
                <a:srgbClr val="000000"/>
              </a:solidFill>
            </a:endParaRPr>
          </a:p>
        </p:txBody>
      </p:sp>
      <p:pic>
        <p:nvPicPr>
          <p:cNvPr id="3" name="Picture Placeholder 2" descr="homer-pointing.gif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906" b="-24906"/>
          <a:stretch>
            <a:fillRect/>
          </a:stretch>
        </p:blipFill>
        <p:spPr/>
      </p:pic>
      <p:pic>
        <p:nvPicPr>
          <p:cNvPr id="7" name="Picture Placeholder 6" descr="8c6oAjEoi.jp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7" b="-16667"/>
          <a:stretch>
            <a:fillRect/>
          </a:stretch>
        </p:blipFill>
        <p:spPr/>
      </p:pic>
      <p:pic>
        <p:nvPicPr>
          <p:cNvPr id="9" name="Picture Placeholder 8" descr="man_pointing_300x300_istock.jpg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7" b="-16667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304800" y="4648200"/>
            <a:ext cx="8153400" cy="2057400"/>
          </a:xfrm>
        </p:spPr>
        <p:txBody>
          <a:bodyPr/>
          <a:lstStyle>
            <a:extLst/>
          </a:lstStyle>
          <a:p>
            <a:pPr algn="ctr"/>
            <a:r>
              <a:rPr lang="en-US" sz="4800" dirty="0" smtClean="0">
                <a:solidFill>
                  <a:srgbClr val="000000"/>
                </a:solidFill>
              </a:rPr>
              <a:t>SO WHY DO WE HAVE TO BRUSH???</a:t>
            </a:r>
            <a:endParaRPr lang="en-US" sz="4800" dirty="0">
              <a:solidFill>
                <a:srgbClr val="000000"/>
              </a:solidFill>
            </a:endParaRPr>
          </a:p>
        </p:txBody>
      </p:sp>
      <p:pic>
        <p:nvPicPr>
          <p:cNvPr id="4" name="Picture Placeholder 3" descr="iStock_000015180428XSmall.jpg-child-shrug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889" b="-38889"/>
          <a:stretch>
            <a:fillRect/>
          </a:stretch>
        </p:blipFill>
        <p:spPr>
          <a:xfrm>
            <a:off x="19756" y="381000"/>
            <a:ext cx="2857500" cy="3810000"/>
          </a:xfrm>
        </p:spPr>
      </p:pic>
      <p:pic>
        <p:nvPicPr>
          <p:cNvPr id="6" name="Picture Placeholder 5" descr="Confused-Doctor.jpg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177" b="-50177"/>
          <a:stretch>
            <a:fillRect/>
          </a:stretch>
        </p:blipFill>
        <p:spPr>
          <a:xfrm>
            <a:off x="2667000" y="381000"/>
            <a:ext cx="2914650" cy="3962400"/>
          </a:xfrm>
        </p:spPr>
      </p:pic>
      <p:pic>
        <p:nvPicPr>
          <p:cNvPr id="10" name="Picture Placeholder 9" descr="shrugging-obama.jpg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111" b="-121111"/>
          <a:stretch>
            <a:fillRect/>
          </a:stretch>
        </p:blipFill>
        <p:spPr>
          <a:xfrm>
            <a:off x="5562600" y="381000"/>
            <a:ext cx="2971800" cy="3962400"/>
          </a:xfrm>
        </p:spPr>
      </p:pic>
    </p:spTree>
    <p:extLst>
      <p:ext uri="{BB962C8B-B14F-4D97-AF65-F5344CB8AC3E}">
        <p14:creationId xmlns:p14="http://schemas.microsoft.com/office/powerpoint/2010/main" val="126762850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Screen Shot 2015-05-03 at 9.43.13 PM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5" r="-3255"/>
          <a:stretch>
            <a:fillRect/>
          </a:stretch>
        </p:blipFill>
        <p:spPr>
          <a:xfrm>
            <a:off x="152400" y="533400"/>
            <a:ext cx="8534400" cy="6206836"/>
          </a:xfrm>
        </p:spPr>
      </p:pic>
    </p:spTree>
    <p:extLst>
      <p:ext uri="{BB962C8B-B14F-4D97-AF65-F5344CB8AC3E}">
        <p14:creationId xmlns:p14="http://schemas.microsoft.com/office/powerpoint/2010/main" val="202989169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ca8535818b5c01a8e247538a6361b6ff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57" b="-8057"/>
          <a:stretch>
            <a:fillRect/>
          </a:stretch>
        </p:blipFill>
        <p:spPr>
          <a:xfrm>
            <a:off x="4038600" y="3733800"/>
            <a:ext cx="2209800" cy="3124200"/>
          </a:xfrm>
        </p:spPr>
      </p:pic>
      <p:sp>
        <p:nvSpPr>
          <p:cNvPr id="4" name="TextBox 3"/>
          <p:cNvSpPr txBox="1"/>
          <p:nvPr/>
        </p:nvSpPr>
        <p:spPr>
          <a:xfrm>
            <a:off x="533400" y="15240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HOW</a:t>
            </a:r>
            <a:r>
              <a:rPr lang="en-US" sz="6000" dirty="0" smtClean="0"/>
              <a:t> DO WE BRUSH OUR TEETH???</a:t>
            </a:r>
            <a:endParaRPr lang="en-US" sz="6000" dirty="0"/>
          </a:p>
        </p:txBody>
      </p:sp>
      <p:pic>
        <p:nvPicPr>
          <p:cNvPr id="5" name="Picture 4" descr="Blu-Linda-brushing-teeth-blu-from-the-computer-animated-film-rio-22897526-320-2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10" y="4724400"/>
            <a:ext cx="2844800" cy="2133600"/>
          </a:xfrm>
          <a:prstGeom prst="rect">
            <a:avLst/>
          </a:prstGeom>
        </p:spPr>
      </p:pic>
      <p:pic>
        <p:nvPicPr>
          <p:cNvPr id="6" name="Picture 5" descr="Brushing-Teeth-spongebob-squarepants-13515969-1280-10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6084"/>
            <a:ext cx="4090730" cy="263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8588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670px-Keep-a-Clean-Toothbrush-Step-6-Version-2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r="4423"/>
          <a:stretch>
            <a:fillRect/>
          </a:stretch>
        </p:blipFill>
        <p:spPr>
          <a:xfrm>
            <a:off x="-1" y="3886200"/>
            <a:ext cx="4563835" cy="2971799"/>
          </a:xfrm>
        </p:spPr>
      </p:pic>
      <p:pic>
        <p:nvPicPr>
          <p:cNvPr id="10" name="Picture 9" descr="ugly-truth-about-your-toothbrush-s7-photo-of-toothbrush-being-rins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66" y="-3550"/>
            <a:ext cx="4507395" cy="30628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00600" y="1676400"/>
            <a:ext cx="3886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STEP 1: </a:t>
            </a:r>
            <a:r>
              <a:rPr lang="en-US" sz="5000" dirty="0" smtClean="0"/>
              <a:t>WET YOUR TOOTHBRUSH</a:t>
            </a: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228490183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14800" y="304800"/>
            <a:ext cx="4038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STEP 2: </a:t>
            </a:r>
            <a:r>
              <a:rPr lang="en-US" sz="5000" dirty="0" smtClean="0"/>
              <a:t>PUT A PEA SIZE AMOUNT OF FLUORIDE TOOTHPASTE ON YOUR TOOTHBRUSH</a:t>
            </a:r>
            <a:endParaRPr lang="en-US" sz="7000" dirty="0"/>
          </a:p>
        </p:txBody>
      </p:sp>
      <p:pic>
        <p:nvPicPr>
          <p:cNvPr id="3" name="Picture Placeholder 2" descr="PEA SIZE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" r="3328"/>
          <a:stretch>
            <a:fillRect/>
          </a:stretch>
        </p:blipFill>
        <p:spPr>
          <a:xfrm>
            <a:off x="0" y="-22225"/>
            <a:ext cx="3276600" cy="2841625"/>
          </a:xfrm>
        </p:spPr>
      </p:pic>
      <p:pic>
        <p:nvPicPr>
          <p:cNvPr id="4" name="Picture 3" descr="pe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599"/>
            <a:ext cx="3276600" cy="2057401"/>
          </a:xfrm>
          <a:prstGeom prst="rect">
            <a:avLst/>
          </a:prstGeom>
        </p:spPr>
      </p:pic>
      <p:pic>
        <p:nvPicPr>
          <p:cNvPr id="5" name="Picture 4" descr="pea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18" y="2819400"/>
            <a:ext cx="3309817" cy="209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002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14800" y="304800"/>
            <a:ext cx="4343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STEP 3: </a:t>
            </a:r>
          </a:p>
          <a:p>
            <a:pPr algn="ctr"/>
            <a:r>
              <a:rPr lang="en-US" sz="5000" dirty="0" smtClean="0"/>
              <a:t>BRUSH ALL YOUR TEETH FROM THE FRONT TO THE BACK, THE TOP AND THE BOTTOM</a:t>
            </a:r>
            <a:endParaRPr lang="en-US" sz="5000" dirty="0"/>
          </a:p>
        </p:txBody>
      </p:sp>
      <p:pic>
        <p:nvPicPr>
          <p:cNvPr id="6" name="Picture Placeholder 5" descr="round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1" r="9171"/>
          <a:stretch>
            <a:fillRect/>
          </a:stretch>
        </p:blipFill>
        <p:spPr>
          <a:xfrm>
            <a:off x="3625" y="1752600"/>
            <a:ext cx="3848705" cy="3276600"/>
          </a:xfrm>
        </p:spPr>
      </p:pic>
    </p:spTree>
    <p:extLst>
      <p:ext uri="{BB962C8B-B14F-4D97-AF65-F5344CB8AC3E}">
        <p14:creationId xmlns:p14="http://schemas.microsoft.com/office/powerpoint/2010/main" val="24429712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114800" y="304800"/>
            <a:ext cx="4343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STEP 4: </a:t>
            </a:r>
          </a:p>
          <a:p>
            <a:pPr algn="ctr"/>
            <a:r>
              <a:rPr lang="en-US" sz="5000" dirty="0" smtClean="0"/>
              <a:t>BRUSH BACK AND FORTH, ROUND AND ROUND AND DON</a:t>
            </a:r>
            <a:r>
              <a:rPr lang="fr-FR" sz="5000" dirty="0" smtClean="0"/>
              <a:t>’</a:t>
            </a:r>
            <a:r>
              <a:rPr lang="en-US" sz="5000" dirty="0" smtClean="0"/>
              <a:t>T FORGET YOUR TONGUE!</a:t>
            </a:r>
            <a:endParaRPr lang="en-US" sz="5000" dirty="0"/>
          </a:p>
        </p:txBody>
      </p:sp>
      <p:pic>
        <p:nvPicPr>
          <p:cNvPr id="3" name="Picture Placeholder 2" descr="brushing-tongue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r="15188"/>
          <a:stretch>
            <a:fillRect/>
          </a:stretch>
        </p:blipFill>
        <p:spPr>
          <a:xfrm>
            <a:off x="0" y="2590800"/>
            <a:ext cx="3657600" cy="1979140"/>
          </a:xfrm>
        </p:spPr>
      </p:pic>
      <p:pic>
        <p:nvPicPr>
          <p:cNvPr id="4" name="Picture 3" descr="h9991632_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" y="4465500"/>
            <a:ext cx="3692348" cy="2387600"/>
          </a:xfrm>
          <a:prstGeom prst="rect">
            <a:avLst/>
          </a:prstGeom>
        </p:spPr>
      </p:pic>
      <p:pic>
        <p:nvPicPr>
          <p:cNvPr id="5" name="Picture 4" descr="ev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07" y="-32710"/>
            <a:ext cx="4128887" cy="28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077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48200" y="1295400"/>
            <a:ext cx="434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STEP 5: </a:t>
            </a:r>
          </a:p>
          <a:p>
            <a:pPr algn="ctr"/>
            <a:r>
              <a:rPr lang="en-US" sz="5000" dirty="0" smtClean="0"/>
              <a:t>SPIT TOOTHPASTE IN SINK </a:t>
            </a:r>
            <a:endParaRPr lang="en-US" sz="5000" dirty="0"/>
          </a:p>
        </p:txBody>
      </p:sp>
      <p:pic>
        <p:nvPicPr>
          <p:cNvPr id="5" name="Picture Placeholder 4" descr="spit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r="13978"/>
          <a:stretch>
            <a:fillRect/>
          </a:stretch>
        </p:blipFill>
        <p:spPr>
          <a:xfrm>
            <a:off x="-2221" y="-2984"/>
            <a:ext cx="4888302" cy="3810000"/>
          </a:xfrm>
        </p:spPr>
      </p:pic>
      <p:pic>
        <p:nvPicPr>
          <p:cNvPr id="6" name="Picture 5" descr="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9999"/>
            <a:ext cx="4572000" cy="30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973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48200" y="1295400"/>
            <a:ext cx="4343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STEP 6: </a:t>
            </a:r>
          </a:p>
          <a:p>
            <a:pPr algn="ctr"/>
            <a:r>
              <a:rPr lang="en-US" sz="5000" dirty="0" smtClean="0"/>
              <a:t>RINSE TOOTHBRUSH</a:t>
            </a:r>
            <a:endParaRPr lang="en-US" sz="5000" dirty="0"/>
          </a:p>
        </p:txBody>
      </p:sp>
      <p:pic>
        <p:nvPicPr>
          <p:cNvPr id="3" name="Picture Placeholder 2" descr="ri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r="6821"/>
          <a:stretch>
            <a:fillRect/>
          </a:stretch>
        </p:blipFill>
        <p:spPr>
          <a:xfrm>
            <a:off x="0" y="152400"/>
            <a:ext cx="4678392" cy="3593548"/>
          </a:xfrm>
        </p:spPr>
      </p:pic>
      <p:pic>
        <p:nvPicPr>
          <p:cNvPr id="4" name="Picture 3" descr="r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9838"/>
            <a:ext cx="4727418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333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 sz="8000" dirty="0" smtClean="0"/>
          </a:p>
          <a:p>
            <a:endParaRPr lang="en-US" sz="8000" dirty="0"/>
          </a:p>
          <a:p>
            <a:r>
              <a:rPr lang="en-US" sz="8000" dirty="0" smtClean="0"/>
              <a:t>WHO…</a:t>
            </a:r>
            <a:endParaRPr lang="en-US" sz="8000" dirty="0"/>
          </a:p>
        </p:txBody>
      </p:sp>
      <p:pic>
        <p:nvPicPr>
          <p:cNvPr id="3" name="Picture Placeholder 2" descr="teen-thinking1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3" r="25193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648200" y="1295400"/>
            <a:ext cx="4343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STEP 7: </a:t>
            </a:r>
          </a:p>
          <a:p>
            <a:pPr algn="ctr"/>
            <a:r>
              <a:rPr lang="en-US" sz="5000" dirty="0" smtClean="0"/>
              <a:t>RINSE YOUR MOUTH WITH WATER</a:t>
            </a:r>
            <a:endParaRPr lang="en-US" sz="5000" dirty="0"/>
          </a:p>
        </p:txBody>
      </p:sp>
      <p:pic>
        <p:nvPicPr>
          <p:cNvPr id="5" name="Picture Placeholder 4" descr="rimouth.jpg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9" b="5429"/>
          <a:stretch>
            <a:fillRect/>
          </a:stretch>
        </p:blipFill>
        <p:spPr>
          <a:xfrm>
            <a:off x="0" y="0"/>
            <a:ext cx="3795346" cy="2819400"/>
          </a:xfrm>
        </p:spPr>
      </p:pic>
      <p:pic>
        <p:nvPicPr>
          <p:cNvPr id="6" name="Picture 5" descr="ri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3809999" cy="2463800"/>
          </a:xfrm>
          <a:prstGeom prst="rect">
            <a:avLst/>
          </a:prstGeom>
        </p:spPr>
      </p:pic>
      <p:pic>
        <p:nvPicPr>
          <p:cNvPr id="8" name="Picture 7" descr="rinmo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6169"/>
            <a:ext cx="3810000" cy="222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3777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9800" y="533400"/>
            <a:ext cx="6705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BRUSHING YOUR TEETH ISN’T THE ONLY STEP IN KEEPING YOUR TEETH CLEAN!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YOU NEED TO </a:t>
            </a:r>
            <a:r>
              <a:rPr lang="en-US" sz="5000" b="1" dirty="0" smtClean="0"/>
              <a:t>FLOSS</a:t>
            </a:r>
            <a:r>
              <a:rPr lang="en-US" sz="5000" dirty="0" smtClean="0"/>
              <a:t>!</a:t>
            </a:r>
            <a:endParaRPr lang="en-US" sz="5000" dirty="0"/>
          </a:p>
        </p:txBody>
      </p:sp>
      <p:pic>
        <p:nvPicPr>
          <p:cNvPr id="8" name="Picture 7" descr="flos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285"/>
            <a:ext cx="2991322" cy="2225544"/>
          </a:xfrm>
          <a:prstGeom prst="rect">
            <a:avLst/>
          </a:prstGeom>
        </p:spPr>
      </p:pic>
      <p:pic>
        <p:nvPicPr>
          <p:cNvPr id="9" name="Picture 8" descr="floss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645337"/>
            <a:ext cx="2667000" cy="2196765"/>
          </a:xfrm>
          <a:prstGeom prst="rect">
            <a:avLst/>
          </a:prstGeom>
        </p:spPr>
      </p:pic>
      <p:pic>
        <p:nvPicPr>
          <p:cNvPr id="10" name="Picture 9" descr="floss6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664271"/>
            <a:ext cx="2971800" cy="2193729"/>
          </a:xfrm>
          <a:prstGeom prst="rect">
            <a:avLst/>
          </a:prstGeom>
        </p:spPr>
      </p:pic>
      <p:pic>
        <p:nvPicPr>
          <p:cNvPr id="11" name="Picture 10" descr="dente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0"/>
            <a:ext cx="2286000" cy="1590548"/>
          </a:xfrm>
          <a:prstGeom prst="rect">
            <a:avLst/>
          </a:prstGeom>
        </p:spPr>
      </p:pic>
      <p:pic>
        <p:nvPicPr>
          <p:cNvPr id="14" name="Picture 13" descr="dente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4" y="1600200"/>
            <a:ext cx="2286000" cy="1590548"/>
          </a:xfrm>
          <a:prstGeom prst="rect">
            <a:avLst/>
          </a:prstGeom>
        </p:spPr>
      </p:pic>
      <p:pic>
        <p:nvPicPr>
          <p:cNvPr id="15" name="Picture 14" descr="dente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95"/>
            <a:ext cx="2286000" cy="159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662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283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ndale Mono"/>
                <a:cs typeface="Andale Mono"/>
              </a:rPr>
              <a:t>HOW TO FLOSS</a:t>
            </a:r>
            <a:endParaRPr lang="en-US" sz="5000" b="1" dirty="0">
              <a:latin typeface="Andale Mono"/>
              <a:cs typeface="Andale Mon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4285358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STEP 1:</a:t>
            </a:r>
          </a:p>
          <a:p>
            <a:r>
              <a:rPr lang="en-US" sz="4000" dirty="0" smtClean="0"/>
              <a:t>HOLD THE FLOSSER FIRMLY BETWEEN YOUR THUMB AND INDEX FINGER</a:t>
            </a:r>
            <a:endParaRPr lang="en-US" sz="4000" dirty="0"/>
          </a:p>
        </p:txBody>
      </p:sp>
      <p:pic>
        <p:nvPicPr>
          <p:cNvPr id="3" name="Picture 2" descr="floss hol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5867400" cy="35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093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0" y="1219200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STEP 2:</a:t>
            </a:r>
          </a:p>
          <a:p>
            <a:pPr algn="ctr"/>
            <a:r>
              <a:rPr lang="en-US" sz="4000" dirty="0" smtClean="0"/>
              <a:t>Use </a:t>
            </a:r>
            <a:r>
              <a:rPr lang="en-US" sz="4000" dirty="0"/>
              <a:t>a gentle back-and-</a:t>
            </a:r>
            <a:r>
              <a:rPr lang="en-US" sz="4000" dirty="0" smtClean="0"/>
              <a:t>forth wiggling motion</a:t>
            </a:r>
            <a:r>
              <a:rPr lang="en-US" sz="4000" dirty="0"/>
              <a:t> </a:t>
            </a:r>
            <a:r>
              <a:rPr lang="en-US" sz="4000" dirty="0" smtClean="0"/>
              <a:t>and slide </a:t>
            </a:r>
            <a:r>
              <a:rPr lang="en-US" sz="4000" dirty="0"/>
              <a:t>floss between teeth</a:t>
            </a:r>
            <a:endParaRPr lang="en-US" sz="4000" dirty="0" smtClean="0"/>
          </a:p>
        </p:txBody>
      </p:sp>
      <p:pic>
        <p:nvPicPr>
          <p:cNvPr id="4" name="Picture 3" descr="flossq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5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597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303455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STEP 3:</a:t>
            </a:r>
          </a:p>
          <a:p>
            <a:r>
              <a:rPr lang="en-US" sz="4000" dirty="0"/>
              <a:t>Move up and down against each side of the tooth </a:t>
            </a:r>
            <a:r>
              <a:rPr lang="en-US" sz="4000" dirty="0" smtClean="0"/>
              <a:t>in a “C” shape to </a:t>
            </a:r>
            <a:r>
              <a:rPr lang="en-US" sz="4000" dirty="0"/>
              <a:t>clean above and below </a:t>
            </a:r>
            <a:r>
              <a:rPr lang="en-US" sz="4000" dirty="0" smtClean="0"/>
              <a:t>your gum </a:t>
            </a:r>
            <a:r>
              <a:rPr lang="en-US" sz="4000" dirty="0"/>
              <a:t>line</a:t>
            </a:r>
            <a:endParaRPr lang="en-US" sz="4000" dirty="0" smtClean="0"/>
          </a:p>
        </p:txBody>
      </p:sp>
      <p:pic>
        <p:nvPicPr>
          <p:cNvPr id="3" name="Picture 2" descr="floss pick sl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1000"/>
            <a:ext cx="5763455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326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303455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STEP 4:</a:t>
            </a:r>
          </a:p>
          <a:p>
            <a:pPr algn="ctr"/>
            <a:r>
              <a:rPr lang="en-US" sz="4000" dirty="0" smtClean="0"/>
              <a:t>Repeat for each tooth</a:t>
            </a:r>
          </a:p>
        </p:txBody>
      </p:sp>
      <p:pic>
        <p:nvPicPr>
          <p:cNvPr id="4" name="Picture 3" descr="flossq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87040" cy="3733800"/>
          </a:xfrm>
          <a:prstGeom prst="rect">
            <a:avLst/>
          </a:prstGeom>
        </p:spPr>
      </p:pic>
      <p:pic>
        <p:nvPicPr>
          <p:cNvPr id="5" name="Picture 4" descr="flossq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3010542" cy="3763178"/>
          </a:xfrm>
          <a:prstGeom prst="rect">
            <a:avLst/>
          </a:prstGeom>
        </p:spPr>
      </p:pic>
      <p:pic>
        <p:nvPicPr>
          <p:cNvPr id="6" name="Picture 5" descr="flossq2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0"/>
            <a:ext cx="298704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562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0292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STEP 5:</a:t>
            </a:r>
          </a:p>
          <a:p>
            <a:pPr algn="ctr"/>
            <a:r>
              <a:rPr lang="en-US" sz="4000" dirty="0" smtClean="0"/>
              <a:t>Throw away and wash hands</a:t>
            </a:r>
          </a:p>
        </p:txBody>
      </p:sp>
      <p:pic>
        <p:nvPicPr>
          <p:cNvPr id="3" name="Picture 2" descr="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52600"/>
            <a:ext cx="3663373" cy="3890710"/>
          </a:xfrm>
          <a:prstGeom prst="rect">
            <a:avLst/>
          </a:prstGeom>
        </p:spPr>
      </p:pic>
      <p:pic>
        <p:nvPicPr>
          <p:cNvPr id="7" name="Picture 6" descr="g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" y="0"/>
            <a:ext cx="3800451" cy="2527300"/>
          </a:xfrm>
          <a:prstGeom prst="rect">
            <a:avLst/>
          </a:prstGeom>
        </p:spPr>
      </p:pic>
      <p:pic>
        <p:nvPicPr>
          <p:cNvPr id="8" name="Picture 7" descr="g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931"/>
            <a:ext cx="3310830" cy="248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143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9200"/>
            <a:ext cx="3677653" cy="3493770"/>
          </a:xfrm>
          <a:prstGeom prst="rect">
            <a:avLst/>
          </a:prstGeom>
        </p:spPr>
      </p:pic>
      <p:pic>
        <p:nvPicPr>
          <p:cNvPr id="5" name="Picture 4" descr="toothpain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178615"/>
            <a:ext cx="2980268" cy="1676401"/>
          </a:xfrm>
          <a:prstGeom prst="rect">
            <a:avLst/>
          </a:prstGeom>
        </p:spPr>
      </p:pic>
      <p:pic>
        <p:nvPicPr>
          <p:cNvPr id="13" name="Picture 12" descr="toothpain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7" y="4876800"/>
            <a:ext cx="2632165" cy="1981200"/>
          </a:xfrm>
          <a:prstGeom prst="rect">
            <a:avLst/>
          </a:prstGeom>
        </p:spPr>
      </p:pic>
      <p:pic>
        <p:nvPicPr>
          <p:cNvPr id="15" name="Picture 14" descr="How-To-Get-Rid-Of-A-Toothache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725" y="4712088"/>
            <a:ext cx="3200400" cy="214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187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" y="0"/>
            <a:ext cx="3993147" cy="2943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1219200"/>
            <a:ext cx="152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/>
              <a:t>OR</a:t>
            </a:r>
            <a:endParaRPr lang="en-US" sz="5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645"/>
            <a:ext cx="3870471" cy="29437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79" y="3319013"/>
            <a:ext cx="3671977" cy="2753983"/>
          </a:xfrm>
          <a:prstGeom prst="rect">
            <a:avLst/>
          </a:prstGeom>
        </p:spPr>
      </p:pic>
      <p:sp>
        <p:nvSpPr>
          <p:cNvPr id="11" name="Equal 10"/>
          <p:cNvSpPr/>
          <p:nvPr/>
        </p:nvSpPr>
        <p:spPr>
          <a:xfrm>
            <a:off x="1518249" y="3930380"/>
            <a:ext cx="1500996" cy="172528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377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in232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8" y="2988128"/>
            <a:ext cx="4343400" cy="3869872"/>
          </a:xfrm>
          <a:prstGeom prst="rect">
            <a:avLst/>
          </a:prstGeom>
        </p:spPr>
      </p:pic>
      <p:pic>
        <p:nvPicPr>
          <p:cNvPr id="3" name="Picture 2" descr="Fotolia_68563962_Subscription_Monthly_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4648200" cy="3097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373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TELL SOMEONE</a:t>
            </a:r>
            <a:endParaRPr lang="en-US" sz="6000" b="1" dirty="0"/>
          </a:p>
        </p:txBody>
      </p:sp>
      <p:sp>
        <p:nvSpPr>
          <p:cNvPr id="8" name="Rectangle 7"/>
          <p:cNvSpPr/>
          <p:nvPr/>
        </p:nvSpPr>
        <p:spPr>
          <a:xfrm>
            <a:off x="4572000" y="3733800"/>
            <a:ext cx="37015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TELL SOMEONE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0164263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>
            <a:extLst/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EVER FORGOTTEN TO BRUSH THEIR TEETH?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Placeholder 16" descr="PlaqueMonsters_v2.jpg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15" name="Picture Placeholder 14" descr="Tooth-with-Bacteria-Attacking.jpg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3495"/>
          <a:stretch>
            <a:fillRect/>
          </a:stretch>
        </p:blipFill>
        <p:spPr/>
      </p:pic>
      <p:pic>
        <p:nvPicPr>
          <p:cNvPr id="16" name="Picture Placeholder 15" descr="73852_biofilm2.jpg"/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7" r="22527"/>
          <a:stretch>
            <a:fillRect/>
          </a:stretch>
        </p:blipFill>
        <p:spPr/>
      </p:pic>
      <p:sp>
        <p:nvSpPr>
          <p:cNvPr id="19" name="TextBox 18"/>
          <p:cNvSpPr txBox="1"/>
          <p:nvPr/>
        </p:nvSpPr>
        <p:spPr>
          <a:xfrm>
            <a:off x="533400" y="5334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HAS ANYONE…</a:t>
            </a:r>
            <a:endParaRPr lang="en-US" sz="800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ces_Pain_Scale-895x46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762706" cy="453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202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04800" y="5334000"/>
            <a:ext cx="967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DON’T FORGET TO VISIT THE DENTIST!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74161009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00200" y="838200"/>
            <a:ext cx="5105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dirty="0" smtClean="0"/>
              <a:t>THE END!!!!!</a:t>
            </a:r>
            <a:endParaRPr lang="en-US" sz="7000" dirty="0"/>
          </a:p>
        </p:txBody>
      </p:sp>
      <p:pic>
        <p:nvPicPr>
          <p:cNvPr id="8" name="Picture 7" descr="K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0817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healthyteeth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r="1882"/>
          <a:stretch>
            <a:fillRect/>
          </a:stretch>
        </p:blipFill>
        <p:spPr>
          <a:xfrm>
            <a:off x="1219200" y="228600"/>
            <a:ext cx="6781800" cy="4695092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4800600"/>
            <a:ext cx="7467600" cy="762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</a:rPr>
              <a:t>		ARE THESE TEETH CLEAN?</a:t>
            </a:r>
            <a:endParaRPr lang="en-US" sz="6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4800600"/>
            <a:ext cx="7467600" cy="762000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rgbClr val="000000"/>
                </a:solidFill>
              </a:rPr>
              <a:t>		ARE THESE TEETH CLEAN?</a:t>
            </a:r>
            <a:endParaRPr lang="en-US" sz="6000" dirty="0">
              <a:solidFill>
                <a:srgbClr val="000000"/>
              </a:solidFill>
            </a:endParaRPr>
          </a:p>
        </p:txBody>
      </p:sp>
      <p:pic>
        <p:nvPicPr>
          <p:cNvPr id="7" name="Picture Placeholder 6" descr="image013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7" b="7637"/>
          <a:stretch>
            <a:fillRect/>
          </a:stretch>
        </p:blipFill>
        <p:spPr>
          <a:xfrm>
            <a:off x="304800" y="228600"/>
            <a:ext cx="8077200" cy="4343400"/>
          </a:xfrm>
        </p:spPr>
      </p:pic>
    </p:spTree>
    <p:extLst>
      <p:ext uri="{BB962C8B-B14F-4D97-AF65-F5344CB8AC3E}">
        <p14:creationId xmlns:p14="http://schemas.microsoft.com/office/powerpoint/2010/main" val="24950594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3276600"/>
            <a:ext cx="8077200" cy="3352800"/>
          </a:xfrm>
        </p:spPr>
        <p:txBody>
          <a:bodyPr>
            <a:noAutofit/>
          </a:bodyPr>
          <a:lstStyle/>
          <a:p>
            <a:pPr algn="ctr"/>
            <a:r>
              <a:rPr lang="en-US" sz="3900" dirty="0" smtClean="0">
                <a:solidFill>
                  <a:srgbClr val="000000"/>
                </a:solidFill>
              </a:rPr>
              <a:t>The sticky</a:t>
            </a:r>
            <a:r>
              <a:rPr lang="en-US" sz="3900" dirty="0">
                <a:solidFill>
                  <a:srgbClr val="000000"/>
                </a:solidFill>
              </a:rPr>
              <a:t>, slimy </a:t>
            </a:r>
            <a:r>
              <a:rPr lang="en-US" sz="3900" dirty="0" smtClean="0">
                <a:solidFill>
                  <a:srgbClr val="000000"/>
                </a:solidFill>
              </a:rPr>
              <a:t>and grimy stuff on your teeth is called </a:t>
            </a:r>
            <a:r>
              <a:rPr lang="en-US" sz="5000" b="1" dirty="0" smtClean="0">
                <a:solidFill>
                  <a:srgbClr val="000000"/>
                </a:solidFill>
              </a:rPr>
              <a:t>PLAQUE</a:t>
            </a:r>
            <a:r>
              <a:rPr lang="en-US" sz="3000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endParaRPr lang="en-US" sz="1900" dirty="0">
              <a:solidFill>
                <a:srgbClr val="000000"/>
              </a:solidFill>
            </a:endParaRPr>
          </a:p>
          <a:p>
            <a:pPr algn="ctr"/>
            <a:endParaRPr lang="en-US" sz="1900" dirty="0" smtClean="0">
              <a:solidFill>
                <a:srgbClr val="000000"/>
              </a:solidFill>
            </a:endParaRPr>
          </a:p>
          <a:p>
            <a:pPr algn="ctr"/>
            <a:r>
              <a:rPr lang="en-US" sz="1900" dirty="0" smtClean="0">
                <a:solidFill>
                  <a:srgbClr val="000000"/>
                </a:solidFill>
              </a:rPr>
              <a:t>Plaque is made </a:t>
            </a:r>
            <a:r>
              <a:rPr lang="en-US" sz="1900" dirty="0">
                <a:solidFill>
                  <a:srgbClr val="000000"/>
                </a:solidFill>
              </a:rPr>
              <a:t>up </a:t>
            </a:r>
            <a:r>
              <a:rPr lang="en-US" sz="1900" dirty="0" smtClean="0">
                <a:solidFill>
                  <a:srgbClr val="000000"/>
                </a:solidFill>
              </a:rPr>
              <a:t>of a mixture of millions of germs, food and saliva.</a:t>
            </a:r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9" name="Picture Placeholder 8" descr="Dental_Plaque001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9" b="10619"/>
          <a:stretch>
            <a:fillRect/>
          </a:stretch>
        </p:blipFill>
        <p:spPr>
          <a:xfrm>
            <a:off x="304801" y="228600"/>
            <a:ext cx="3581400" cy="2617178"/>
          </a:xfrm>
        </p:spPr>
      </p:pic>
      <p:pic>
        <p:nvPicPr>
          <p:cNvPr id="10" name="Picture 9" descr="hqdefaul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607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4572000"/>
            <a:ext cx="7924800" cy="2057400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</a:rPr>
              <a:t>The bacteria in your mouth make acids and when plaque </a:t>
            </a:r>
            <a:r>
              <a:rPr lang="en-US" sz="3000" dirty="0" smtClean="0">
                <a:solidFill>
                  <a:srgbClr val="000000"/>
                </a:solidFill>
              </a:rPr>
              <a:t>sticks to </a:t>
            </a:r>
            <a:r>
              <a:rPr lang="en-US" sz="3000" dirty="0">
                <a:solidFill>
                  <a:srgbClr val="000000"/>
                </a:solidFill>
              </a:rPr>
              <a:t>your teeth, the acids can eat away at the </a:t>
            </a:r>
            <a:r>
              <a:rPr lang="en-US" sz="3000" dirty="0" smtClean="0">
                <a:solidFill>
                  <a:srgbClr val="000000"/>
                </a:solidFill>
              </a:rPr>
              <a:t>outside layer </a:t>
            </a:r>
            <a:r>
              <a:rPr lang="en-US" sz="3000" dirty="0">
                <a:solidFill>
                  <a:srgbClr val="000000"/>
                </a:solidFill>
              </a:rPr>
              <a:t>of the tooth, called the </a:t>
            </a:r>
            <a:r>
              <a:rPr lang="en-US" sz="6000" b="1" dirty="0" smtClean="0">
                <a:solidFill>
                  <a:srgbClr val="000000"/>
                </a:solidFill>
              </a:rPr>
              <a:t>ENAMEL</a:t>
            </a:r>
            <a:r>
              <a:rPr lang="en-US" sz="3000" dirty="0" smtClean="0">
                <a:solidFill>
                  <a:srgbClr val="000000"/>
                </a:solidFill>
              </a:rPr>
              <a:t>.</a:t>
            </a:r>
            <a:endParaRPr lang="en-US" sz="3000" dirty="0">
              <a:solidFill>
                <a:srgbClr val="000000"/>
              </a:solidFill>
            </a:endParaRPr>
          </a:p>
          <a:p>
            <a:r>
              <a:rPr lang="en-US" sz="3000" dirty="0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12" name="Picture Placeholder 11" descr="dental-plaque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63" b="-3663"/>
          <a:stretch>
            <a:fillRect/>
          </a:stretch>
        </p:blipFill>
        <p:spPr>
          <a:xfrm>
            <a:off x="2057400" y="152400"/>
            <a:ext cx="4678348" cy="4522371"/>
          </a:xfrm>
        </p:spPr>
      </p:pic>
    </p:spTree>
    <p:extLst>
      <p:ext uri="{BB962C8B-B14F-4D97-AF65-F5344CB8AC3E}">
        <p14:creationId xmlns:p14="http://schemas.microsoft.com/office/powerpoint/2010/main" val="126348534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0" y="3886200"/>
            <a:ext cx="7467600" cy="281940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When the </a:t>
            </a:r>
            <a:r>
              <a:rPr lang="en-US" sz="3200" b="1" dirty="0" smtClean="0">
                <a:solidFill>
                  <a:srgbClr val="000000"/>
                </a:solidFill>
              </a:rPr>
              <a:t>ENAMEL</a:t>
            </a:r>
            <a:r>
              <a:rPr lang="en-US" sz="3200" dirty="0" smtClean="0">
                <a:solidFill>
                  <a:srgbClr val="000000"/>
                </a:solidFill>
              </a:rPr>
              <a:t> of a tooth starts to get weak and break down… you get a </a:t>
            </a:r>
            <a:r>
              <a:rPr lang="en-US" sz="3200" b="1" dirty="0" smtClean="0">
                <a:solidFill>
                  <a:srgbClr val="000000"/>
                </a:solidFill>
              </a:rPr>
              <a:t>CAVITY</a:t>
            </a:r>
            <a:r>
              <a:rPr lang="en-US" sz="3200" dirty="0" smtClean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A </a:t>
            </a:r>
            <a:r>
              <a:rPr lang="en-US" sz="3200" dirty="0">
                <a:solidFill>
                  <a:srgbClr val="000000"/>
                </a:solidFill>
              </a:rPr>
              <a:t>cavity is a hole that can grow bigger and deeper over time. Once you have a cavity it’s important to get to repaired!</a:t>
            </a:r>
          </a:p>
        </p:txBody>
      </p:sp>
      <p:pic>
        <p:nvPicPr>
          <p:cNvPr id="4" name="Picture Placeholder 3" descr="tooth-cavity.jp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52400"/>
            <a:ext cx="4724400" cy="3543300"/>
          </a:xfrm>
        </p:spPr>
      </p:pic>
    </p:spTree>
    <p:extLst>
      <p:ext uri="{BB962C8B-B14F-4D97-AF65-F5344CB8AC3E}">
        <p14:creationId xmlns:p14="http://schemas.microsoft.com/office/powerpoint/2010/main" val="36324374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0" y="3810000"/>
            <a:ext cx="6172200" cy="2819400"/>
          </a:xfrm>
        </p:spPr>
        <p:txBody>
          <a:bodyPr>
            <a:noAutofit/>
          </a:bodyPr>
          <a:lstStyle/>
          <a:p>
            <a:endParaRPr lang="en-US" sz="1900" dirty="0">
              <a:solidFill>
                <a:srgbClr val="000000"/>
              </a:solidFill>
            </a:endParaRPr>
          </a:p>
        </p:txBody>
      </p:sp>
      <p:pic>
        <p:nvPicPr>
          <p:cNvPr id="4" name="Picture Placeholder 3" descr="93091670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" r="469"/>
          <a:stretch>
            <a:fillRect/>
          </a:stretch>
        </p:blipFill>
        <p:spPr>
          <a:xfrm>
            <a:off x="762000" y="457200"/>
            <a:ext cx="7696200" cy="6001624"/>
          </a:xfrm>
        </p:spPr>
      </p:pic>
    </p:spTree>
    <p:extLst>
      <p:ext uri="{BB962C8B-B14F-4D97-AF65-F5344CB8AC3E}">
        <p14:creationId xmlns:p14="http://schemas.microsoft.com/office/powerpoint/2010/main" val="17296254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 Photo Album.potx</Template>
  <TotalTime>0</TotalTime>
  <Words>396</Words>
  <Application>Microsoft Macintosh PowerPoint</Application>
  <PresentationFormat>On-screen Show (4:3)</PresentationFormat>
  <Paragraphs>84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ContemporaryPhotoAlbum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2010-02-01T21:31:06Z</dcterms:created>
  <dcterms:modified xsi:type="dcterms:W3CDTF">2015-05-04T18:39:13Z</dcterms:modified>
</cp:coreProperties>
</file>