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4"/>
  </p:notesMasterIdLst>
  <p:sldIdLst>
    <p:sldId id="256" r:id="rId5"/>
    <p:sldId id="266" r:id="rId6"/>
    <p:sldId id="258" r:id="rId7"/>
    <p:sldId id="262" r:id="rId8"/>
    <p:sldId id="259" r:id="rId9"/>
    <p:sldId id="263" r:id="rId10"/>
    <p:sldId id="265" r:id="rId11"/>
    <p:sldId id="264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D4F1C-44E6-45A1-BD3B-27A4DCC3C9E1}" v="39" dt="2021-12-07T21:48:46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 autoAdjust="0"/>
  </p:normalViewPr>
  <p:slideViewPr>
    <p:cSldViewPr snapToGrid="0">
      <p:cViewPr varScale="1">
        <p:scale>
          <a:sx n="80" d="100"/>
          <a:sy n="80" d="100"/>
        </p:scale>
        <p:origin x="120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D0A2-54D7-4479-8021-19A72EE086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247E0-04CB-4037-A3E9-F2C3F4B0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247E0-04CB-4037-A3E9-F2C3F4B0BA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0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9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2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4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F09A79-0E68-449A-976A-B55133D5F85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14E2A-C6FF-4214-8D68-A40D6CA3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4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F9C0-796F-4B8A-98BB-9FD491BB6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Kite Away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425FB-9410-4848-A8F1-9E31F7B0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perfect game to improve your skills</a:t>
            </a:r>
            <a:br>
              <a:rPr lang="en-US" dirty="0"/>
            </a:br>
            <a:r>
              <a:rPr lang="en-US" dirty="0"/>
              <a:t>how long can you last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445B2-ABE5-4B31-8049-FD8861B4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886659"/>
            <a:ext cx="5715162" cy="26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4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D936-F20F-4B49-8E4E-EADA2D69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0" y="506157"/>
            <a:ext cx="9404723" cy="1400530"/>
          </a:xfrm>
        </p:spPr>
        <p:txBody>
          <a:bodyPr/>
          <a:lstStyle/>
          <a:p>
            <a:r>
              <a:rPr lang="en-US" dirty="0"/>
              <a:t>Inspiration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2B79B1FD-4D25-489F-B9B9-F8B4595B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51" y="506157"/>
            <a:ext cx="3302897" cy="11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bonair Ez Ult Channel | NooBabble">
            <a:extLst>
              <a:ext uri="{FF2B5EF4-FFF2-40B4-BE49-F238E27FC236}">
                <a16:creationId xmlns:a16="http://schemas.microsoft.com/office/drawing/2014/main" id="{35B0D281-B256-4A68-9D91-0B00A45B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12" y="1987825"/>
            <a:ext cx="7841974" cy="39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7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D59C-E2B4-4BE9-B017-774DFE38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3B22E-7B5A-4DE4-BB2F-54F23B4DD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Then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E631-17E8-46DB-80B8-F0ED984D19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Sketch Pad $ 10.00</a:t>
            </a:r>
          </a:p>
          <a:p>
            <a:r>
              <a:rPr lang="en-US" dirty="0"/>
              <a:t>Writing Utensils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Unity Game Engine</a:t>
            </a:r>
          </a:p>
          <a:p>
            <a:r>
              <a:rPr lang="en-US" dirty="0"/>
              <a:t>Art Assets Budget $200.00</a:t>
            </a:r>
          </a:p>
          <a:p>
            <a:r>
              <a:rPr lang="en-US" dirty="0"/>
              <a:t>Music Effects Budget $100.00</a:t>
            </a:r>
          </a:p>
          <a:p>
            <a:endParaRPr lang="en-US" dirty="0"/>
          </a:p>
          <a:p>
            <a:r>
              <a:rPr lang="en-US" dirty="0"/>
              <a:t>Total: $ 310.00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CC72F-DC7B-4592-8509-B6D825356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Budget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49CA5-570E-4894-94F9-F1C70E5738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Assets Purchased $ 25.00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Total: $25.00</a:t>
            </a:r>
          </a:p>
        </p:txBody>
      </p:sp>
    </p:spTree>
    <p:extLst>
      <p:ext uri="{BB962C8B-B14F-4D97-AF65-F5344CB8AC3E}">
        <p14:creationId xmlns:p14="http://schemas.microsoft.com/office/powerpoint/2010/main" val="278422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D59C-E2B4-4BE9-B017-774DFE38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3B22E-7B5A-4DE4-BB2F-54F23B4DD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Planned Then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E631-17E8-46DB-80B8-F0ED984D19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Computer</a:t>
            </a:r>
          </a:p>
          <a:p>
            <a:pPr marL="0" indent="0">
              <a:buNone/>
            </a:pPr>
            <a:r>
              <a:rPr lang="en-US" dirty="0"/>
              <a:t>Sketch Pad</a:t>
            </a:r>
          </a:p>
          <a:p>
            <a:pPr marL="0" indent="0">
              <a:buNone/>
            </a:pPr>
            <a:r>
              <a:rPr lang="en-US" dirty="0"/>
              <a:t>Writing Utensils</a:t>
            </a:r>
          </a:p>
          <a:p>
            <a:pPr marL="0" indent="0">
              <a:buNone/>
            </a:pPr>
            <a:r>
              <a:rPr lang="en-US" dirty="0"/>
              <a:t>White Board</a:t>
            </a:r>
          </a:p>
          <a:p>
            <a:pPr marL="0" indent="0">
              <a:buNone/>
            </a:pPr>
            <a:r>
              <a:rPr lang="en-US" dirty="0"/>
              <a:t>Dinosaur Plush to Help me</a:t>
            </a:r>
          </a:p>
          <a:p>
            <a:pPr marL="0" indent="0">
              <a:buNone/>
            </a:pPr>
            <a:r>
              <a:rPr lang="en-US" dirty="0"/>
              <a:t>Unity Engine</a:t>
            </a:r>
          </a:p>
          <a:p>
            <a:pPr marL="0" indent="0">
              <a:buNone/>
            </a:pPr>
            <a:r>
              <a:rPr lang="en-US" dirty="0"/>
              <a:t>Assets for the game</a:t>
            </a:r>
          </a:p>
          <a:p>
            <a:pPr marL="0" indent="0">
              <a:buNone/>
            </a:pPr>
            <a:r>
              <a:rPr lang="en-US" dirty="0"/>
              <a:t>VSCode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CC72F-DC7B-4592-8509-B6D825356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 Used Actual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49CA5-570E-4894-94F9-F1C70E5738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Computer</a:t>
            </a:r>
          </a:p>
          <a:p>
            <a:pPr marL="0" indent="0">
              <a:buNone/>
            </a:pPr>
            <a:r>
              <a:rPr lang="en-US" dirty="0"/>
              <a:t>Various Udemy Courses</a:t>
            </a:r>
          </a:p>
          <a:p>
            <a:pPr marL="0" indent="0">
              <a:buNone/>
            </a:pPr>
            <a:r>
              <a:rPr lang="en-US" dirty="0"/>
              <a:t>Tablet replaced White Board and Sketch Pad</a:t>
            </a:r>
          </a:p>
          <a:p>
            <a:pPr marL="0" indent="0">
              <a:buNone/>
            </a:pPr>
            <a:r>
              <a:rPr lang="en-US" dirty="0"/>
              <a:t>Dinosaur Plush and Dinosaur Plush friends to Help me</a:t>
            </a:r>
          </a:p>
          <a:p>
            <a:pPr marL="0" indent="0">
              <a:buNone/>
            </a:pPr>
            <a:r>
              <a:rPr lang="en-US" dirty="0"/>
              <a:t>VSCode</a:t>
            </a:r>
          </a:p>
        </p:txBody>
      </p:sp>
    </p:spTree>
    <p:extLst>
      <p:ext uri="{BB962C8B-B14F-4D97-AF65-F5344CB8AC3E}">
        <p14:creationId xmlns:p14="http://schemas.microsoft.com/office/powerpoint/2010/main" val="277989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3FDA-E7CE-42FF-91F8-F693EA08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9D943-A156-4F93-AF2C-B17281494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4163" y="2481978"/>
            <a:ext cx="3346654" cy="576262"/>
          </a:xfrm>
        </p:spPr>
        <p:txBody>
          <a:bodyPr/>
          <a:lstStyle/>
          <a:p>
            <a:r>
              <a:rPr lang="en-US" dirty="0"/>
              <a:t>Time Frame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31254-890E-4EA5-A116-69D662F56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119" y="3091578"/>
            <a:ext cx="3402698" cy="3741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9/21/21 -&gt; 9/30/21</a:t>
            </a:r>
          </a:p>
          <a:p>
            <a:pPr marL="0" indent="0">
              <a:buNone/>
            </a:pPr>
            <a:r>
              <a:rPr lang="en-US" dirty="0"/>
              <a:t>9/24/21 -&gt; 11/28/21</a:t>
            </a:r>
          </a:p>
          <a:p>
            <a:pPr marL="0" indent="0">
              <a:buNone/>
            </a:pPr>
            <a:r>
              <a:rPr lang="en-US" dirty="0"/>
              <a:t>10/01/21 -&gt; 11/12/21</a:t>
            </a:r>
          </a:p>
          <a:p>
            <a:pPr marL="0" indent="0">
              <a:buNone/>
            </a:pPr>
            <a:r>
              <a:rPr lang="en-US" dirty="0"/>
              <a:t>11/26/21 -&gt; 12/13/21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2FF30-A976-4141-8725-3C7198278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5661" y="2481978"/>
            <a:ext cx="4396339" cy="576262"/>
          </a:xfrm>
        </p:spPr>
        <p:txBody>
          <a:bodyPr/>
          <a:lstStyle/>
          <a:p>
            <a:r>
              <a:rPr lang="en-US" dirty="0"/>
              <a:t>Time Frame Actual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2821B-49F4-4B03-84E9-4AAFBDFE9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5661" y="3091578"/>
            <a:ext cx="4396339" cy="3741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9/21/21 -&gt; Still Ongoing</a:t>
            </a:r>
          </a:p>
          <a:p>
            <a:pPr marL="0" indent="0">
              <a:buNone/>
            </a:pPr>
            <a:r>
              <a:rPr lang="en-US" dirty="0"/>
              <a:t>9/25/21 -&gt; 12.07.21</a:t>
            </a:r>
          </a:p>
          <a:p>
            <a:pPr marL="0" indent="0">
              <a:buNone/>
            </a:pPr>
            <a:r>
              <a:rPr lang="en-US" dirty="0"/>
              <a:t>11/15/21 -&gt; 11/26/21</a:t>
            </a:r>
          </a:p>
          <a:p>
            <a:pPr marL="0" indent="0">
              <a:buNone/>
            </a:pPr>
            <a:r>
              <a:rPr lang="en-US" dirty="0"/>
              <a:t>12/01/21 -&gt; Still Ongoing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29BB88-3B73-4C69-B2CD-84C91DCDD61E}"/>
              </a:ext>
            </a:extLst>
          </p:cNvPr>
          <p:cNvSpPr txBox="1">
            <a:spLocks/>
          </p:cNvSpPr>
          <p:nvPr/>
        </p:nvSpPr>
        <p:spPr>
          <a:xfrm>
            <a:off x="0" y="3074909"/>
            <a:ext cx="4294163" cy="374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Planning &amp; Outlining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Programming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Searching &amp; Picking Assets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Finishing Touches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C453E5-3F24-45B3-B64D-B58C423A98C4}"/>
              </a:ext>
            </a:extLst>
          </p:cNvPr>
          <p:cNvSpPr txBox="1">
            <a:spLocks/>
          </p:cNvSpPr>
          <p:nvPr/>
        </p:nvSpPr>
        <p:spPr>
          <a:xfrm>
            <a:off x="0" y="2515316"/>
            <a:ext cx="429416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9455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4D20-B76A-463E-8FA2-D7688B04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Teleportation System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691D4C2-D3A6-4FA9-85DC-3AE44958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78" y="1152983"/>
            <a:ext cx="5058481" cy="562053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375D51-4C87-4077-B8D7-222F6B990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2983"/>
            <a:ext cx="509658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4D20-B76A-463E-8FA2-D7688B04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Logic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53FA30-5616-40D7-8EE4-E349B36F7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94318"/>
            <a:ext cx="4093298" cy="5663682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B0EDD47-65D3-4A3F-8EC5-AA7D9DC4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78" y="1290637"/>
            <a:ext cx="59817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4D20-B76A-463E-8FA2-D7688B04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Teleportation System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D150212-E653-4128-BC72-5C9FDD0CECCD}"/>
              </a:ext>
            </a:extLst>
          </p:cNvPr>
          <p:cNvSpPr txBox="1">
            <a:spLocks/>
          </p:cNvSpPr>
          <p:nvPr/>
        </p:nvSpPr>
        <p:spPr>
          <a:xfrm>
            <a:off x="0" y="1422183"/>
            <a:ext cx="5641145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Pseudo Code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DC8FB3-24EE-4D28-9BDF-84CEE56B8618}"/>
              </a:ext>
            </a:extLst>
          </p:cNvPr>
          <p:cNvSpPr txBox="1">
            <a:spLocks/>
          </p:cNvSpPr>
          <p:nvPr/>
        </p:nvSpPr>
        <p:spPr>
          <a:xfrm>
            <a:off x="5624248" y="1422183"/>
            <a:ext cx="6550855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Code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A18E627-9CC0-4C7C-AB64-CE796D42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98446"/>
            <a:ext cx="4593394" cy="4859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6C98E-03CD-43C4-9D14-6F133883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770" y="1998444"/>
            <a:ext cx="5358751" cy="4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2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9812-012A-4477-99BD-152C101E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576C-AF1D-4BB2-B642-F45B535F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of the project</a:t>
            </a:r>
          </a:p>
          <a:p>
            <a:pPr marL="0" indent="0">
              <a:buNone/>
            </a:pPr>
            <a:r>
              <a:rPr lang="en-US" dirty="0"/>
              <a:t>	I plan on continuing to work on it. I learned a lot about C# and game development while working on this project. I also learned a lot about best practices with regards to programming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3449685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BA0B96A0F04044B0F525E8E4D2BA39" ma:contentTypeVersion="4" ma:contentTypeDescription="Create a new document." ma:contentTypeScope="" ma:versionID="4a318fa5b3da92f5251caabc2c5c23c2">
  <xsd:schema xmlns:xsd="http://www.w3.org/2001/XMLSchema" xmlns:xs="http://www.w3.org/2001/XMLSchema" xmlns:p="http://schemas.microsoft.com/office/2006/metadata/properties" xmlns:ns3="f1163420-e443-4a41-9210-2b578d58cd48" targetNamespace="http://schemas.microsoft.com/office/2006/metadata/properties" ma:root="true" ma:fieldsID="dfec514387148cddb2a2005730117921" ns3:_="">
    <xsd:import namespace="f1163420-e443-4a41-9210-2b578d58c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3420-e443-4a41-9210-2b578d58c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8A29A-1206-4C65-9F83-FBAA5F5301EB}">
  <ds:schemaRefs>
    <ds:schemaRef ds:uri="http://purl.org/dc/dcmitype/"/>
    <ds:schemaRef ds:uri="http://schemas.openxmlformats.org/package/2006/metadata/core-properties"/>
    <ds:schemaRef ds:uri="f1163420-e443-4a41-9210-2b578d58cd48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91628F-7058-4A50-82C0-2C3A0840A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163420-e443-4a41-9210-2b578d58c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83A18-42B3-4526-BE8C-3422A8BCEF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440</TotalTime>
  <Words>206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Kite Away</vt:lpstr>
      <vt:lpstr>Inspiration</vt:lpstr>
      <vt:lpstr>Budget</vt:lpstr>
      <vt:lpstr>Resources Used</vt:lpstr>
      <vt:lpstr>Calendar</vt:lpstr>
      <vt:lpstr>Creating the Teleportation System</vt:lpstr>
      <vt:lpstr>Testing the Logic</vt:lpstr>
      <vt:lpstr>Creating the Teleportation System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 Away</dc:title>
  <dc:creator>Edwin.Samaniego@mail.citytech.cuny.edu</dc:creator>
  <cp:lastModifiedBy>Edwin.Samaniego@mail.citytech.cuny.edu</cp:lastModifiedBy>
  <cp:revision>2</cp:revision>
  <dcterms:created xsi:type="dcterms:W3CDTF">2021-10-26T20:18:56Z</dcterms:created>
  <dcterms:modified xsi:type="dcterms:W3CDTF">2021-12-13T22:03:45Z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0x0101001DBA0B96A0F04044B0F525E8E4D2BA39</vt:lpwstr>
  </property>
</Properties>
</file>