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72" r:id="rId6"/>
    <p:sldId id="267" r:id="rId7"/>
    <p:sldId id="280" r:id="rId8"/>
    <p:sldId id="259" r:id="rId9"/>
    <p:sldId id="264" r:id="rId10"/>
    <p:sldId id="278" r:id="rId11"/>
    <p:sldId id="266" r:id="rId12"/>
    <p:sldId id="268" r:id="rId13"/>
    <p:sldId id="279" r:id="rId14"/>
    <p:sldId id="277" r:id="rId15"/>
    <p:sldId id="281" r:id="rId16"/>
    <p:sldId id="261" r:id="rId17"/>
    <p:sldId id="271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6" y="3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46F2B-1F73-490B-83CF-B3D064EC8647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3532F-5B28-46B7-8897-E30D2738E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10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And those enrolled in CTE programs face an additional set of requirements: mandated “work-based learning” and technical assessments of the occupational skills that they have acquired in high school.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career training without a deep engagement with business and industry</a:t>
            </a:r>
          </a:p>
          <a:p>
            <a:r>
              <a:rPr lang="en-US" dirty="0" smtClean="0"/>
              <a:t>students need exposure to the workplace and work experience</a:t>
            </a:r>
          </a:p>
          <a:p>
            <a:r>
              <a:rPr lang="en-US" dirty="0" smtClean="0"/>
              <a:t>a “spectrum” of experiences. Among the possible stops along the spectrum: a guest lecture by someone from a company, a walk-through at a firm, job shadowing, field trips, and mentoring. 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3532F-5B28-46B7-8897-E30D2738E31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64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173312A-834F-48F4-A4D9-54C6B5679331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FD3C8CE-066C-4E0B-A090-87568AE1B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627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312A-834F-48F4-A4D9-54C6B5679331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C8CE-066C-4E0B-A090-87568AE1B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19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173312A-834F-48F4-A4D9-54C6B5679331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FD3C8CE-066C-4E0B-A090-87568AE1B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46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>
            <a:normAutofit/>
          </a:bodyPr>
          <a:lstStyle>
            <a:lvl1pPr algn="l">
              <a:defRPr sz="32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312A-834F-48F4-A4D9-54C6B5679331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8FD3C8CE-066C-4E0B-A090-87568AE1B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70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4800" b="0" cap="all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173312A-834F-48F4-A4D9-54C6B5679331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FD3C8CE-066C-4E0B-A090-87568AE1B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248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312A-834F-48F4-A4D9-54C6B5679331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C8CE-066C-4E0B-A090-87568AE1B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44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312A-834F-48F4-A4D9-54C6B5679331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C8CE-066C-4E0B-A090-87568AE1B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8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312A-834F-48F4-A4D9-54C6B5679331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C8CE-066C-4E0B-A090-87568AE1B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61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312A-834F-48F4-A4D9-54C6B5679331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C8CE-066C-4E0B-A090-87568AE1B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401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173312A-834F-48F4-A4D9-54C6B5679331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FD3C8CE-066C-4E0B-A090-87568AE1B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955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312A-834F-48F4-A4D9-54C6B5679331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C8CE-066C-4E0B-A090-87568AE1B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5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F173312A-834F-48F4-A4D9-54C6B5679331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FD3C8CE-066C-4E0B-A090-87568AE1BE8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37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openlab.citytech.cuny.edu/edu3640/assignments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lab.citytech.cuny.edu/edu3640/assignments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hteo@citytech.cuny.ed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cis.citytech.cuny.edu/Student/it_student_email_faq.asp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tytech.cuny.edu/catalog/docs/catalog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EDU3640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COMPUTERS IN EDUCATION</a:t>
            </a:r>
            <a:br>
              <a:rPr lang="en-US" b="1" dirty="0" smtClean="0"/>
            </a:br>
            <a:r>
              <a:rPr lang="en-US" sz="2800" dirty="0" smtClean="0"/>
              <a:t>NYC </a:t>
            </a:r>
            <a:r>
              <a:rPr lang="en-US" sz="2800" dirty="0" smtClean="0"/>
              <a:t>College of Technology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Hon Teo</a:t>
            </a:r>
          </a:p>
        </p:txBody>
      </p:sp>
      <p:pic>
        <p:nvPicPr>
          <p:cNvPr id="1026" name="Picture 2" descr="https://scontent.xx.fbcdn.net/v/t1.0-9/10537119_275304222666232_8069337971040830585_n.jpg?oh=dde63c93963280afe4fb8f93f2ce2f7f&amp;oe=584F38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9" y="3085766"/>
            <a:ext cx="11268891" cy="331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557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BLACKBOARD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919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Editing your NOTIFICATION settings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932" t="9021" b="4089"/>
          <a:stretch/>
        </p:blipFill>
        <p:spPr>
          <a:xfrm>
            <a:off x="2002971" y="2304051"/>
            <a:ext cx="8186058" cy="399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545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Blackboard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025" y="2246437"/>
            <a:ext cx="11029950" cy="35478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1025" y="2943497"/>
            <a:ext cx="1230358" cy="11408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80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OER PAGE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90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OER SITE</a:t>
            </a:r>
            <a:br>
              <a:rPr lang="en-US" dirty="0" smtClean="0"/>
            </a:br>
            <a:r>
              <a:rPr lang="en-US" u="sng" cap="none" dirty="0" smtClean="0">
                <a:hlinkClick r:id="rId2"/>
              </a:rPr>
              <a:t>http://openlab.citytech.cuny.edu/edu3640/</a:t>
            </a:r>
            <a:r>
              <a:rPr lang="en-US" cap="none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1025" y="2246437"/>
            <a:ext cx="11029950" cy="354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158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OER SITE</a:t>
            </a:r>
            <a:br>
              <a:rPr lang="en-US" dirty="0" smtClean="0"/>
            </a:br>
            <a:r>
              <a:rPr lang="en-US" u="sng" cap="none" dirty="0" smtClean="0">
                <a:hlinkClick r:id="rId2"/>
              </a:rPr>
              <a:t>http://openlab.citytech.cuny.edu/edu3640/</a:t>
            </a:r>
            <a:r>
              <a:rPr lang="en-US" cap="none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“The </a:t>
            </a:r>
            <a:r>
              <a:rPr lang="en-US" dirty="0"/>
              <a:t>US Department of Education's Office of Education Technology defines open educational resources (OER) as </a:t>
            </a:r>
            <a:r>
              <a:rPr lang="en-US" i="1" dirty="0"/>
              <a:t>teaching, learning, and research resources that reside in the public domain or have been released under a license that permits their free use, reuse, modification, and sharing with others. </a:t>
            </a:r>
            <a:r>
              <a:rPr lang="en-US" dirty="0"/>
              <a:t>Digital openly licensed resources can include complete online courses, modular digital textbooks as well as more granular resources such as images, videos, and assessment items. </a:t>
            </a:r>
            <a:r>
              <a:rPr lang="en-US" dirty="0" smtClean="0"/>
              <a:t>” </a:t>
            </a:r>
          </a:p>
          <a:p>
            <a:r>
              <a:rPr lang="en-US" dirty="0"/>
              <a:t>https://www.open-nys.org/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907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Schedules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http://www.citytech.cuny.edu/registrar/academic-calendar.aspx</a:t>
            </a:r>
          </a:p>
        </p:txBody>
      </p:sp>
    </p:spTree>
    <p:extLst>
      <p:ext uri="{BB962C8B-B14F-4D97-AF65-F5344CB8AC3E}">
        <p14:creationId xmlns:p14="http://schemas.microsoft.com/office/powerpoint/2010/main" val="1575530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Importance of </a:t>
            </a:r>
            <a:r>
              <a:rPr lang="en-US" dirty="0" smtClean="0"/>
              <a:t>Computers in EDUCATION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094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201" y="864734"/>
            <a:ext cx="5305425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86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305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&amp; Office Hours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Email: </a:t>
            </a:r>
            <a:r>
              <a:rPr lang="en-US" dirty="0">
                <a:hlinkClick r:id="rId2"/>
              </a:rPr>
              <a:t>hteo@citytech.cuny.edu</a:t>
            </a:r>
            <a:endParaRPr lang="en-US" dirty="0"/>
          </a:p>
          <a:p>
            <a:r>
              <a:rPr lang="en-US" dirty="0"/>
              <a:t>Office phone: 718-260-5373</a:t>
            </a:r>
          </a:p>
          <a:p>
            <a:r>
              <a:rPr lang="en-US" dirty="0"/>
              <a:t>Office hours:  </a:t>
            </a:r>
            <a:r>
              <a:rPr lang="en-US" dirty="0" smtClean="0"/>
              <a:t>Fri </a:t>
            </a:r>
            <a:r>
              <a:rPr lang="en-US" dirty="0"/>
              <a:t>2-4 pm </a:t>
            </a:r>
            <a:endParaRPr lang="en-US" dirty="0" smtClean="0"/>
          </a:p>
          <a:p>
            <a:r>
              <a:rPr lang="en-US" dirty="0" smtClean="0"/>
              <a:t>Office </a:t>
            </a:r>
            <a:r>
              <a:rPr lang="en-US" dirty="0"/>
              <a:t>is located </a:t>
            </a:r>
            <a:r>
              <a:rPr lang="en-US" dirty="0" smtClean="0"/>
              <a:t>at 510 at Pearl Building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084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Refer to Handout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731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Academic Calendar and Class Meeting Grids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Handout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884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Setting Up your Email on Your Mobile Device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cis.citytech.cuny.edu/Student/it_student_email_faq.aspx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689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4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Info on Hybrid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At least 50% of classes are online</a:t>
            </a:r>
          </a:p>
          <a:p>
            <a:r>
              <a:rPr lang="en-US" dirty="0"/>
              <a:t>Frequent use of Blackboard and Emails</a:t>
            </a:r>
          </a:p>
          <a:p>
            <a:pPr lvl="1"/>
            <a:r>
              <a:rPr lang="en-US" dirty="0"/>
              <a:t>Set notifications on your </a:t>
            </a:r>
            <a:r>
              <a:rPr lang="en-US" dirty="0" smtClean="0"/>
              <a:t>Blackboard</a:t>
            </a:r>
          </a:p>
          <a:p>
            <a:pPr lvl="1"/>
            <a:r>
              <a:rPr lang="en-US" dirty="0" smtClean="0"/>
              <a:t>Check your email frequently</a:t>
            </a:r>
            <a:endParaRPr lang="en-US" dirty="0"/>
          </a:p>
          <a:p>
            <a:r>
              <a:rPr lang="en-US" dirty="0" smtClean="0"/>
              <a:t>You </a:t>
            </a:r>
            <a:r>
              <a:rPr lang="en-US" dirty="0"/>
              <a:t>will need ready access to a computer with internet </a:t>
            </a:r>
            <a:r>
              <a:rPr lang="en-US" dirty="0" smtClean="0"/>
              <a:t>connectivity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42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Attendance </a:t>
            </a:r>
            <a:r>
              <a:rPr lang="en-US" dirty="0" smtClean="0"/>
              <a:t>for IN-PERSON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Follows </a:t>
            </a:r>
            <a:r>
              <a:rPr lang="en-US" dirty="0" smtClean="0"/>
              <a:t>college/departmental </a:t>
            </a:r>
            <a:r>
              <a:rPr lang="en-US" dirty="0"/>
              <a:t>policy for </a:t>
            </a:r>
            <a:r>
              <a:rPr lang="en-US" dirty="0" smtClean="0"/>
              <a:t>absence/lateness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www.citytech.cuny.edu/catalog/docs/catalog.pdf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If </a:t>
            </a:r>
            <a:r>
              <a:rPr lang="en-US" dirty="0"/>
              <a:t>you foresee difficulties in schedule due to work, please speak to your supervisor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06001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455</TotalTime>
  <Words>244</Words>
  <Application>Microsoft Office PowerPoint</Application>
  <PresentationFormat>Widescreen</PresentationFormat>
  <Paragraphs>43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</vt:lpstr>
      <vt:lpstr>Gill Sans MT</vt:lpstr>
      <vt:lpstr>Wingdings 2</vt:lpstr>
      <vt:lpstr>Dividend</vt:lpstr>
      <vt:lpstr>EDU3640 COMPUTERS IN EDUCATION NYC College of Technology</vt:lpstr>
      <vt:lpstr>Introductions</vt:lpstr>
      <vt:lpstr>Contact &amp; Office Hours</vt:lpstr>
      <vt:lpstr>Course Outline</vt:lpstr>
      <vt:lpstr>Academic Calendar and Class Meeting Grids</vt:lpstr>
      <vt:lpstr>Setting Up your Email on Your Mobile Device</vt:lpstr>
      <vt:lpstr>HYBRID?</vt:lpstr>
      <vt:lpstr>Basic Info on Hybrid Classes</vt:lpstr>
      <vt:lpstr>Attendance for IN-PERSON Meetings</vt:lpstr>
      <vt:lpstr>BLACKBOARD</vt:lpstr>
      <vt:lpstr>Editing your NOTIFICATION settings</vt:lpstr>
      <vt:lpstr>Blackboard</vt:lpstr>
      <vt:lpstr>OER PAGE</vt:lpstr>
      <vt:lpstr>OER SITE http://openlab.citytech.cuny.edu/edu3640/ </vt:lpstr>
      <vt:lpstr>OER SITE http://openlab.citytech.cuny.edu/edu3640/ </vt:lpstr>
      <vt:lpstr>Academic Schedules</vt:lpstr>
      <vt:lpstr>Importance of Computers in EDUCATION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EDU3650 Mainstreaming in education</dc:title>
  <dc:creator>DESKTOP</dc:creator>
  <cp:lastModifiedBy>Hon Jie Teo</cp:lastModifiedBy>
  <cp:revision>33</cp:revision>
  <dcterms:created xsi:type="dcterms:W3CDTF">2016-08-25T13:31:06Z</dcterms:created>
  <dcterms:modified xsi:type="dcterms:W3CDTF">2019-01-25T20:46:22Z</dcterms:modified>
</cp:coreProperties>
</file>