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sldIdLst>
    <p:sldId id="256" r:id="rId2"/>
    <p:sldId id="257" r:id="rId3"/>
    <p:sldId id="258"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6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5108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6019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5466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13024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18334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12/16/2014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7026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12/16/2014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58387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86416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8117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97684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78396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9692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12/16/2014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4494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12/16/2014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1612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12/16/2014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3269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12/16/2014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84768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65813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12/16/2014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135947267"/>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Steps To creating a club</a:t>
            </a:r>
            <a:endParaRPr lang="en-US" dirty="0"/>
          </a:p>
        </p:txBody>
      </p:sp>
      <p:sp>
        <p:nvSpPr>
          <p:cNvPr id="3" name="Subtitle 2"/>
          <p:cNvSpPr>
            <a:spLocks noGrp="1"/>
          </p:cNvSpPr>
          <p:nvPr>
            <p:ph type="subTitle" idx="1"/>
          </p:nvPr>
        </p:nvSpPr>
        <p:spPr/>
        <p:txBody>
          <a:bodyPr/>
          <a:lstStyle/>
          <a:p>
            <a:r>
              <a:rPr lang="en-US" dirty="0" smtClean="0"/>
              <a:t>College edition</a:t>
            </a:r>
            <a:endParaRPr lang="en-US" dirty="0"/>
          </a:p>
        </p:txBody>
      </p:sp>
    </p:spTree>
    <p:extLst>
      <p:ext uri="{BB962C8B-B14F-4D97-AF65-F5344CB8AC3E}">
        <p14:creationId xmlns:p14="http://schemas.microsoft.com/office/powerpoint/2010/main" val="1437702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Step </a:t>
            </a:r>
            <a:r>
              <a:rPr lang="en-US" dirty="0">
                <a:latin typeface="Algerian" panose="04020705040A02060702" pitchFamily="82" charset="0"/>
              </a:rPr>
              <a:t>1</a:t>
            </a:r>
            <a:br>
              <a:rPr lang="en-US" dirty="0">
                <a:latin typeface="Algerian" panose="04020705040A02060702" pitchFamily="82" charset="0"/>
              </a:rPr>
            </a:br>
            <a:r>
              <a:rPr lang="en-US" dirty="0">
                <a:latin typeface="Algerian" panose="04020705040A02060702" pitchFamily="82" charset="0"/>
              </a:rPr>
              <a:t>GATHERING MEMBER</a:t>
            </a:r>
            <a:endParaRPr lang="en-US" dirty="0">
              <a:latin typeface="Algerian" panose="04020705040A02060702" pitchFamily="82" charset="0"/>
            </a:endParaRPr>
          </a:p>
        </p:txBody>
      </p:sp>
      <p:sp>
        <p:nvSpPr>
          <p:cNvPr id="4" name="Text Placeholder 3"/>
          <p:cNvSpPr>
            <a:spLocks noGrp="1"/>
          </p:cNvSpPr>
          <p:nvPr>
            <p:ph type="body" idx="1"/>
          </p:nvPr>
        </p:nvSpPr>
        <p:spPr>
          <a:xfrm>
            <a:off x="1103313" y="2012092"/>
            <a:ext cx="4396338" cy="576262"/>
          </a:xfrm>
        </p:spPr>
        <p:txBody>
          <a:bodyPr/>
          <a:lstStyle/>
          <a:p>
            <a:r>
              <a:rPr lang="en-US" dirty="0"/>
              <a:t>Step 1. Gathering member</a:t>
            </a:r>
            <a:endParaRPr lang="en-US" dirty="0"/>
          </a:p>
        </p:txBody>
      </p:sp>
      <p:sp>
        <p:nvSpPr>
          <p:cNvPr id="5" name="Content Placeholder 4"/>
          <p:cNvSpPr>
            <a:spLocks noGrp="1"/>
          </p:cNvSpPr>
          <p:nvPr>
            <p:ph sz="half" idx="2"/>
          </p:nvPr>
        </p:nvSpPr>
        <p:spPr/>
        <p:txBody>
          <a:bodyPr/>
          <a:lstStyle/>
          <a:p>
            <a:r>
              <a:rPr lang="en-US" dirty="0"/>
              <a:t>The club should gathering  a group of people that have common interest to share ideas and to decide type of club. determine the club’s purpose and needs.  Also collecting people’s contact information, such as e-mails and contact number.</a:t>
            </a:r>
            <a:endParaRPr lang="en-US" dirty="0"/>
          </a:p>
        </p:txBody>
      </p:sp>
      <p:sp>
        <p:nvSpPr>
          <p:cNvPr id="6" name="Text Placeholder 5"/>
          <p:cNvSpPr>
            <a:spLocks noGrp="1"/>
          </p:cNvSpPr>
          <p:nvPr>
            <p:ph type="body" sz="quarter" idx="3"/>
          </p:nvPr>
        </p:nvSpPr>
        <p:spPr/>
        <p:txBody>
          <a:bodyPr/>
          <a:lstStyle/>
          <a:p>
            <a:endParaRPr lang="en-US" dirty="0"/>
          </a:p>
        </p:txBody>
      </p:sp>
      <p:pic>
        <p:nvPicPr>
          <p:cNvPr id="3" name="Content Placeholder 2"/>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047832" y="2012092"/>
            <a:ext cx="2133600" cy="2857500"/>
          </a:xfrm>
        </p:spPr>
      </p:pic>
    </p:spTree>
    <p:extLst>
      <p:ext uri="{BB962C8B-B14F-4D97-AF65-F5344CB8AC3E}">
        <p14:creationId xmlns:p14="http://schemas.microsoft.com/office/powerpoint/2010/main" val="159832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anose="02020602080505020303" pitchFamily="18" charset="0"/>
              </a:rPr>
              <a:t>Step </a:t>
            </a:r>
            <a:r>
              <a:rPr lang="en-US" dirty="0">
                <a:latin typeface="Baskerville Old Face" panose="02020602080505020303" pitchFamily="18" charset="0"/>
              </a:rPr>
              <a:t>2</a:t>
            </a:r>
            <a:br>
              <a:rPr lang="en-US" dirty="0">
                <a:latin typeface="Baskerville Old Face" panose="02020602080505020303" pitchFamily="18" charset="0"/>
              </a:rPr>
            </a:br>
            <a:r>
              <a:rPr lang="en-US" dirty="0">
                <a:latin typeface="Baskerville Old Face" panose="02020602080505020303" pitchFamily="18" charset="0"/>
              </a:rPr>
              <a:t>HOLD A MEETING</a:t>
            </a:r>
            <a:endParaRPr lang="en-US" dirty="0">
              <a:latin typeface="Baskerville Old Face" panose="02020602080505020303" pitchFamily="18" charset="0"/>
            </a:endParaRPr>
          </a:p>
        </p:txBody>
      </p:sp>
      <p:sp>
        <p:nvSpPr>
          <p:cNvPr id="4" name="Content Placeholder 3"/>
          <p:cNvSpPr>
            <a:spLocks noGrp="1"/>
          </p:cNvSpPr>
          <p:nvPr>
            <p:ph sz="half" idx="1"/>
          </p:nvPr>
        </p:nvSpPr>
        <p:spPr>
          <a:xfrm>
            <a:off x="1103312" y="2060576"/>
            <a:ext cx="8345488" cy="2062246"/>
          </a:xfrm>
        </p:spPr>
        <p:txBody>
          <a:bodyPr/>
          <a:lstStyle/>
          <a:p>
            <a:r>
              <a:rPr lang="en-US" dirty="0"/>
              <a:t>Club president will likely  to set up a date (How often should the club meet?)and location for club meeting. Be sure that the club acquires space where they can have effective meetings. The date and location should be convenience for every club member to attend. A club member should be in charge for mapping out thing will do during the meeting.</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757569" y="2060575"/>
            <a:ext cx="2286000" cy="1724025"/>
          </a:xfrm>
        </p:spPr>
      </p:pic>
    </p:spTree>
    <p:extLst>
      <p:ext uri="{BB962C8B-B14F-4D97-AF65-F5344CB8AC3E}">
        <p14:creationId xmlns:p14="http://schemas.microsoft.com/office/powerpoint/2010/main" val="163506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roadway" panose="04040905080B02020502" pitchFamily="82" charset="0"/>
              </a:rPr>
              <a:t>Step 3  </a:t>
            </a:r>
            <a:br>
              <a:rPr lang="en-US" dirty="0">
                <a:latin typeface="Broadway" panose="04040905080B02020502" pitchFamily="82" charset="0"/>
              </a:rPr>
            </a:br>
            <a:r>
              <a:rPr lang="en-US" dirty="0">
                <a:latin typeface="Broadway" panose="04040905080B02020502" pitchFamily="82" charset="0"/>
              </a:rPr>
              <a:t>RECRUIT </a:t>
            </a:r>
            <a:r>
              <a:rPr lang="en-US" dirty="0" smtClean="0">
                <a:latin typeface="Broadway" panose="04040905080B02020502" pitchFamily="82" charset="0"/>
              </a:rPr>
              <a:t>MEMBERS</a:t>
            </a:r>
            <a:endParaRPr lang="en-US" dirty="0">
              <a:latin typeface="Broadway" panose="04040905080B02020502" pitchFamily="82" charset="0"/>
            </a:endParaRPr>
          </a:p>
        </p:txBody>
      </p:sp>
      <p:sp>
        <p:nvSpPr>
          <p:cNvPr id="3" name="Content Placeholder 2"/>
          <p:cNvSpPr>
            <a:spLocks noGrp="1"/>
          </p:cNvSpPr>
          <p:nvPr>
            <p:ph idx="1"/>
          </p:nvPr>
        </p:nvSpPr>
        <p:spPr/>
        <p:txBody>
          <a:bodyPr>
            <a:normAutofit fontScale="85000" lnSpcReduction="10000"/>
          </a:bodyPr>
          <a:lstStyle/>
          <a:p>
            <a:r>
              <a:rPr lang="en-US" dirty="0"/>
              <a:t>The first meeting is very essential when starting a new club. Just like a first impression, you want your club to appear its best. This is where the club members first meet one another. The meeting should be welcoming, with snacks and drinks provided. It should be relatively interesting, so there should be some sort of games involved to keep members interested and anticipated to stay.</a:t>
            </a:r>
          </a:p>
          <a:p>
            <a:r>
              <a:rPr lang="en-US" dirty="0"/>
              <a:t>During the first club meeting, members should introduce themselves through the “ice breaker”, a common activity in which members introduce themselves and share an interesting facts about themselves. This is the part where members get to know one another, where they come from, what their majoring, and etc. After going around the circle and learning a bit about each other, it is time to present the ‘constitution’ to the group, and be sure to ask for questions and feedback. Every member should receive a copy. Together, they will talk about the club’s purpose, its leadership structure and voting method. When you’re done going over it, ask if anyone has any changes they would like to suggest. After you have addressed any concerns, ask the group to adopt the constitution. Finally, club members will go over upcoming events.</a:t>
            </a:r>
          </a:p>
        </p:txBody>
      </p:sp>
    </p:spTree>
    <p:extLst>
      <p:ext uri="{BB962C8B-B14F-4D97-AF65-F5344CB8AC3E}">
        <p14:creationId xmlns:p14="http://schemas.microsoft.com/office/powerpoint/2010/main" val="2357388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9"/>
            <a:ext cx="9404723" cy="1135450"/>
          </a:xfrm>
        </p:spPr>
        <p:txBody>
          <a:bodyPr/>
          <a:lstStyle/>
          <a:p>
            <a:r>
              <a:rPr lang="en-US" dirty="0" smtClean="0">
                <a:latin typeface="Copperplate Gothic Bold" panose="020E0705020206020404" pitchFamily="34" charset="0"/>
              </a:rPr>
              <a:t>Step </a:t>
            </a:r>
            <a:r>
              <a:rPr lang="en-US" dirty="0" smtClean="0">
                <a:latin typeface="Copperplate Gothic Bold" panose="020E0705020206020404" pitchFamily="34" charset="0"/>
              </a:rPr>
              <a:t>5</a:t>
            </a:r>
            <a:br>
              <a:rPr lang="en-US" dirty="0" smtClean="0">
                <a:latin typeface="Copperplate Gothic Bold" panose="020E0705020206020404" pitchFamily="34" charset="0"/>
              </a:rPr>
            </a:br>
            <a:r>
              <a:rPr lang="en-US" sz="3200" dirty="0" smtClean="0">
                <a:latin typeface="Copperplate Gothic Bold" panose="020E0705020206020404" pitchFamily="34" charset="0"/>
              </a:rPr>
              <a:t>Rules and Procedures</a:t>
            </a:r>
            <a:endParaRPr lang="en-US" dirty="0">
              <a:latin typeface="Copperplate Gothic Bold" panose="020E0705020206020404" pitchFamily="34" charset="0"/>
            </a:endParaRPr>
          </a:p>
        </p:txBody>
      </p:sp>
      <p:sp>
        <p:nvSpPr>
          <p:cNvPr id="4" name="Content Placeholder 3"/>
          <p:cNvSpPr>
            <a:spLocks noGrp="1"/>
          </p:cNvSpPr>
          <p:nvPr>
            <p:ph sz="half" idx="1"/>
          </p:nvPr>
        </p:nvSpPr>
        <p:spPr>
          <a:xfrm>
            <a:off x="646111" y="1743117"/>
            <a:ext cx="4702361" cy="4513220"/>
          </a:xfrm>
        </p:spPr>
        <p:txBody>
          <a:bodyPr>
            <a:normAutofit/>
          </a:bodyPr>
          <a:lstStyle/>
          <a:p>
            <a:r>
              <a:rPr lang="en-US" sz="1600" dirty="0"/>
              <a:t>The "rules and procedures" of a club, is what keeps a club within stability. It's the foundation of any club, striving for a great future. Things such as who speaks when, or who decides what, can keep a club in forward motion. Communication should be a prime factor for any club, because with it, a club's teamwork and chemistry will grow. Creating rules can be tedious, because every club is unique, and some rules might not work well with other clubs. It's your job to explore what rules work well with your group, and make sure everyone is notified about rule changes that are sudden. If everyone follows the procedures, then even your club can prosper.</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54675" y="1743117"/>
            <a:ext cx="5960676" cy="4106555"/>
          </a:xfrm>
        </p:spPr>
      </p:pic>
    </p:spTree>
    <p:extLst>
      <p:ext uri="{BB962C8B-B14F-4D97-AF65-F5344CB8AC3E}">
        <p14:creationId xmlns:p14="http://schemas.microsoft.com/office/powerpoint/2010/main" val="693730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07114"/>
          </a:xfrm>
        </p:spPr>
        <p:txBody>
          <a:bodyPr/>
          <a:lstStyle/>
          <a:p>
            <a:r>
              <a:rPr lang="en-US" dirty="0" smtClean="0">
                <a:latin typeface="Engravers MT" panose="02090707080505020304" pitchFamily="18" charset="0"/>
              </a:rPr>
              <a:t>Step 6</a:t>
            </a:r>
            <a:br>
              <a:rPr lang="en-US" dirty="0" smtClean="0">
                <a:latin typeface="Engravers MT" panose="02090707080505020304" pitchFamily="18" charset="0"/>
              </a:rPr>
            </a:br>
            <a:r>
              <a:rPr lang="en-US" sz="3200" dirty="0" smtClean="0">
                <a:latin typeface="Engravers MT" panose="02090707080505020304" pitchFamily="18" charset="0"/>
              </a:rPr>
              <a:t>Positions/Roles! </a:t>
            </a:r>
            <a:r>
              <a:rPr lang="en-US" dirty="0" smtClean="0">
                <a:latin typeface="Engravers MT" panose="02090707080505020304" pitchFamily="18" charset="0"/>
              </a:rPr>
              <a:t/>
            </a:r>
            <a:br>
              <a:rPr lang="en-US" dirty="0" smtClean="0">
                <a:latin typeface="Engravers MT" panose="02090707080505020304" pitchFamily="18" charset="0"/>
              </a:rPr>
            </a:br>
            <a:endParaRPr lang="en-US" dirty="0">
              <a:latin typeface="Engravers MT" panose="02090707080505020304" pitchFamily="18" charset="0"/>
            </a:endParaRPr>
          </a:p>
        </p:txBody>
      </p:sp>
      <p:sp>
        <p:nvSpPr>
          <p:cNvPr id="3" name="Content Placeholder 2"/>
          <p:cNvSpPr>
            <a:spLocks noGrp="1"/>
          </p:cNvSpPr>
          <p:nvPr>
            <p:ph sz="half" idx="1"/>
          </p:nvPr>
        </p:nvSpPr>
        <p:spPr>
          <a:xfrm>
            <a:off x="646111" y="1597498"/>
            <a:ext cx="8226039" cy="4711743"/>
          </a:xfrm>
        </p:spPr>
        <p:txBody>
          <a:bodyPr>
            <a:normAutofit fontScale="85000" lnSpcReduction="20000"/>
          </a:bodyPr>
          <a:lstStyle/>
          <a:p>
            <a:r>
              <a:rPr lang="en-US" dirty="0"/>
              <a:t>Everyone within the club should have a certain position or Role that he/she is dedicated to. Assigning roles such as leader, treasurer, secretary, Historian, and even advertiser are all critical in making a strong club.</a:t>
            </a:r>
          </a:p>
          <a:p>
            <a:endParaRPr lang="en-US" dirty="0"/>
          </a:p>
          <a:p>
            <a:r>
              <a:rPr lang="en-US" dirty="0"/>
              <a:t>Leader (president). This person should run the club, meetings, and enforce the rules.</a:t>
            </a:r>
          </a:p>
          <a:p>
            <a:r>
              <a:rPr lang="en-US" dirty="0"/>
              <a:t>Deputy leader (vice president). This is the person who is in charge when the leader cannot make it.</a:t>
            </a:r>
          </a:p>
          <a:p>
            <a:r>
              <a:rPr lang="en-US" dirty="0"/>
              <a:t>Treasurer. This person handles the club's money, and keeps track of dues for memberships, pays the bills for the club's operations and activities. </a:t>
            </a:r>
            <a:r>
              <a:rPr lang="en-US" dirty="0" err="1"/>
              <a:t>He/She</a:t>
            </a:r>
            <a:r>
              <a:rPr lang="en-US" dirty="0"/>
              <a:t> also keep records of all debits and credits for accounting purposes.</a:t>
            </a:r>
          </a:p>
          <a:p>
            <a:r>
              <a:rPr lang="en-US" dirty="0"/>
              <a:t>Secretary. The secretary keeps minutes of every meeting and reads them for correction or addition at each following meeting. </a:t>
            </a:r>
            <a:r>
              <a:rPr lang="en-US" dirty="0" err="1"/>
              <a:t>He/She</a:t>
            </a:r>
            <a:r>
              <a:rPr lang="en-US" dirty="0"/>
              <a:t> can assist with the activities of the club, such as events that are hosted, and give a report of the event at meetings following these events.</a:t>
            </a:r>
          </a:p>
          <a:p>
            <a:r>
              <a:rPr lang="en-US" dirty="0"/>
              <a:t>Historian. This person keeps a record of activities that the club hosts, etc.</a:t>
            </a:r>
          </a:p>
          <a:p>
            <a:r>
              <a:rPr lang="en-US" dirty="0"/>
              <a:t>Head of Events. This person delegates club members to help in planning and organizing activities.</a:t>
            </a:r>
          </a:p>
          <a:p>
            <a:r>
              <a:rPr lang="en-US" dirty="0"/>
              <a:t>Advertising team. They should be responsible for creating flyers, etc. (http://www.wikihow.com/Start-a-Successful-Club)</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872150" y="1597498"/>
            <a:ext cx="3089191" cy="4086610"/>
          </a:xfrm>
        </p:spPr>
      </p:pic>
    </p:spTree>
    <p:extLst>
      <p:ext uri="{BB962C8B-B14F-4D97-AF65-F5344CB8AC3E}">
        <p14:creationId xmlns:p14="http://schemas.microsoft.com/office/powerpoint/2010/main" val="307380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66017"/>
          </a:xfrm>
        </p:spPr>
        <p:txBody>
          <a:bodyPr/>
          <a:lstStyle/>
          <a:p>
            <a:r>
              <a:rPr lang="en-US" dirty="0" smtClean="0">
                <a:latin typeface="Forte" panose="03060902040502070203" pitchFamily="66" charset="0"/>
              </a:rPr>
              <a:t>Step 7</a:t>
            </a:r>
            <a:br>
              <a:rPr lang="en-US" dirty="0" smtClean="0">
                <a:latin typeface="Forte" panose="03060902040502070203" pitchFamily="66" charset="0"/>
              </a:rPr>
            </a:br>
            <a:r>
              <a:rPr lang="en-US" sz="2400" dirty="0" smtClean="0">
                <a:latin typeface="Forte" panose="03060902040502070203" pitchFamily="66" charset="0"/>
              </a:rPr>
              <a:t>Clubs Symbol </a:t>
            </a:r>
            <a:r>
              <a:rPr lang="en-US" sz="2400" dirty="0" err="1" smtClean="0">
                <a:latin typeface="Forte" panose="03060902040502070203" pitchFamily="66" charset="0"/>
              </a:rPr>
              <a:t>a.k.a</a:t>
            </a:r>
            <a:r>
              <a:rPr lang="en-US" sz="2400" dirty="0" smtClean="0">
                <a:latin typeface="Forte" panose="03060902040502070203" pitchFamily="66" charset="0"/>
              </a:rPr>
              <a:t> LOGO/BANNER</a:t>
            </a:r>
            <a:endParaRPr lang="en-US" dirty="0">
              <a:latin typeface="Forte" panose="03060902040502070203" pitchFamily="66" charset="0"/>
            </a:endParaRPr>
          </a:p>
        </p:txBody>
      </p:sp>
      <p:sp>
        <p:nvSpPr>
          <p:cNvPr id="4" name="Content Placeholder 3"/>
          <p:cNvSpPr>
            <a:spLocks noGrp="1"/>
          </p:cNvSpPr>
          <p:nvPr>
            <p:ph sz="half" idx="1"/>
          </p:nvPr>
        </p:nvSpPr>
        <p:spPr>
          <a:xfrm>
            <a:off x="646111" y="1853248"/>
            <a:ext cx="6376086" cy="4514036"/>
          </a:xfrm>
        </p:spPr>
        <p:txBody>
          <a:bodyPr>
            <a:normAutofit/>
          </a:bodyPr>
          <a:lstStyle/>
          <a:p>
            <a:r>
              <a:rPr lang="en-US" sz="1500" dirty="0"/>
              <a:t>The best way for a club to be recognized throughout campus or universities is to create a distinguish logo/banner . A logo/banner that everybody can associate to your club and maybe have interest to join.  You can use any type of material to make the logo/banner from art supplies or online using software programs in computer labs located at your schools. If your creating a logo/banner from scratch, that is always the best way to go. The biggest and many mistakes student do is copy and paste pre done logos/banners. The reason why copy and paste pre-existing logos is wrong because  of copyright problems. To make things more fun, why not have everybody create a logo/banner even if the peoples drawing skills might not be the best and have everybody vote on which is going to stand out more. Remember once the logo/banner is done, you must have it approved.  If the first one did not go through have the runner up as plan b. If nothing works re-create the logo until approved and ready for everyone to </a:t>
            </a:r>
            <a:r>
              <a:rPr lang="en-US" sz="1500" dirty="0" err="1"/>
              <a:t>see.Voilà</a:t>
            </a:r>
            <a:r>
              <a:rPr lang="en-US" sz="1500" dirty="0"/>
              <a:t>! Are logo is up and located on the header of this website!</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10438" y="2494024"/>
            <a:ext cx="4395787" cy="2917703"/>
          </a:xfrm>
        </p:spPr>
      </p:pic>
    </p:spTree>
    <p:extLst>
      <p:ext uri="{BB962C8B-B14F-4D97-AF65-F5344CB8AC3E}">
        <p14:creationId xmlns:p14="http://schemas.microsoft.com/office/powerpoint/2010/main" val="937240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468" y="218205"/>
            <a:ext cx="9404723" cy="1400530"/>
          </a:xfrm>
        </p:spPr>
        <p:txBody>
          <a:bodyPr/>
          <a:lstStyle/>
          <a:p>
            <a:r>
              <a:rPr lang="en-US" dirty="0" smtClean="0">
                <a:latin typeface="Goudy Stout" panose="0202090407030B020401" pitchFamily="18" charset="0"/>
              </a:rPr>
              <a:t>Step 8</a:t>
            </a:r>
            <a:br>
              <a:rPr lang="en-US" dirty="0" smtClean="0">
                <a:latin typeface="Goudy Stout" panose="0202090407030B020401" pitchFamily="18" charset="0"/>
              </a:rPr>
            </a:br>
            <a:r>
              <a:rPr lang="en-US" sz="2000" dirty="0" smtClean="0">
                <a:latin typeface="Goudy Stout" panose="0202090407030B020401" pitchFamily="18" charset="0"/>
              </a:rPr>
              <a:t>Club Records! </a:t>
            </a:r>
            <a:endParaRPr lang="en-US" dirty="0">
              <a:latin typeface="Goudy Stout" panose="0202090407030B020401" pitchFamily="18" charset="0"/>
            </a:endParaRPr>
          </a:p>
        </p:txBody>
      </p:sp>
      <p:sp>
        <p:nvSpPr>
          <p:cNvPr id="4" name="Content Placeholder 3"/>
          <p:cNvSpPr>
            <a:spLocks noGrp="1"/>
          </p:cNvSpPr>
          <p:nvPr>
            <p:ph sz="half" idx="1"/>
          </p:nvPr>
        </p:nvSpPr>
        <p:spPr>
          <a:xfrm>
            <a:off x="506627" y="1618735"/>
            <a:ext cx="6141307" cy="4637603"/>
          </a:xfrm>
        </p:spPr>
        <p:txBody>
          <a:bodyPr>
            <a:noAutofit/>
          </a:bodyPr>
          <a:lstStyle/>
          <a:p>
            <a:r>
              <a:rPr lang="en-US" sz="1500" dirty="0"/>
              <a:t>Club records are important for many reasons. Before we get to that, the persons job in charge of that is either the Secretary or VIP. The VIP can either do it themselves or  can appoint someone else in charge. This is all up to who agrees to do the job or not and by votes to keep everything respectfully fair upon responsibility.  The person in  charge of recording everything down must do the following : write down all the information that has been going on throughout the day, have </a:t>
            </a:r>
            <a:r>
              <a:rPr lang="en-US" sz="1500" dirty="0" smtClean="0"/>
              <a:t>everyone's </a:t>
            </a:r>
            <a:r>
              <a:rPr lang="en-US" sz="1500" dirty="0"/>
              <a:t>name, </a:t>
            </a:r>
            <a:r>
              <a:rPr lang="en-US" sz="1500" dirty="0" smtClean="0"/>
              <a:t>email, phone, </a:t>
            </a:r>
            <a:r>
              <a:rPr lang="en-US" sz="1500" dirty="0"/>
              <a:t>school id and maybe address,  contact information for the </a:t>
            </a:r>
            <a:r>
              <a:rPr lang="en-US" sz="1500" dirty="0" smtClean="0"/>
              <a:t>club, time </a:t>
            </a:r>
            <a:r>
              <a:rPr lang="en-US" sz="1500" dirty="0"/>
              <a:t>(attendance) and club location (All college require that you let them know where your meeting are going to be located, just in case that room or location is already occupied) . The reason why this is really important is to keep everything organize, is to keep everyone informed and respectfully up to date. The students need to know who is president, vice, and more in order to have students come up (like questions) to the right appropriate  member about any concerns or actions.</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75488" y="2122702"/>
            <a:ext cx="4395787" cy="3628597"/>
          </a:xfrm>
        </p:spPr>
      </p:pic>
    </p:spTree>
    <p:extLst>
      <p:ext uri="{BB962C8B-B14F-4D97-AF65-F5344CB8AC3E}">
        <p14:creationId xmlns:p14="http://schemas.microsoft.com/office/powerpoint/2010/main" val="2346550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agneto" panose="04030805050802020D02" pitchFamily="82" charset="0"/>
              </a:rPr>
              <a:t>Step </a:t>
            </a:r>
            <a:r>
              <a:rPr lang="en-US" dirty="0">
                <a:latin typeface="Magneto" panose="04030805050802020D02" pitchFamily="82" charset="0"/>
              </a:rPr>
              <a:t>9</a:t>
            </a:r>
            <a:r>
              <a:rPr lang="en-US" dirty="0" smtClean="0">
                <a:latin typeface="Magneto" panose="04030805050802020D02" pitchFamily="82" charset="0"/>
              </a:rPr>
              <a:t/>
            </a:r>
            <a:br>
              <a:rPr lang="en-US" dirty="0" smtClean="0">
                <a:latin typeface="Magneto" panose="04030805050802020D02" pitchFamily="82" charset="0"/>
              </a:rPr>
            </a:br>
            <a:r>
              <a:rPr lang="en-US" sz="2000" dirty="0" smtClean="0">
                <a:latin typeface="Magneto" panose="04030805050802020D02" pitchFamily="82" charset="0"/>
              </a:rPr>
              <a:t>Looking into the future!</a:t>
            </a:r>
            <a:endParaRPr lang="en-US" dirty="0">
              <a:latin typeface="Magneto" panose="04030805050802020D02" pitchFamily="82" charset="0"/>
            </a:endParaRPr>
          </a:p>
        </p:txBody>
      </p:sp>
      <p:sp>
        <p:nvSpPr>
          <p:cNvPr id="4" name="Content Placeholder 3"/>
          <p:cNvSpPr>
            <a:spLocks noGrp="1"/>
          </p:cNvSpPr>
          <p:nvPr>
            <p:ph sz="half" idx="1"/>
          </p:nvPr>
        </p:nvSpPr>
        <p:spPr/>
        <p:txBody>
          <a:bodyPr/>
          <a:lstStyle/>
          <a:p>
            <a:r>
              <a:rPr lang="en-US" dirty="0"/>
              <a:t>One of the hardest and last things to do is to maintain the clubs </a:t>
            </a:r>
            <a:r>
              <a:rPr lang="en-US" dirty="0" smtClean="0"/>
              <a:t>moral. </a:t>
            </a:r>
            <a:r>
              <a:rPr lang="en-US" dirty="0"/>
              <a:t>Yes, </a:t>
            </a:r>
            <a:r>
              <a:rPr lang="en-US" dirty="0" smtClean="0"/>
              <a:t>it will </a:t>
            </a:r>
            <a:r>
              <a:rPr lang="en-US" dirty="0"/>
              <a:t>become the boring broken record that no one wants to hear and there will be times that things will get slow. The most important thing is to keep the club interested by creating new projects, productive </a:t>
            </a:r>
            <a:r>
              <a:rPr lang="en-US" dirty="0" smtClean="0"/>
              <a:t>activities and future events. The biggest advantage of having a club is to help you and everyone else move into the future! </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90598" y="2014053"/>
            <a:ext cx="6071887" cy="2144403"/>
          </a:xfrm>
        </p:spPr>
      </p:pic>
    </p:spTree>
    <p:extLst>
      <p:ext uri="{BB962C8B-B14F-4D97-AF65-F5344CB8AC3E}">
        <p14:creationId xmlns:p14="http://schemas.microsoft.com/office/powerpoint/2010/main" val="14617316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88</TotalTime>
  <Words>1225</Words>
  <Application>Microsoft Office PowerPoint</Application>
  <PresentationFormat>Widescreen</PresentationFormat>
  <Paragraphs>28</Paragraphs>
  <Slides>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Algerian</vt:lpstr>
      <vt:lpstr>Arial</vt:lpstr>
      <vt:lpstr>Baskerville Old Face</vt:lpstr>
      <vt:lpstr>Broadway</vt:lpstr>
      <vt:lpstr>Century Gothic</vt:lpstr>
      <vt:lpstr>Copperplate Gothic Bold</vt:lpstr>
      <vt:lpstr>Engravers MT</vt:lpstr>
      <vt:lpstr>Forte</vt:lpstr>
      <vt:lpstr>Goudy Stout</vt:lpstr>
      <vt:lpstr>Magneto</vt:lpstr>
      <vt:lpstr>Wingdings 3</vt:lpstr>
      <vt:lpstr>Ion</vt:lpstr>
      <vt:lpstr>Steps To creating a club</vt:lpstr>
      <vt:lpstr>Step 1 GATHERING MEMBER</vt:lpstr>
      <vt:lpstr>Step 2 HOLD A MEETING</vt:lpstr>
      <vt:lpstr>Step 3   RECRUIT MEMBERS</vt:lpstr>
      <vt:lpstr>Step 5 Rules and Procedures</vt:lpstr>
      <vt:lpstr>Step 6 Positions/Roles!  </vt:lpstr>
      <vt:lpstr>Step 7 Clubs Symbol a.k.a LOGO/BANNER</vt:lpstr>
      <vt:lpstr>Step 8 Club Records! </vt:lpstr>
      <vt:lpstr>Step 9 Looking into the future!</vt:lpstr>
    </vt:vector>
  </TitlesOfParts>
  <Company>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Steps To creating a club</dc:title>
  <dc:creator>A540-EC18</dc:creator>
  <cp:lastModifiedBy>A540-EC21</cp:lastModifiedBy>
  <cp:revision>8</cp:revision>
  <dcterms:created xsi:type="dcterms:W3CDTF">2014-12-11T20:00:39Z</dcterms:created>
  <dcterms:modified xsi:type="dcterms:W3CDTF">2014-12-16T20:37:56Z</dcterms:modified>
</cp:coreProperties>
</file>