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c88ca82e5_2_75:notes"/>
          <p:cNvSpPr/>
          <p:nvPr>
            <p:ph idx="2" type="sldImg"/>
          </p:nvPr>
        </p:nvSpPr>
        <p:spPr>
          <a:xfrm>
            <a:off x="381471" y="685800"/>
            <a:ext cx="609505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17c88ca82e5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17c88ca82e5_2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62607a259_1_0:notes"/>
          <p:cNvSpPr/>
          <p:nvPr>
            <p:ph idx="2" type="sldImg"/>
          </p:nvPr>
        </p:nvSpPr>
        <p:spPr>
          <a:xfrm>
            <a:off x="381471" y="685800"/>
            <a:ext cx="609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462607a25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462607a259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85649" y="457142"/>
            <a:ext cx="777270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85649" y="1485785"/>
            <a:ext cx="7772702" cy="308621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-2540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indent="-2540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2pPr>
            <a:lvl3pPr indent="-2540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indent="-2540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4pPr>
            <a:lvl5pPr indent="-2540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5pPr>
            <a:lvl6pPr indent="-2540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6pPr>
            <a:lvl7pPr indent="-2540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7pPr>
            <a:lvl8pPr indent="-2540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8pPr>
            <a:lvl9pPr indent="-2540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685649" y="1597838"/>
            <a:ext cx="7772702" cy="1102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371676" y="2914535"/>
            <a:ext cx="6400649" cy="13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None/>
              <a:defRPr/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3305137"/>
            <a:ext cx="7772324" cy="1021729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1" sz="9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179996"/>
            <a:ext cx="7772324" cy="1125141"/>
          </a:xfrm>
          <a:prstGeom prst="rect">
            <a:avLst/>
          </a:prstGeom>
          <a:noFill/>
          <a:ln>
            <a:noFill/>
          </a:ln>
        </p:spPr>
        <p:txBody>
          <a:bodyPr anchorCtr="0" anchor="b" bIns="41800" lIns="83625" spcFirstLastPara="1" rIns="83625" wrap="square" tIns="4180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sz="4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85649" y="457142"/>
            <a:ext cx="777270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85649" y="1485785"/>
            <a:ext cx="3868208" cy="308621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-2667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Char char="•"/>
              <a:defRPr sz="600"/>
            </a:lvl1pPr>
            <a:lvl2pPr indent="-26035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2pPr>
            <a:lvl3pPr indent="-2540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•"/>
              <a:defRPr sz="400"/>
            </a:lvl3pPr>
            <a:lvl4pPr indent="-2540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–"/>
              <a:defRPr sz="400"/>
            </a:lvl4pPr>
            <a:lvl5pPr indent="-2540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5pPr>
            <a:lvl6pPr indent="-2540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6pPr>
            <a:lvl7pPr indent="-2540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7pPr>
            <a:lvl8pPr indent="-2540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8pPr>
            <a:lvl9pPr indent="-2540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590143" y="1485785"/>
            <a:ext cx="3868208" cy="308621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-2667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Char char="•"/>
              <a:defRPr sz="600"/>
            </a:lvl1pPr>
            <a:lvl2pPr indent="-26035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–"/>
              <a:defRPr sz="500"/>
            </a:lvl2pPr>
            <a:lvl3pPr indent="-2540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•"/>
              <a:defRPr sz="400"/>
            </a:lvl3pPr>
            <a:lvl4pPr indent="-2540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–"/>
              <a:defRPr sz="400"/>
            </a:lvl4pPr>
            <a:lvl5pPr indent="-2540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5pPr>
            <a:lvl6pPr indent="-2540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6pPr>
            <a:lvl7pPr indent="-2540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7pPr>
            <a:lvl8pPr indent="-2540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8pPr>
            <a:lvl9pPr indent="-2540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351" y="205959"/>
            <a:ext cx="822929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57351" y="1151354"/>
            <a:ext cx="4040188" cy="479899"/>
          </a:xfrm>
          <a:prstGeom prst="rect">
            <a:avLst/>
          </a:prstGeom>
          <a:noFill/>
          <a:ln>
            <a:noFill/>
          </a:ln>
        </p:spPr>
        <p:txBody>
          <a:bodyPr anchorCtr="0" anchor="b" bIns="41800" lIns="83625" spcFirstLastPara="1" rIns="83625" wrap="square" tIns="4180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b="1" sz="5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57351" y="1631252"/>
            <a:ext cx="4040188" cy="29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-26035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•"/>
              <a:defRPr sz="500"/>
            </a:lvl1pPr>
            <a:lvl2pPr indent="-2540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–"/>
              <a:defRPr sz="400"/>
            </a:lvl2pPr>
            <a:lvl3pPr indent="-2540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•"/>
              <a:defRPr sz="400"/>
            </a:lvl3pPr>
            <a:lvl4pPr indent="-2540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–"/>
              <a:defRPr sz="400"/>
            </a:lvl4pPr>
            <a:lvl5pPr indent="-2540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5pPr>
            <a:lvl6pPr indent="-2540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6pPr>
            <a:lvl7pPr indent="-2540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7pPr>
            <a:lvl8pPr indent="-2540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8pPr>
            <a:lvl9pPr indent="-2540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44950" y="1151354"/>
            <a:ext cx="4041699" cy="479899"/>
          </a:xfrm>
          <a:prstGeom prst="rect">
            <a:avLst/>
          </a:prstGeom>
          <a:noFill/>
          <a:ln>
            <a:noFill/>
          </a:ln>
        </p:spPr>
        <p:txBody>
          <a:bodyPr anchorCtr="0" anchor="b" bIns="41800" lIns="83625" spcFirstLastPara="1" rIns="83625" wrap="square" tIns="4180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  <a:defRPr b="1" sz="5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  <a:defRPr b="1" sz="4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44950" y="1631252"/>
            <a:ext cx="4041699" cy="29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-26035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•"/>
              <a:defRPr sz="500"/>
            </a:lvl1pPr>
            <a:lvl2pPr indent="-2540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–"/>
              <a:defRPr sz="400"/>
            </a:lvl2pPr>
            <a:lvl3pPr indent="-2540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•"/>
              <a:defRPr sz="400"/>
            </a:lvl3pPr>
            <a:lvl4pPr indent="-2540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–"/>
              <a:defRPr sz="400"/>
            </a:lvl4pPr>
            <a:lvl5pPr indent="-2540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5pPr>
            <a:lvl6pPr indent="-2540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6pPr>
            <a:lvl7pPr indent="-2540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7pPr>
            <a:lvl8pPr indent="-2540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8pPr>
            <a:lvl9pPr indent="-2540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85649" y="457142"/>
            <a:ext cx="777270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351" y="204807"/>
            <a:ext cx="3008313" cy="871653"/>
          </a:xfrm>
          <a:prstGeom prst="rect">
            <a:avLst/>
          </a:prstGeom>
          <a:noFill/>
          <a:ln>
            <a:noFill/>
          </a:ln>
        </p:spPr>
        <p:txBody>
          <a:bodyPr anchorCtr="0" anchor="b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1" sz="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4899" y="204807"/>
            <a:ext cx="5111750" cy="438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-27305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•"/>
              <a:defRPr sz="700"/>
            </a:lvl1pPr>
            <a:lvl2pPr indent="-2667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Times New Roman"/>
              <a:buChar char="–"/>
              <a:defRPr sz="600"/>
            </a:lvl2pPr>
            <a:lvl3pPr indent="-26035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Char char="•"/>
              <a:defRPr sz="500"/>
            </a:lvl3pPr>
            <a:lvl4pPr indent="-2540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–"/>
              <a:defRPr sz="400"/>
            </a:lvl4pPr>
            <a:lvl5pPr indent="-2540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5pPr>
            <a:lvl6pPr indent="-2540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6pPr>
            <a:lvl7pPr indent="-2540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7pPr>
            <a:lvl8pPr indent="-2540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8pPr>
            <a:lvl9pPr indent="-2540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Char char="»"/>
              <a:defRPr sz="4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351" y="1076460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363" y="3600392"/>
            <a:ext cx="5486325" cy="425168"/>
          </a:xfrm>
          <a:prstGeom prst="rect">
            <a:avLst/>
          </a:prstGeom>
          <a:noFill/>
          <a:ln>
            <a:noFill/>
          </a:ln>
        </p:spPr>
        <p:txBody>
          <a:bodyPr anchorCtr="0" anchor="b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1" sz="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363" y="459447"/>
            <a:ext cx="5486325" cy="308621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363" y="4025561"/>
            <a:ext cx="5486325" cy="603474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  <a:defRPr sz="3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Times New Roman"/>
              <a:buNone/>
              <a:defRPr sz="2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85649" y="457142"/>
            <a:ext cx="777270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3028892" y="-857459"/>
            <a:ext cx="3086215" cy="77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-2540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indent="-2540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2pPr>
            <a:lvl3pPr indent="-2540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indent="-2540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4pPr>
            <a:lvl5pPr indent="-2540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5pPr>
            <a:lvl6pPr indent="-2540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6pPr>
            <a:lvl7pPr indent="-2540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7pPr>
            <a:lvl8pPr indent="-2540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8pPr>
            <a:lvl9pPr indent="-2540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29335" y="1542984"/>
            <a:ext cx="4114858" cy="1943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524841" y="-382049"/>
            <a:ext cx="4114858" cy="5793241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-2540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indent="-2540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2pPr>
            <a:lvl3pPr indent="-2540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indent="-2540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–"/>
              <a:defRPr/>
            </a:lvl4pPr>
            <a:lvl5pPr indent="-2540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5pPr>
            <a:lvl6pPr indent="-2540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6pPr>
            <a:lvl7pPr indent="-2540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7pPr>
            <a:lvl8pPr indent="-2540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8pPr>
            <a:lvl9pPr indent="-2540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»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85649" y="457142"/>
            <a:ext cx="777270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800" lIns="83625" spcFirstLastPara="1" rIns="83625" wrap="square" tIns="41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85649" y="1485785"/>
            <a:ext cx="7772702" cy="308621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Char char="•"/>
              <a:defRPr b="0" i="0" sz="2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937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–"/>
              <a:defRPr b="0" i="0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85649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351" y="4686358"/>
            <a:ext cx="2895298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351" y="4686358"/>
            <a:ext cx="1905000" cy="34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1800" lIns="83625" spcFirstLastPara="1" rIns="83625" wrap="square" tIns="418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hyperlink" Target="https://store.steampowered.com/app/1061910/Metal_Hellsinger/" TargetMode="External"/><Relationship Id="rId5" Type="http://schemas.openxmlformats.org/officeDocument/2006/relationships/hyperlink" Target="https://www.justshapesandbeats.com/" TargetMode="External"/><Relationship Id="rId6" Type="http://schemas.openxmlformats.org/officeDocument/2006/relationships/hyperlink" Target="https://ninja-muffin24.itch.io/funkin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1034143" y="25925"/>
            <a:ext cx="7451801" cy="775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1800" lIns="83625" spcFirstLastPara="1" rIns="83625" wrap="square" tIns="41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Culmination proposal: Rhythms Realm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100"/>
              <a:t>By: Donnell Maylor </a:t>
            </a:r>
            <a:endParaRPr sz="2100"/>
          </a:p>
        </p:txBody>
      </p:sp>
      <p:cxnSp>
        <p:nvCxnSpPr>
          <p:cNvPr id="131" name="Google Shape;131;p25"/>
          <p:cNvCxnSpPr/>
          <p:nvPr/>
        </p:nvCxnSpPr>
        <p:spPr>
          <a:xfrm>
            <a:off x="517071" y="788117"/>
            <a:ext cx="80916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158064_138483227619_2126546364_n"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39" y="116662"/>
            <a:ext cx="544423" cy="544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254000" y="871077"/>
            <a:ext cx="2013857" cy="261323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200450" lIns="200450" spcFirstLastPara="1" rIns="200450" wrap="square" tIns="1002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000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b="1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adventure game about shapes that fight and defend to rhythms and songs.  On a quest to make music for their kingdom.  Came up with this idea when I played the game “Just some Shapes and Beats” and “Metal Hellsinger”  for the first time.  Inspired by how integral music was to game play and vice versa.  I will be working alone to create this project using Unity, the game maker engine.  There will be 5 elements to the game: the player character, enemies, setting, music and combat.  This project is going to have 3 levels each with an item at the end that will give the player character a new ability for combat and/or traversal.  In finishing this project, I will be able to create more levels and have more intricate level design.</a:t>
            </a:r>
            <a:endParaRPr sz="400"/>
          </a:p>
          <a:p>
            <a:pPr indent="0" lvl="0" marL="0" marR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</a:t>
            </a:r>
            <a:endParaRPr sz="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my project I want to 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an action adventure game about shapes that interact with each other to the rhyme of music in some way.   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i="1" sz="5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2364825" y="884254"/>
            <a:ext cx="2068200" cy="702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200450" lIns="200450" spcFirstLastPara="1" rIns="200450" wrap="square" tIns="1002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300"/>
          </a:p>
          <a:p>
            <a:pPr indent="-273050" lvl="0" marL="457200" marR="0" rtl="0" algn="just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●"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Coding 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Char char="●"/>
            </a:pP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6894286" y="843423"/>
            <a:ext cx="2013857" cy="19495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200450" lIns="200450" spcFirstLastPara="1" rIns="200450" wrap="square" tIns="100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300"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playable build of the game with enemies and combat </a:t>
            </a:r>
            <a:r>
              <a:rPr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mechanics. </a:t>
            </a:r>
            <a:r>
              <a:rPr b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300"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 </a:t>
            </a:r>
            <a:r>
              <a:rPr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 from this project is a working build and a solid foundation to build off of.  I want to get a better grasp of the mechanics of comdat in combination of the music.  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6876143" y="2917415"/>
            <a:ext cx="2032000" cy="196892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200450" lIns="200450" spcFirstLastPara="1" rIns="200450" wrap="square" tIns="100225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Literature cited</a:t>
            </a:r>
            <a:endParaRPr b="1"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https://store.steampowered.com/app/1061910/Metal_Hellsinger/</a:t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https://www.justshapesandbeats.com/</a:t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https://ninja-muffin24.itch.io/funkin</a:t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2384575" y="1669938"/>
            <a:ext cx="2031900" cy="1814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200450" lIns="200450" spcFirstLastPara="1" rIns="200450" wrap="square" tIns="1002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Deliverables</a:t>
            </a:r>
            <a:endParaRPr sz="600"/>
          </a:p>
          <a:p>
            <a:pPr indent="-285750" lvl="0" marL="457200" marR="0" rtl="0" algn="l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5 min </a:t>
            </a:r>
            <a:r>
              <a:rPr lang="en" sz="900"/>
              <a:t>presentation</a:t>
            </a:r>
            <a:r>
              <a:rPr lang="en" sz="900"/>
              <a:t> </a:t>
            </a:r>
            <a:endParaRPr sz="900"/>
          </a:p>
          <a:p>
            <a:pPr indent="-285750" lvl="0" marL="457200" marR="0" rtl="0" algn="l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Playable </a:t>
            </a:r>
            <a:r>
              <a:rPr lang="en" sz="900"/>
              <a:t>build</a:t>
            </a:r>
            <a:r>
              <a:rPr lang="en" sz="900"/>
              <a:t> </a:t>
            </a:r>
            <a:endParaRPr sz="900"/>
          </a:p>
          <a:p>
            <a:pPr indent="-285750" lvl="0" marL="457200" marR="0" rtl="0" algn="l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1 level </a:t>
            </a:r>
            <a:endParaRPr sz="900"/>
          </a:p>
          <a:p>
            <a:pPr indent="-285750" lvl="0" marL="457200" marR="0" rtl="0" algn="l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Enemies</a:t>
            </a:r>
            <a:r>
              <a:rPr lang="en" sz="900"/>
              <a:t> </a:t>
            </a:r>
            <a:endParaRPr sz="900"/>
          </a:p>
          <a:p>
            <a:pPr indent="-285750" lvl="0" marL="457200" marR="0" rtl="0" algn="l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Fight </a:t>
            </a:r>
            <a:r>
              <a:rPr lang="en" sz="900"/>
              <a:t>mechanics</a:t>
            </a:r>
            <a:r>
              <a:rPr lang="en" sz="900"/>
              <a:t> </a:t>
            </a:r>
            <a:endParaRPr sz="9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Resources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AutoNum type="arabicPeriod"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Unity software 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5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39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1" marL="30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00"/>
          </a:p>
        </p:txBody>
      </p:sp>
      <p:sp>
        <p:nvSpPr>
          <p:cNvPr id="138" name="Google Shape;138;p25"/>
          <p:cNvSpPr txBox="1"/>
          <p:nvPr/>
        </p:nvSpPr>
        <p:spPr>
          <a:xfrm>
            <a:off x="4680857" y="3138641"/>
            <a:ext cx="2013857" cy="172648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200450" lIns="200450" spcFirstLastPara="1" rIns="200450" wrap="square" tIns="200450">
            <a:noAutofit/>
          </a:bodyPr>
          <a:lstStyle/>
          <a:p>
            <a:pPr indent="-114300" lvl="0" marL="139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4710887" y="953714"/>
            <a:ext cx="19593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25" lIns="20050" spcFirstLastPara="1" rIns="20050" wrap="square" tIns="10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</a:t>
            </a:r>
            <a:endParaRPr sz="500"/>
          </a:p>
        </p:txBody>
      </p:sp>
      <p:sp>
        <p:nvSpPr>
          <p:cNvPr id="140" name="Google Shape;140;p25"/>
          <p:cNvSpPr txBox="1"/>
          <p:nvPr/>
        </p:nvSpPr>
        <p:spPr>
          <a:xfrm>
            <a:off x="2384575" y="3567150"/>
            <a:ext cx="20682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25" lIns="20050" spcFirstLastPara="1" rIns="20050" wrap="square" tIns="10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Budget</a:t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 is a free game making </a:t>
            </a:r>
            <a:r>
              <a:rPr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but if I were to further work on this game I will need to hire a artist to make more sprites. A  musician to for more soundtracks and a coder to help create more levels. </a:t>
            </a:r>
            <a:endParaRPr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1" name="Google Shape;141;p25"/>
          <p:cNvCxnSpPr/>
          <p:nvPr/>
        </p:nvCxnSpPr>
        <p:spPr>
          <a:xfrm>
            <a:off x="5297714" y="1949552"/>
            <a:ext cx="0" cy="276532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rgbClr val="00997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25"/>
          <p:cNvSpPr txBox="1"/>
          <p:nvPr/>
        </p:nvSpPr>
        <p:spPr>
          <a:xfrm>
            <a:off x="254000" y="3599472"/>
            <a:ext cx="1995600" cy="15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25" lIns="20050" spcFirstLastPara="1" rIns="20050" wrap="square" tIns="10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</a:t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will be 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designing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game in 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unity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to make sure the combat works and then implement the music after. 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300"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3588" y="3138650"/>
            <a:ext cx="2013875" cy="172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3975" y="1180612"/>
            <a:ext cx="1781233" cy="18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1034143" y="25925"/>
            <a:ext cx="74517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800" lIns="83625" spcFirstLastPara="1" rIns="83625" wrap="square" tIns="41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Culmination proposal: Rhythms Realm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100"/>
              <a:t>By: Donnell Maylor </a:t>
            </a:r>
            <a:endParaRPr sz="2100"/>
          </a:p>
        </p:txBody>
      </p:sp>
      <p:cxnSp>
        <p:nvCxnSpPr>
          <p:cNvPr id="151" name="Google Shape;151;p26"/>
          <p:cNvCxnSpPr/>
          <p:nvPr/>
        </p:nvCxnSpPr>
        <p:spPr>
          <a:xfrm>
            <a:off x="517071" y="788117"/>
            <a:ext cx="80916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158064_138483227619_2126546364_n" id="152" name="Google Shape;1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39" y="116662"/>
            <a:ext cx="544423" cy="54442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254000" y="871077"/>
            <a:ext cx="2013900" cy="2613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200450" lIns="200450" spcFirstLastPara="1" rIns="200450" wrap="square" tIns="1002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b="1" i="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adventure game about shapes that fight and defend to rhythms and songs.  On a quest to make music for their kingdom.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</a:t>
            </a:r>
            <a:endParaRPr sz="7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my project I created an action adventure game about shapes that interact with each other to the rhyme of music in some way.   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i="1" sz="9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6928300" y="3058500"/>
            <a:ext cx="2013900" cy="20688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200450" lIns="200450" spcFirstLastPara="1" rIns="200450" wrap="square" tIns="100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500"/>
          </a:p>
          <a:p>
            <a:pPr indent="0" lvl="0" marL="0" marR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playable build of the game with enemies and combat mechanics.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500"/>
          </a:p>
          <a:p>
            <a:pPr indent="0" lvl="0" marL="0" marR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 expect from this project is a working build and a solid foundation to build off of.  I want to get a better grasp of the mechanics of comdat in combination of the music. 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2489600" y="3484373"/>
            <a:ext cx="2031900" cy="1591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200450" lIns="200450" spcFirstLastPara="1" rIns="200450" wrap="square" tIns="1002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Deliverables</a:t>
            </a:r>
            <a:endParaRPr sz="900"/>
          </a:p>
          <a:p>
            <a:pPr indent="-285750" lvl="0" marL="457200" marR="0" rtl="0" algn="l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Playable build </a:t>
            </a:r>
            <a:endParaRPr sz="900"/>
          </a:p>
          <a:p>
            <a:pPr indent="-285750" lvl="0" marL="457200" marR="0" rtl="0" algn="l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1 level </a:t>
            </a:r>
            <a:endParaRPr sz="900"/>
          </a:p>
          <a:p>
            <a:pPr indent="-285750" lvl="0" marL="457200" marR="0" rtl="0" algn="l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Enemies </a:t>
            </a:r>
            <a:endParaRPr sz="900"/>
          </a:p>
          <a:p>
            <a:pPr indent="-285750" lvl="0" marL="457200" marR="0" rtl="0" algn="l">
              <a:spcBef>
                <a:spcPts val="0"/>
              </a:spcBef>
              <a:spcAft>
                <a:spcPts val="0"/>
              </a:spcAft>
              <a:buSzPts val="900"/>
              <a:buAutoNum type="arabicPeriod"/>
            </a:pPr>
            <a:r>
              <a:rPr lang="en" sz="900"/>
              <a:t>Fight mechanics </a:t>
            </a:r>
            <a:endParaRPr sz="9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Resources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AutoNum type="arabicPeriod"/>
            </a:pPr>
            <a:r>
              <a:rPr lang="en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Unity software 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5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139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1" marL="30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00"/>
          </a:p>
        </p:txBody>
      </p:sp>
      <p:sp>
        <p:nvSpPr>
          <p:cNvPr id="156" name="Google Shape;156;p26"/>
          <p:cNvSpPr txBox="1"/>
          <p:nvPr/>
        </p:nvSpPr>
        <p:spPr>
          <a:xfrm>
            <a:off x="4680850" y="3273624"/>
            <a:ext cx="2013900" cy="1591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200450" lIns="200450" spcFirstLastPara="1" rIns="200450" wrap="square" tIns="200450">
            <a:noAutofit/>
          </a:bodyPr>
          <a:lstStyle/>
          <a:p>
            <a:pPr indent="-114300" lvl="0" marL="139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6955612" y="942889"/>
            <a:ext cx="19593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25" lIns="20050" spcFirstLastPara="1" rIns="20050" wrap="square" tIns="10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</a:t>
            </a:r>
            <a:endParaRPr sz="500"/>
          </a:p>
        </p:txBody>
      </p:sp>
      <p:sp>
        <p:nvSpPr>
          <p:cNvPr id="158" name="Google Shape;158;p26"/>
          <p:cNvSpPr txBox="1"/>
          <p:nvPr/>
        </p:nvSpPr>
        <p:spPr>
          <a:xfrm>
            <a:off x="254000" y="3599474"/>
            <a:ext cx="1995600" cy="16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25" lIns="20050" spcFirstLastPara="1" rIns="20050" wrap="square" tIns="10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</a:t>
            </a:r>
            <a:endParaRPr b="1" sz="12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 designed the game in unity with a timer that was insync with the beats.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300"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963" y="3416888"/>
            <a:ext cx="2013875" cy="172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4638" y="1180650"/>
            <a:ext cx="1781233" cy="18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6950" y="1511066"/>
            <a:ext cx="1122425" cy="70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48422" y="1508849"/>
            <a:ext cx="1122425" cy="7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3424525" y="806850"/>
            <a:ext cx="2152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Screenshots</a:t>
            </a:r>
            <a:endParaRPr b="1" sz="1700"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91101" y="2494560"/>
            <a:ext cx="1122425" cy="71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26450" y="1507263"/>
            <a:ext cx="1122426" cy="70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58775" y="2485950"/>
            <a:ext cx="1122425" cy="72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26425" y="2488288"/>
            <a:ext cx="1122425" cy="7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/>
        </p:nvSpPr>
        <p:spPr>
          <a:xfrm>
            <a:off x="2636763" y="1117200"/>
            <a:ext cx="9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Enemy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3933825" y="1117200"/>
            <a:ext cx="9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Obstacle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5145050" y="1117200"/>
            <a:ext cx="128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Missing a beat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2539725" y="2168713"/>
            <a:ext cx="112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Pause menu 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3804775" y="2195400"/>
            <a:ext cx="127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Hitting a beat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5226425" y="2195400"/>
            <a:ext cx="107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Finish line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