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2" r:id="rId8"/>
    <p:sldId id="268" r:id="rId9"/>
    <p:sldId id="265" r:id="rId10"/>
    <p:sldId id="263"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12/16/2013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adage.com/article/agency-news/book-jobs-a-student-advertising/230612/?utm_source=daily_email&amp;utm_medium=newsletter&amp;utm_campaign=adage" TargetMode="External"/><Relationship Id="rId3" Type="http://schemas.openxmlformats.org/officeDocument/2006/relationships/hyperlink" Target="http://www.google.com/#hl=en&amp;sugexp=pfwe&amp;cp=22&amp;gs_id=3n&amp;xhr=t&amp;q=Why+is+Steve+Jobs+so+important&amp;pf=p&amp;sclient=psy-ab&amp;rlz=1W1RNTN_en&amp;source=hp&amp;pbx=1&amp;oq=Why+is+Steve+Jobs+so+i&amp;aq=0&amp;aqi=g1&amp;aql=f&amp;gs_sm=&amp;gs_upl=&amp;bav=on.2,or.r_gc.r_pw.,cf.osb&amp;fp=a9bfab63d9bb937&amp;biw=1024&amp;bih=529" TargetMode="External"/><Relationship Id="rId7" Type="http://schemas.openxmlformats.org/officeDocument/2006/relationships/hyperlink" Target="http://creativity-online.com/news/apples-postjobs-legacy-is-in-the-hands-of-tbwamedia-arts-lab/230316" TargetMode="External"/><Relationship Id="rId2" Type="http://schemas.openxmlformats.org/officeDocument/2006/relationships/hyperlink" Target="http://en.wikipedia.org/wiki/Steve_Jobs" TargetMode="External"/><Relationship Id="rId1" Type="http://schemas.openxmlformats.org/officeDocument/2006/relationships/slideLayout" Target="../slideLayouts/slideLayout2.xml"/><Relationship Id="rId6" Type="http://schemas.openxmlformats.org/officeDocument/2006/relationships/hyperlink" Target="http://creativity-online.com/news/creativity-top-5-october-10-2011/230324" TargetMode="External"/><Relationship Id="rId5" Type="http://schemas.openxmlformats.org/officeDocument/2006/relationships/hyperlink" Target="http://creativity-online.com/news/steve-jobs-a-rogue-grounded-in-tradition/230315" TargetMode="External"/><Relationship Id="rId4" Type="http://schemas.openxmlformats.org/officeDocument/2006/relationships/hyperlink" Target="http://adage.com/article/news/apple-s-steve-jobs-dies-56/230232/?utm_source=daily_email&amp;utm_medium=newsletter&amp;utm_campaign=adage" TargetMode="External"/><Relationship Id="rId9" Type="http://schemas.openxmlformats.org/officeDocument/2006/relationships/hyperlink" Target="http://www.cbsnews.com/8301-18560_162-20124391/steve-jobs-revelations-from-a-tech-giant/?tag=contentMain;cbsCarouse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2651" y="317511"/>
            <a:ext cx="7972637" cy="2993445"/>
          </a:xfrm>
        </p:spPr>
        <p:txBody>
          <a:bodyPr>
            <a:normAutofit/>
          </a:bodyPr>
          <a:lstStyle/>
          <a:p>
            <a:r>
              <a:rPr lang="en-US" sz="5400" dirty="0" smtClean="0">
                <a:latin typeface="Arial Black"/>
                <a:cs typeface="Arial Black"/>
              </a:rPr>
              <a:t>Steve Jobs</a:t>
            </a:r>
            <a:r>
              <a:rPr lang="en-US" dirty="0" smtClean="0"/>
              <a:t/>
            </a:r>
            <a:br>
              <a:rPr lang="en-US" dirty="0" smtClean="0"/>
            </a:br>
            <a:r>
              <a:rPr lang="en-US" sz="2400" dirty="0"/>
              <a:t>1955-2011</a:t>
            </a:r>
            <a:r>
              <a:rPr lang="en-US" sz="3600" dirty="0"/>
              <a:t/>
            </a:r>
            <a:br>
              <a:rPr lang="en-US" sz="3600" dirty="0"/>
            </a:br>
            <a:r>
              <a:rPr lang="en-US" sz="1800" b="1" i="1" dirty="0" smtClean="0">
                <a:latin typeface="Arial"/>
                <a:cs typeface="Arial"/>
              </a:rPr>
              <a:t>“</a:t>
            </a:r>
            <a:r>
              <a:rPr lang="en-US" sz="1800" b="1" i="1" dirty="0">
                <a:latin typeface="Arial"/>
                <a:cs typeface="Arial"/>
              </a:rPr>
              <a:t>I want to put a ding in the universe.”</a:t>
            </a:r>
            <a:br>
              <a:rPr lang="en-US" sz="1800" b="1" i="1" dirty="0">
                <a:latin typeface="Arial"/>
                <a:cs typeface="Arial"/>
              </a:rPr>
            </a:br>
            <a:endParaRPr lang="en-US" sz="1800" b="1" i="1" dirty="0">
              <a:latin typeface="Arial"/>
              <a:cs typeface="Arial"/>
            </a:endParaRPr>
          </a:p>
        </p:txBody>
      </p:sp>
      <p:sp>
        <p:nvSpPr>
          <p:cNvPr id="3" name="Subtitle 2"/>
          <p:cNvSpPr>
            <a:spLocks noGrp="1"/>
          </p:cNvSpPr>
          <p:nvPr>
            <p:ph type="subTitle" idx="1"/>
          </p:nvPr>
        </p:nvSpPr>
        <p:spPr>
          <a:xfrm>
            <a:off x="2160734" y="5105400"/>
            <a:ext cx="6400800" cy="1752600"/>
          </a:xfrm>
        </p:spPr>
        <p:txBody>
          <a:bodyPr>
            <a:normAutofit/>
          </a:bodyPr>
          <a:lstStyle/>
          <a:p>
            <a:r>
              <a:rPr lang="en-US" sz="1800" i="1" dirty="0" smtClean="0">
                <a:latin typeface="Arial"/>
                <a:cs typeface="Arial"/>
              </a:rPr>
              <a:t>One of the most influential and inspirational people of a generation. Jobs definitely puts a ding in the universe.</a:t>
            </a:r>
          </a:p>
        </p:txBody>
      </p:sp>
      <p:pic>
        <p:nvPicPr>
          <p:cNvPr id="6" name="Picture 5" descr="stevejobs_large_verge_medium_landscape.jpg"/>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a:ext>
            </a:extLst>
          </a:blip>
          <a:stretch>
            <a:fillRect/>
          </a:stretch>
        </p:blipFill>
        <p:spPr>
          <a:xfrm>
            <a:off x="3505200" y="-533400"/>
            <a:ext cx="8128000" cy="5422900"/>
          </a:xfrm>
          <a:prstGeom prst="rect">
            <a:avLst/>
          </a:prstGeom>
        </p:spPr>
      </p:pic>
      <p:sp>
        <p:nvSpPr>
          <p:cNvPr id="7" name="TextBox 6"/>
          <p:cNvSpPr txBox="1"/>
          <p:nvPr/>
        </p:nvSpPr>
        <p:spPr>
          <a:xfrm>
            <a:off x="7726973" y="6455909"/>
            <a:ext cx="1669121" cy="369332"/>
          </a:xfrm>
          <a:prstGeom prst="rect">
            <a:avLst/>
          </a:prstGeom>
          <a:noFill/>
        </p:spPr>
        <p:txBody>
          <a:bodyPr wrap="square" rtlCol="0">
            <a:spAutoFit/>
          </a:bodyPr>
          <a:lstStyle/>
          <a:p>
            <a:r>
              <a:rPr lang="en-US" dirty="0" smtClean="0">
                <a:latin typeface="Arial"/>
                <a:cs typeface="Arial"/>
              </a:rPr>
              <a:t>Daniel Lee</a:t>
            </a:r>
            <a:endParaRPr lang="en-US" dirty="0">
              <a:latin typeface="Arial"/>
              <a:cs typeface="Arial"/>
            </a:endParaRPr>
          </a:p>
        </p:txBody>
      </p:sp>
    </p:spTree>
    <p:extLst>
      <p:ext uri="{BB962C8B-B14F-4D97-AF65-F5344CB8AC3E}">
        <p14:creationId xmlns:p14="http://schemas.microsoft.com/office/powerpoint/2010/main" val="422951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The Next Generation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4103783" cy="4525963"/>
          </a:xfrm>
        </p:spPr>
        <p:txBody>
          <a:bodyPr>
            <a:normAutofit fontScale="77500" lnSpcReduction="20000"/>
          </a:bodyPr>
          <a:lstStyle/>
          <a:p>
            <a:r>
              <a:rPr lang="en-US" sz="2400" dirty="0" smtClean="0">
                <a:latin typeface="Arial" panose="020B0604020202020204" pitchFamily="34" charset="0"/>
                <a:cs typeface="Arial" panose="020B0604020202020204" pitchFamily="34" charset="0"/>
              </a:rPr>
              <a:t>With Steve Jobs taken from us so suddenly who knows what Apple has in store for us in the future. Technology has been growing at an extremely fast rate over the past 5-10 years which makes me think anything is possible in the not so distant future.</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I think that Apple will be fully integrated into every aspect of our lives soon. With the invention of Cloud Storage we will soon have all parts of our technology based lives on one central server keeping us forever linked to one another.</a:t>
            </a:r>
            <a:endParaRPr lang="en-US" sz="24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6146" y="4153358"/>
            <a:ext cx="4170510" cy="244023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6146" y="1600200"/>
            <a:ext cx="4165483" cy="2468945"/>
          </a:xfrm>
          <a:prstGeom prst="rect">
            <a:avLst/>
          </a:prstGeom>
        </p:spPr>
      </p:pic>
    </p:spTree>
    <p:extLst>
      <p:ext uri="{BB962C8B-B14F-4D97-AF65-F5344CB8AC3E}">
        <p14:creationId xmlns:p14="http://schemas.microsoft.com/office/powerpoint/2010/main" val="2388603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Conclusion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endParaRPr lang="en-US"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2935" y="1924125"/>
            <a:ext cx="6734061" cy="5044045"/>
          </a:xfrm>
          <a:prstGeom prst="rect">
            <a:avLst/>
          </a:prstGeom>
        </p:spPr>
      </p:pic>
      <p:sp>
        <p:nvSpPr>
          <p:cNvPr id="5" name="TextBox 4"/>
          <p:cNvSpPr txBox="1"/>
          <p:nvPr/>
        </p:nvSpPr>
        <p:spPr>
          <a:xfrm>
            <a:off x="187286" y="1417638"/>
            <a:ext cx="8956713"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Like all great people through time Jobs will be remembered for what he bestowed upon the world. He will forever be remembered as an outside thinker, someone who never looked at the world from a typical viewpoint. Without people like Steve Jobs in the world we would never progress, we would never dare to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4195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Bibliography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1400" dirty="0" smtClean="0">
                <a:latin typeface="Arial" panose="020B0604020202020204" pitchFamily="34" charset="0"/>
                <a:cs typeface="Arial" panose="020B0604020202020204" pitchFamily="34" charset="0"/>
                <a:hlinkClick r:id="rId2"/>
              </a:rPr>
              <a:t>http</a:t>
            </a:r>
            <a:r>
              <a:rPr lang="en-US" sz="1400" dirty="0">
                <a:latin typeface="Arial" panose="020B0604020202020204" pitchFamily="34" charset="0"/>
                <a:cs typeface="Arial" panose="020B0604020202020204" pitchFamily="34" charset="0"/>
                <a:hlinkClick r:id="rId2"/>
              </a:rPr>
              <a:t>://</a:t>
            </a:r>
            <a:r>
              <a:rPr lang="en-US" sz="1400" dirty="0" smtClean="0">
                <a:latin typeface="Arial" panose="020B0604020202020204" pitchFamily="34" charset="0"/>
                <a:cs typeface="Arial" panose="020B0604020202020204" pitchFamily="34" charset="0"/>
                <a:hlinkClick r:id="rId2"/>
              </a:rPr>
              <a:t>en.wikipedia.org/wiki/Steve_Jobs</a:t>
            </a:r>
            <a:endParaRPr lang="en-US"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r>
              <a:rPr lang="en-US" sz="1400" dirty="0">
                <a:hlinkClick r:id="rId3"/>
              </a:rPr>
              <a:t>http://www.google.com/#hl=en&amp;sugexp=pfwe&amp;cp=22&amp;gs_id=3n&amp;xhr=t&amp;q=Why+is+Steve+Jobs+so+important&amp;pf=p&amp;sclient=psy-ab&amp;rlz=1W1RNTN_en&amp;source=hp&amp;pbx=1&amp;oq=Why+is+Steve+Jobs+so+i&amp;aq=0&amp;aqi=g1&amp;aql=f&amp;gs_sm=&amp;gs_upl=&amp;bav=on.2,or.r_gc.r_pw.,cf.osb&amp;fp=a9bfab63d9bb937&amp;biw=1024&amp;bih=529</a:t>
            </a:r>
            <a:endParaRPr lang="en-US" sz="1400" dirty="0"/>
          </a:p>
          <a:p>
            <a:r>
              <a:rPr lang="en-US" sz="1400" dirty="0">
                <a:hlinkClick r:id="rId4"/>
              </a:rPr>
              <a:t>http://adage.com/article/news/apple-s-steve-jobs-dies-56/230232/?utm_source=daily_email&amp;utm_medium=newsletter&amp;utm_campaign=adage</a:t>
            </a:r>
            <a:endParaRPr lang="en-US" sz="1400" dirty="0"/>
          </a:p>
          <a:p>
            <a:r>
              <a:rPr lang="en-US" sz="1400" dirty="0">
                <a:hlinkClick r:id="rId5"/>
              </a:rPr>
              <a:t>http://creativity-online.com/news/steve-jobs-a-rogue-grounded-in-tradition/230315</a:t>
            </a:r>
            <a:endParaRPr lang="en-US" sz="1400" dirty="0"/>
          </a:p>
          <a:p>
            <a:r>
              <a:rPr lang="en-US" sz="1400" dirty="0">
                <a:hlinkClick r:id="rId6"/>
              </a:rPr>
              <a:t>http://creativity-online.com/news/creativity-top-5-october-10-2011/230324</a:t>
            </a:r>
            <a:endParaRPr lang="en-US" sz="1400" dirty="0"/>
          </a:p>
          <a:p>
            <a:r>
              <a:rPr lang="en-US" sz="1400" dirty="0">
                <a:hlinkClick r:id="rId7"/>
              </a:rPr>
              <a:t>http://creativity-online.com/news/apples-postjobs-legacy-is-in-the-hands-of-tbwamedia-arts-lab/230316</a:t>
            </a:r>
            <a:endParaRPr lang="en-US" sz="1400" dirty="0"/>
          </a:p>
          <a:p>
            <a:r>
              <a:rPr lang="en-US" sz="1400" dirty="0">
                <a:hlinkClick r:id="rId8"/>
              </a:rPr>
              <a:t>http://adage.com/article/agency-news/book-jobs-a-student-advertising/230612/?utm_source=daily_email&amp;utm_medium=newsletter&amp;utm_campaign=adage</a:t>
            </a:r>
            <a:endParaRPr lang="en-US" sz="1400" dirty="0"/>
          </a:p>
          <a:p>
            <a:r>
              <a:rPr lang="en-US" sz="1400" dirty="0">
                <a:hlinkClick r:id="rId9"/>
              </a:rPr>
              <a:t>http://www.cbsnews.com/8301-18560_162-20124391/steve-jobs-revelations-from-a-tech-giant/?tag=contentMain;cbsCarousel</a:t>
            </a:r>
            <a:endParaRPr lang="en-US" sz="1400" dirty="0"/>
          </a:p>
          <a:p>
            <a:endParaRPr lang="en-US" sz="1400"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02219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20" y="0"/>
            <a:ext cx="8229600" cy="1143000"/>
          </a:xfrm>
        </p:spPr>
        <p:txBody>
          <a:bodyPr/>
          <a:lstStyle/>
          <a:p>
            <a:r>
              <a:rPr lang="en-US" b="1" dirty="0" smtClean="0">
                <a:latin typeface="Arial"/>
                <a:cs typeface="Arial"/>
              </a:rPr>
              <a:t>Why </a:t>
            </a:r>
            <a:r>
              <a:rPr lang="en-US" b="1" dirty="0">
                <a:latin typeface="Arial"/>
                <a:cs typeface="Arial"/>
              </a:rPr>
              <a:t>S</a:t>
            </a:r>
            <a:r>
              <a:rPr lang="en-US" b="1" dirty="0" smtClean="0">
                <a:latin typeface="Arial"/>
                <a:cs typeface="Arial"/>
              </a:rPr>
              <a:t>teve </a:t>
            </a:r>
            <a:r>
              <a:rPr lang="en-US" b="1" dirty="0">
                <a:latin typeface="Arial"/>
                <a:cs typeface="Arial"/>
              </a:rPr>
              <a:t>J</a:t>
            </a:r>
            <a:r>
              <a:rPr lang="en-US" b="1" dirty="0" smtClean="0">
                <a:latin typeface="Arial"/>
                <a:cs typeface="Arial"/>
              </a:rPr>
              <a:t>obs?</a:t>
            </a:r>
            <a:endParaRPr lang="en-US" b="1" dirty="0">
              <a:latin typeface="Arial"/>
              <a:cs typeface="Arial"/>
            </a:endParaRPr>
          </a:p>
        </p:txBody>
      </p:sp>
      <p:pic>
        <p:nvPicPr>
          <p:cNvPr id="4" name="Content Placeholder 3" descr="fantastic-steve-jobs-apple-logo-x.jpg"/>
          <p:cNvPicPr>
            <a:picLocks noGrp="1" noChangeAspect="1"/>
          </p:cNvPicPr>
          <p:nvPr>
            <p:ph idx="1"/>
          </p:nvPr>
        </p:nvPicPr>
        <p:blipFill>
          <a:blip r:embed="rId2" cstate="print">
            <a:extLst>
              <a:ext uri="{28A0092B-C50C-407E-A947-70E740481C1C}">
                <a14:useLocalDpi xmlns:a14="http://schemas.microsoft.com/office/drawing/2010/main"/>
              </a:ext>
            </a:extLst>
          </a:blip>
          <a:srcRect/>
          <a:stretch>
            <a:fillRect/>
          </a:stretch>
        </p:blipFill>
        <p:spPr>
          <a:xfrm>
            <a:off x="0" y="1876655"/>
            <a:ext cx="9057626" cy="4981345"/>
          </a:xfrm>
        </p:spPr>
      </p:pic>
      <p:sp>
        <p:nvSpPr>
          <p:cNvPr id="5" name="TextBox 4"/>
          <p:cNvSpPr txBox="1"/>
          <p:nvPr/>
        </p:nvSpPr>
        <p:spPr>
          <a:xfrm>
            <a:off x="392186" y="1143000"/>
            <a:ext cx="8450671" cy="1200329"/>
          </a:xfrm>
          <a:prstGeom prst="rect">
            <a:avLst/>
          </a:prstGeom>
          <a:noFill/>
        </p:spPr>
        <p:txBody>
          <a:bodyPr wrap="square" rtlCol="0">
            <a:spAutoFit/>
          </a:bodyPr>
          <a:lstStyle/>
          <a:p>
            <a:r>
              <a:rPr lang="en-US" dirty="0" smtClean="0"/>
              <a:t>In the age of technology there are a select few names that will never be forgotten. One of these names is </a:t>
            </a:r>
            <a:r>
              <a:rPr lang="en-US" b="1" dirty="0" smtClean="0"/>
              <a:t>Steve Jobs</a:t>
            </a:r>
            <a:r>
              <a:rPr lang="en-US" dirty="0" smtClean="0"/>
              <a:t>. Many people ask, “Why Steve Jobs?” Some know him as the inventor of the iPod, iPhone, and </a:t>
            </a:r>
            <a:r>
              <a:rPr lang="en-US" dirty="0" err="1" smtClean="0"/>
              <a:t>iPad</a:t>
            </a:r>
            <a:r>
              <a:rPr lang="en-US" dirty="0" smtClean="0"/>
              <a:t>, but what they don</a:t>
            </a:r>
            <a:r>
              <a:rPr lang="fr-FR" dirty="0" smtClean="0"/>
              <a:t>’</a:t>
            </a:r>
            <a:r>
              <a:rPr lang="en-US" dirty="0" smtClean="0"/>
              <a:t>t know is Job’s rise to success was anything but at the click of a button.</a:t>
            </a:r>
            <a:endParaRPr lang="en-US" dirty="0"/>
          </a:p>
        </p:txBody>
      </p:sp>
    </p:spTree>
    <p:extLst>
      <p:ext uri="{BB962C8B-B14F-4D97-AF65-F5344CB8AC3E}">
        <p14:creationId xmlns:p14="http://schemas.microsoft.com/office/powerpoint/2010/main" val="3226521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a:cs typeface="Arial"/>
              </a:rPr>
              <a:t>The Macintosh Revolution</a:t>
            </a:r>
            <a:endParaRPr lang="en-US" b="1" dirty="0">
              <a:latin typeface="Arial"/>
              <a:cs typeface="Arial"/>
            </a:endParaRPr>
          </a:p>
        </p:txBody>
      </p:sp>
      <p:pic>
        <p:nvPicPr>
          <p:cNvPr id="10" name="Content Placeholder 9" descr="apple_icon.jpg"/>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t="4191" b="14320"/>
          <a:stretch/>
        </p:blipFill>
        <p:spPr>
          <a:xfrm>
            <a:off x="0" y="4690557"/>
            <a:ext cx="2518389" cy="2052185"/>
          </a:xfrm>
        </p:spPr>
      </p:pic>
      <p:pic>
        <p:nvPicPr>
          <p:cNvPr id="11" name="Picture 10" descr="20071014062016!Apple_logo.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16822" y="4566431"/>
            <a:ext cx="2500993" cy="2500993"/>
          </a:xfrm>
          <a:prstGeom prst="rect">
            <a:avLst/>
          </a:prstGeom>
        </p:spPr>
      </p:pic>
      <p:pic>
        <p:nvPicPr>
          <p:cNvPr id="13" name="Picture 12" descr="TS3681-ios7-apple_logo_progress_bar-001-en.png"/>
          <p:cNvPicPr>
            <a:picLocks noChangeAspect="1"/>
          </p:cNvPicPr>
          <p:nvPr/>
        </p:nvPicPr>
        <p:blipFill rotWithShape="1">
          <a:blip r:embed="rId4" cstate="email">
            <a:extLst>
              <a:ext uri="{28A0092B-C50C-407E-A947-70E740481C1C}">
                <a14:useLocalDpi xmlns:a14="http://schemas.microsoft.com/office/drawing/2010/main" val="0"/>
              </a:ext>
            </a:extLst>
          </a:blip>
          <a:srcRect l="36132" t="22361" r="38284" b="28505"/>
          <a:stretch/>
        </p:blipFill>
        <p:spPr>
          <a:xfrm>
            <a:off x="3147549" y="4746591"/>
            <a:ext cx="2697538" cy="2499243"/>
          </a:xfrm>
          <a:prstGeom prst="rect">
            <a:avLst/>
          </a:prstGeom>
        </p:spPr>
      </p:pic>
      <p:sp>
        <p:nvSpPr>
          <p:cNvPr id="14" name="TextBox 13"/>
          <p:cNvSpPr txBox="1"/>
          <p:nvPr/>
        </p:nvSpPr>
        <p:spPr>
          <a:xfrm>
            <a:off x="457200" y="1417638"/>
            <a:ext cx="5481264" cy="1200329"/>
          </a:xfrm>
          <a:prstGeom prst="rect">
            <a:avLst/>
          </a:prstGeom>
          <a:noFill/>
        </p:spPr>
        <p:txBody>
          <a:bodyPr wrap="square" rtlCol="0">
            <a:spAutoFit/>
          </a:bodyPr>
          <a:lstStyle/>
          <a:p>
            <a:r>
              <a:rPr lang="en-US" dirty="0" smtClean="0">
                <a:latin typeface="Arial"/>
                <a:cs typeface="Arial"/>
              </a:rPr>
              <a:t>Steve Jobs revolutionized the way the world operates on a daily basis. He changed the way we all communicate, entertain, and connect with one another.  </a:t>
            </a:r>
            <a:endParaRPr lang="en-US" dirty="0">
              <a:latin typeface="Arial"/>
              <a:cs typeface="Arial"/>
            </a:endParaRPr>
          </a:p>
        </p:txBody>
      </p:sp>
      <p:sp>
        <p:nvSpPr>
          <p:cNvPr id="16" name="TextBox 15"/>
          <p:cNvSpPr txBox="1"/>
          <p:nvPr/>
        </p:nvSpPr>
        <p:spPr>
          <a:xfrm>
            <a:off x="2110333" y="2866936"/>
            <a:ext cx="7007482" cy="1200329"/>
          </a:xfrm>
          <a:prstGeom prst="rect">
            <a:avLst/>
          </a:prstGeom>
          <a:noFill/>
        </p:spPr>
        <p:txBody>
          <a:bodyPr wrap="square" rtlCol="0">
            <a:spAutoFit/>
          </a:bodyPr>
          <a:lstStyle/>
          <a:p>
            <a:r>
              <a:rPr lang="en-US" dirty="0" smtClean="0">
                <a:latin typeface="Arial"/>
                <a:cs typeface="Arial"/>
              </a:rPr>
              <a:t>Under the brilliant guidance from Steve Jobs Apple came to dominate the digital age. After the invention of the first Macintosh computer Jobs stopped at nothing to push the boundaries of technology that none of us thought possible.</a:t>
            </a:r>
            <a:endParaRPr lang="en-US" dirty="0">
              <a:latin typeface="Arial"/>
              <a:cs typeface="Arial"/>
            </a:endParaRPr>
          </a:p>
        </p:txBody>
      </p:sp>
    </p:spTree>
    <p:extLst>
      <p:ext uri="{BB962C8B-B14F-4D97-AF65-F5344CB8AC3E}">
        <p14:creationId xmlns:p14="http://schemas.microsoft.com/office/powerpoint/2010/main" val="108430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338" y="22497"/>
            <a:ext cx="8229600" cy="1143000"/>
          </a:xfrm>
        </p:spPr>
        <p:txBody>
          <a:bodyPr/>
          <a:lstStyle/>
          <a:p>
            <a:r>
              <a:rPr lang="en-US" b="1" dirty="0" smtClean="0">
                <a:latin typeface="Arial"/>
                <a:cs typeface="Arial"/>
              </a:rPr>
              <a:t>Early Life</a:t>
            </a:r>
            <a:endParaRPr lang="en-US" b="1" dirty="0">
              <a:latin typeface="Arial"/>
              <a:cs typeface="Arial"/>
            </a:endParaRPr>
          </a:p>
        </p:txBody>
      </p:sp>
      <p:sp>
        <p:nvSpPr>
          <p:cNvPr id="3" name="Content Placeholder 2"/>
          <p:cNvSpPr>
            <a:spLocks noGrp="1"/>
          </p:cNvSpPr>
          <p:nvPr>
            <p:ph idx="1"/>
          </p:nvPr>
        </p:nvSpPr>
        <p:spPr>
          <a:xfrm>
            <a:off x="200520" y="1600200"/>
            <a:ext cx="4412385" cy="5257800"/>
          </a:xfrm>
        </p:spPr>
        <p:txBody>
          <a:bodyPr>
            <a:normAutofit/>
          </a:bodyPr>
          <a:lstStyle/>
          <a:p>
            <a:pPr marL="0" indent="0">
              <a:buNone/>
            </a:pPr>
            <a:r>
              <a:rPr lang="en-US" sz="2000" dirty="0" smtClean="0">
                <a:latin typeface="Arial"/>
                <a:cs typeface="Arial"/>
              </a:rPr>
              <a:t>Steve Jobs was a long haired college dropout who started a computer company in his parents’ garage on April Fools’ Day. He saw past what most people did when looking at computers, and realized that these machines can be indispensible tools. He saw computers as the work horse for a new generation. He often thought of a computer as a “bicycle for the mind.” In 1976 Jobs and Steve Wozniak invented the Apple Computer.</a:t>
            </a:r>
          </a:p>
          <a:p>
            <a:pPr marL="0" indent="0">
              <a:buNone/>
            </a:pPr>
            <a:endParaRPr lang="en-US" sz="1600" dirty="0">
              <a:latin typeface="Arial"/>
              <a:cs typeface="Arial"/>
            </a:endParaRPr>
          </a:p>
        </p:txBody>
      </p:sp>
      <p:pic>
        <p:nvPicPr>
          <p:cNvPr id="4" name="Picture 3" descr="new steve jobs cover.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612906" y="0"/>
            <a:ext cx="4531094" cy="6858000"/>
          </a:xfrm>
          <a:prstGeom prst="rect">
            <a:avLst/>
          </a:prstGeom>
        </p:spPr>
      </p:pic>
    </p:spTree>
    <p:extLst>
      <p:ext uri="{BB962C8B-B14F-4D97-AF65-F5344CB8AC3E}">
        <p14:creationId xmlns:p14="http://schemas.microsoft.com/office/powerpoint/2010/main" val="1451017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Accomplishments</a:t>
            </a:r>
            <a:endParaRPr lang="en-US" sz="2400"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840793"/>
            <a:ext cx="9144000" cy="4017207"/>
          </a:xfrm>
        </p:spPr>
      </p:pic>
      <p:sp>
        <p:nvSpPr>
          <p:cNvPr id="5" name="TextBox 4"/>
          <p:cNvSpPr txBox="1"/>
          <p:nvPr/>
        </p:nvSpPr>
        <p:spPr>
          <a:xfrm>
            <a:off x="462708" y="1417638"/>
            <a:ext cx="8218584" cy="1200329"/>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Without a doubt most of us own at least one of these products. And if we do they have become so much a part of our lives that they are extensions of our body. This is the legacy that is Steve Jobs. Jobs was one who dared to dream and his innovative thinking is why he will be missed dearly.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1997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latin typeface="Arial"/>
                <a:cs typeface="Arial"/>
              </a:rPr>
              <a:t>Accomplishments</a:t>
            </a:r>
            <a:r>
              <a:rPr lang="en-US" sz="2400" dirty="0">
                <a:latin typeface="Arial" panose="020B0604020202020204" pitchFamily="34" charset="0"/>
                <a:cs typeface="Arial" panose="020B0604020202020204" pitchFamily="34" charset="0"/>
              </a:rPr>
              <a:t>(cont.)</a:t>
            </a:r>
            <a:endParaRPr lang="en-US" sz="2400" b="1" dirty="0">
              <a:latin typeface="Arial"/>
              <a:cs typeface="Arial"/>
            </a:endParaRPr>
          </a:p>
        </p:txBody>
      </p:sp>
      <p:sp>
        <p:nvSpPr>
          <p:cNvPr id="3" name="Content Placeholder 2"/>
          <p:cNvSpPr>
            <a:spLocks noGrp="1"/>
          </p:cNvSpPr>
          <p:nvPr>
            <p:ph idx="1"/>
          </p:nvPr>
        </p:nvSpPr>
        <p:spPr>
          <a:xfrm>
            <a:off x="0" y="3060322"/>
            <a:ext cx="9144000" cy="4525963"/>
          </a:xfrm>
        </p:spPr>
        <p:txBody>
          <a:bodyPr>
            <a:normAutofit/>
          </a:bodyPr>
          <a:lstStyle/>
          <a:p>
            <a:pPr marL="0" indent="0">
              <a:buNone/>
            </a:pPr>
            <a:r>
              <a:rPr lang="en-US" sz="2000" dirty="0" smtClean="0">
                <a:latin typeface="Arial"/>
                <a:cs typeface="Arial"/>
              </a:rPr>
              <a:t>Along with being the co-founder of Apple Computers, Jobs was also involved in many other business ventures over the course of his lifetime. </a:t>
            </a:r>
          </a:p>
          <a:p>
            <a:pPr marL="0" indent="0">
              <a:buNone/>
            </a:pPr>
            <a:endParaRPr lang="en-US" sz="2000" dirty="0">
              <a:latin typeface="Arial"/>
              <a:cs typeface="Arial"/>
            </a:endParaRPr>
          </a:p>
          <a:p>
            <a:pPr marL="0" indent="0">
              <a:buNone/>
            </a:pPr>
            <a:r>
              <a:rPr lang="en-US" sz="2000" dirty="0" smtClean="0">
                <a:latin typeface="Arial"/>
                <a:cs typeface="Arial"/>
              </a:rPr>
              <a:t>In 1985 Jobs founded the NeXT Computer company. In 1986 Jobs bought the company now known as Pixar. Jobs was credited as the executive producer of the company’s first film “Toy Story”. </a:t>
            </a:r>
          </a:p>
          <a:p>
            <a:pPr marL="0" indent="0">
              <a:buNone/>
            </a:pPr>
            <a:endParaRPr lang="en-US" sz="2000" dirty="0" smtClean="0">
              <a:latin typeface="Arial"/>
              <a:cs typeface="Arial"/>
            </a:endParaRPr>
          </a:p>
          <a:p>
            <a:pPr marL="0" indent="0">
              <a:buNone/>
            </a:pPr>
            <a:r>
              <a:rPr lang="en-US" sz="2000" dirty="0" smtClean="0">
                <a:latin typeface="Arial"/>
                <a:cs typeface="Arial"/>
              </a:rPr>
              <a:t>In 1996 Apple purchased NeXT Computer company from Jobs. This would later evolved into the App Store and iTunes. Soon after this big switch the release of the iPod and iPhone were upon the world. Changing the way we think about what is capable.</a:t>
            </a:r>
          </a:p>
        </p:txBody>
      </p:sp>
      <p:pic>
        <p:nvPicPr>
          <p:cNvPr id="4" name="Picture 3" descr="Steve-Jobs-Timelin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073702"/>
            <a:ext cx="9144000" cy="1964636"/>
          </a:xfrm>
          <a:prstGeom prst="rect">
            <a:avLst/>
          </a:prstGeom>
        </p:spPr>
      </p:pic>
    </p:spTree>
    <p:extLst>
      <p:ext uri="{BB962C8B-B14F-4D97-AF65-F5344CB8AC3E}">
        <p14:creationId xmlns:p14="http://schemas.microsoft.com/office/powerpoint/2010/main" val="3350581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49" y="0"/>
            <a:ext cx="8229600" cy="1143000"/>
          </a:xfrm>
        </p:spPr>
        <p:txBody>
          <a:bodyPr/>
          <a:lstStyle/>
          <a:p>
            <a:r>
              <a:rPr lang="en-US" b="1" dirty="0" smtClean="0">
                <a:latin typeface="Arial"/>
                <a:cs typeface="Arial"/>
              </a:rPr>
              <a:t>An </a:t>
            </a:r>
            <a:r>
              <a:rPr lang="en-US" b="1" dirty="0" err="1" smtClean="0">
                <a:latin typeface="Arial"/>
                <a:cs typeface="Arial"/>
              </a:rPr>
              <a:t>i</a:t>
            </a:r>
            <a:r>
              <a:rPr lang="en-US" b="1" dirty="0" smtClean="0">
                <a:latin typeface="Arial"/>
                <a:cs typeface="Arial"/>
              </a:rPr>
              <a:t> Generation</a:t>
            </a:r>
            <a:endParaRPr lang="en-US" b="1" dirty="0">
              <a:latin typeface="Arial"/>
              <a:cs typeface="Arial"/>
            </a:endParaRPr>
          </a:p>
        </p:txBody>
      </p:sp>
      <p:pic>
        <p:nvPicPr>
          <p:cNvPr id="4" name="Content Placeholder 3" descr="ipod_timeline-5220492.jpg"/>
          <p:cNvPicPr>
            <a:picLocks noGrp="1" noChangeAspect="1"/>
          </p:cNvPicPr>
          <p:nvPr>
            <p:ph idx="1"/>
          </p:nvPr>
        </p:nvPicPr>
        <p:blipFill>
          <a:blip r:embed="rId2">
            <a:extLst>
              <a:ext uri="{28A0092B-C50C-407E-A947-70E740481C1C}">
                <a14:useLocalDpi xmlns:a14="http://schemas.microsoft.com/office/drawing/2010/main" val="0"/>
              </a:ext>
            </a:extLst>
          </a:blip>
          <a:srcRect l="-1027" r="-1027"/>
          <a:stretch>
            <a:fillRect/>
          </a:stretch>
        </p:blipFill>
        <p:spPr>
          <a:xfrm>
            <a:off x="18673" y="1111222"/>
            <a:ext cx="9066964" cy="3950268"/>
          </a:xfrm>
        </p:spPr>
      </p:pic>
      <p:sp>
        <p:nvSpPr>
          <p:cNvPr id="5" name="TextBox 4"/>
          <p:cNvSpPr txBox="1"/>
          <p:nvPr/>
        </p:nvSpPr>
        <p:spPr>
          <a:xfrm>
            <a:off x="18673" y="5164615"/>
            <a:ext cx="9066964" cy="1169551"/>
          </a:xfrm>
          <a:prstGeom prst="rect">
            <a:avLst/>
          </a:prstGeom>
          <a:noFill/>
        </p:spPr>
        <p:txBody>
          <a:bodyPr wrap="square" rtlCol="0">
            <a:spAutoFit/>
          </a:bodyPr>
          <a:lstStyle/>
          <a:p>
            <a:r>
              <a:rPr lang="en-US" sz="1400" dirty="0" smtClean="0"/>
              <a:t>Since their release every </a:t>
            </a:r>
            <a:r>
              <a:rPr lang="en-US" sz="1400" dirty="0" err="1" smtClean="0"/>
              <a:t>iProduct</a:t>
            </a:r>
            <a:r>
              <a:rPr lang="en-US" sz="1400" dirty="0" smtClean="0"/>
              <a:t> Apple releases evolves into an ever growing timeline of technology. The invention of the iPhone and </a:t>
            </a:r>
            <a:r>
              <a:rPr lang="en-US" sz="1400" dirty="0" err="1" smtClean="0"/>
              <a:t>iPad</a:t>
            </a:r>
            <a:r>
              <a:rPr lang="en-US" sz="1400" dirty="0" smtClean="0"/>
              <a:t> have changed the way we look at a computer. With such a high demand for an instant connection with the world the </a:t>
            </a:r>
            <a:r>
              <a:rPr lang="en-US" sz="1400" dirty="0" err="1" smtClean="0"/>
              <a:t>iDevices</a:t>
            </a:r>
            <a:r>
              <a:rPr lang="en-US" sz="1400" dirty="0"/>
              <a:t> </a:t>
            </a:r>
            <a:r>
              <a:rPr lang="en-US" sz="1400" dirty="0" smtClean="0"/>
              <a:t>create a way for us to always be integrated with technology. With unlimited access to the internet at the tips of our fingers we now start to view the way we go about our lives differently. With these inventions we are now able to stay connected to the rest of the world at any time.</a:t>
            </a:r>
            <a:endParaRPr lang="en-US" sz="1400" dirty="0"/>
          </a:p>
        </p:txBody>
      </p:sp>
    </p:spTree>
    <p:extLst>
      <p:ext uri="{BB962C8B-B14F-4D97-AF65-F5344CB8AC3E}">
        <p14:creationId xmlns:p14="http://schemas.microsoft.com/office/powerpoint/2010/main" val="2122866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12" y="165254"/>
            <a:ext cx="4274546" cy="1143000"/>
          </a:xfrm>
        </p:spPr>
        <p:txBody>
          <a:bodyPr>
            <a:normAutofit/>
          </a:bodyPr>
          <a:lstStyle/>
          <a:p>
            <a:r>
              <a:rPr lang="en-US" sz="4000" b="1" dirty="0" smtClean="0">
                <a:latin typeface="Arial" panose="020B0604020202020204" pitchFamily="34" charset="0"/>
                <a:cs typeface="Arial" panose="020B0604020202020204" pitchFamily="34" charset="0"/>
              </a:rPr>
              <a:t>Job’s Influence</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4829" y="1627743"/>
            <a:ext cx="3927513" cy="5703983"/>
          </a:xfrm>
        </p:spPr>
        <p:txBody>
          <a:bodyPr>
            <a:normAutofit/>
          </a:bodyPr>
          <a:lstStyle/>
          <a:p>
            <a:pPr marL="0" indent="0">
              <a:buNone/>
            </a:pPr>
            <a:r>
              <a:rPr lang="en-US" sz="2000" dirty="0" smtClean="0">
                <a:latin typeface="Arial" panose="020B0604020202020204" pitchFamily="34" charset="0"/>
                <a:cs typeface="Arial" panose="020B0604020202020204" pitchFamily="34" charset="0"/>
              </a:rPr>
              <a:t>Steve Jobs inventions and outside the box thinking paved a new path for the field of Graphic Design. With the invention of the iPhone and iPad the industry now calls on more designers than ever. This is due to the high demand of people wanting unlimited access to information at all times. In congruence with this high demand, many new file formats had to be created in order to accommodate this new way of accessing the world. </a:t>
            </a:r>
            <a:endParaRPr lang="en-US" sz="2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241495" y="0"/>
            <a:ext cx="4902506" cy="6858000"/>
          </a:xfrm>
          <a:prstGeom prst="rect">
            <a:avLst/>
          </a:prstGeom>
        </p:spPr>
      </p:pic>
    </p:spTree>
    <p:extLst>
      <p:ext uri="{BB962C8B-B14F-4D97-AF65-F5344CB8AC3E}">
        <p14:creationId xmlns:p14="http://schemas.microsoft.com/office/powerpoint/2010/main" val="2853745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The Death of a Generation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96604"/>
            <a:ext cx="8229600" cy="4525963"/>
          </a:xfrm>
        </p:spPr>
        <p:txBody>
          <a:bodyPr>
            <a:normAutofit/>
          </a:bodyPr>
          <a:lstStyle/>
          <a:p>
            <a:pPr marL="0" indent="0">
              <a:buNone/>
            </a:pPr>
            <a:r>
              <a:rPr lang="en-US" sz="1800" dirty="0" smtClean="0">
                <a:latin typeface="Arial" panose="020B0604020202020204" pitchFamily="34" charset="0"/>
                <a:cs typeface="Arial" panose="020B0604020202020204" pitchFamily="34" charset="0"/>
              </a:rPr>
              <a:t>In August 2011 Jobs resigned as CEO of Apple but stayed on as the chairman of the company’s board. On October 5, 2011 at his home in California, Jobs died. Jobs had a history of medical problems which would later result in the relapse of his pancreatic cancer. This was ultimately the death of Jobs who not only left behind a family but a legacy as well. Appl</a:t>
            </a:r>
            <a:r>
              <a:rPr lang="en-US" sz="1800" dirty="0" smtClean="0">
                <a:latin typeface="Arial" panose="020B0604020202020204" pitchFamily="34" charset="0"/>
                <a:cs typeface="Arial" panose="020B0604020202020204" pitchFamily="34" charset="0"/>
              </a:rPr>
              <a:t>e released this obituary on their corporate page for the next two weeks.</a:t>
            </a:r>
            <a:r>
              <a:rPr lang="en-US" sz="1800" dirty="0"/>
              <a:t> </a:t>
            </a:r>
            <a:r>
              <a:rPr lang="en-US" sz="1800" i="1" dirty="0" smtClean="0">
                <a:latin typeface="Arial" panose="020B0604020202020204" pitchFamily="34" charset="0"/>
                <a:cs typeface="Arial" panose="020B0604020202020204" pitchFamily="34" charset="0"/>
              </a:rPr>
              <a:t>“Apple </a:t>
            </a:r>
            <a:r>
              <a:rPr lang="en-US" sz="1800" i="1" dirty="0">
                <a:latin typeface="Arial" panose="020B0604020202020204" pitchFamily="34" charset="0"/>
                <a:cs typeface="Arial" panose="020B0604020202020204" pitchFamily="34" charset="0"/>
              </a:rPr>
              <a:t>has lost a visionary and creative genius, and the world has lost an amazing human being. Those of us who have been fortunate enough to know and work with Steve have lost a dear friend and an inspiring mentor. Steve leaves behind a company that only he could have built, and his spirit will forever be the foundation of Apple</a:t>
            </a:r>
            <a:r>
              <a:rPr lang="en-US" sz="1800" i="1" dirty="0" smtClean="0">
                <a:latin typeface="Arial" panose="020B0604020202020204" pitchFamily="34" charset="0"/>
                <a:cs typeface="Arial" panose="020B0604020202020204" pitchFamily="34" charset="0"/>
              </a:rPr>
              <a:t>.</a:t>
            </a:r>
            <a:r>
              <a:rPr lang="en-US" sz="1800" i="1" baseline="30000" dirty="0" smtClean="0">
                <a:latin typeface="Arial" panose="020B0604020202020204" pitchFamily="34" charset="0"/>
                <a:cs typeface="Arial" panose="020B0604020202020204" pitchFamily="34" charset="0"/>
              </a:rPr>
              <a:t>”</a:t>
            </a:r>
            <a:endParaRPr lang="en-US" sz="1800" i="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66471"/>
            <a:ext cx="9144000" cy="2240583"/>
          </a:xfrm>
          <a:prstGeom prst="rect">
            <a:avLst/>
          </a:prstGeom>
        </p:spPr>
      </p:pic>
    </p:spTree>
    <p:extLst>
      <p:ext uri="{BB962C8B-B14F-4D97-AF65-F5344CB8AC3E}">
        <p14:creationId xmlns:p14="http://schemas.microsoft.com/office/powerpoint/2010/main" val="1969967139"/>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225</TotalTime>
  <Words>980</Words>
  <Application>Microsoft Office PowerPoint</Application>
  <PresentationFormat>On-screen Show (4:3)</PresentationFormat>
  <Paragraphs>40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Black</vt:lpstr>
      <vt:lpstr>Calibri</vt:lpstr>
      <vt:lpstr> Black </vt:lpstr>
      <vt:lpstr>Steve Jobs 1955-2011 “I want to put a ding in the universe.” </vt:lpstr>
      <vt:lpstr>Why Steve Jobs?</vt:lpstr>
      <vt:lpstr>The Macintosh Revolution</vt:lpstr>
      <vt:lpstr>Early Life</vt:lpstr>
      <vt:lpstr>Accomplishments</vt:lpstr>
      <vt:lpstr>Accomplishments(cont.)</vt:lpstr>
      <vt:lpstr>An i Generation</vt:lpstr>
      <vt:lpstr>Job’s Influence</vt:lpstr>
      <vt:lpstr>The Death of a Generation</vt:lpstr>
      <vt:lpstr>The Next Generation</vt:lpstr>
      <vt:lpstr>Conclusion</vt:lpstr>
      <vt:lpstr>Bibliography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 Jobs</dc:title>
  <dc:creator>Jo Lee</dc:creator>
  <cp:lastModifiedBy>internet</cp:lastModifiedBy>
  <cp:revision>19</cp:revision>
  <dcterms:created xsi:type="dcterms:W3CDTF">2013-12-16T04:34:49Z</dcterms:created>
  <dcterms:modified xsi:type="dcterms:W3CDTF">2013-12-16T16:39:05Z</dcterms:modified>
</cp:coreProperties>
</file>