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1BC5-D9D2-4108-A8C0-776F0E770EB7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23BD-0E23-4AC2-83A7-D7BA4E458E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1BC5-D9D2-4108-A8C0-776F0E770EB7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23BD-0E23-4AC2-83A7-D7BA4E458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1BC5-D9D2-4108-A8C0-776F0E770EB7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23BD-0E23-4AC2-83A7-D7BA4E458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1BC5-D9D2-4108-A8C0-776F0E770EB7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23BD-0E23-4AC2-83A7-D7BA4E458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1BC5-D9D2-4108-A8C0-776F0E770EB7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8D023BD-0E23-4AC2-83A7-D7BA4E458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1BC5-D9D2-4108-A8C0-776F0E770EB7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23BD-0E23-4AC2-83A7-D7BA4E458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1BC5-D9D2-4108-A8C0-776F0E770EB7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23BD-0E23-4AC2-83A7-D7BA4E458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1BC5-D9D2-4108-A8C0-776F0E770EB7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23BD-0E23-4AC2-83A7-D7BA4E458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1BC5-D9D2-4108-A8C0-776F0E770EB7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23BD-0E23-4AC2-83A7-D7BA4E458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1BC5-D9D2-4108-A8C0-776F0E770EB7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23BD-0E23-4AC2-83A7-D7BA4E458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1BC5-D9D2-4108-A8C0-776F0E770EB7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23BD-0E23-4AC2-83A7-D7BA4E458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471BC5-D9D2-4108-A8C0-776F0E770EB7}" type="datetimeFigureOut">
              <a:rPr lang="en-US" smtClean="0"/>
              <a:pPr/>
              <a:t>8/30/2013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D023BD-0E23-4AC2-83A7-D7BA4E458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PRIVATE BUILDING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:Diego </a:t>
            </a:r>
            <a:r>
              <a:rPr lang="en-US" dirty="0" err="1" smtClean="0"/>
              <a:t>Lasluisa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section view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152" t="27512" r="5091" b="12610"/>
          <a:stretch>
            <a:fillRect/>
          </a:stretch>
        </p:blipFill>
        <p:spPr bwMode="auto">
          <a:xfrm>
            <a:off x="914400" y="1752600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section view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221" t="22657" r="7519" b="9373"/>
          <a:stretch>
            <a:fillRect/>
          </a:stretch>
        </p:blipFill>
        <p:spPr bwMode="auto">
          <a:xfrm>
            <a:off x="1143000" y="1905000"/>
            <a:ext cx="6781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221" t="22657" r="5091" b="14228"/>
          <a:stretch>
            <a:fillRect/>
          </a:stretch>
        </p:blipFill>
        <p:spPr bwMode="auto">
          <a:xfrm>
            <a:off x="1371600" y="1828800"/>
            <a:ext cx="6248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1577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625" t="18750" r="6250" b="10417"/>
          <a:stretch>
            <a:fillRect/>
          </a:stretch>
        </p:blipFill>
        <p:spPr bwMode="auto">
          <a:xfrm>
            <a:off x="838200" y="1447800"/>
            <a:ext cx="762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Isometric view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580" t="22657" r="9946" b="9373"/>
          <a:stretch>
            <a:fillRect/>
          </a:stretch>
        </p:blipFill>
        <p:spPr bwMode="auto">
          <a:xfrm>
            <a:off x="1676400" y="2057400"/>
            <a:ext cx="6172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view wireframe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366" t="25893" r="2664" b="17465"/>
          <a:stretch>
            <a:fillRect/>
          </a:stretch>
        </p:blipFill>
        <p:spPr bwMode="auto">
          <a:xfrm>
            <a:off x="1600200" y="2286000"/>
            <a:ext cx="6248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Isometric and lateral wireframe view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0189" t="20571" r="7547" b="11504"/>
          <a:stretch>
            <a:fillRect/>
          </a:stretch>
        </p:blipFill>
        <p:spPr bwMode="auto">
          <a:xfrm>
            <a:off x="762000" y="25908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0189" t="28118" r="5660" b="21567"/>
          <a:stretch>
            <a:fillRect/>
          </a:stretch>
        </p:blipFill>
        <p:spPr bwMode="auto">
          <a:xfrm>
            <a:off x="4724400" y="25908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Front wireframe view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7344" t="19792" r="10156" b="9375"/>
          <a:stretch>
            <a:fillRect/>
          </a:stretch>
        </p:blipFill>
        <p:spPr bwMode="auto">
          <a:xfrm>
            <a:off x="1676400" y="1447800"/>
            <a:ext cx="6096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view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938" t="19420" r="6305" b="7755"/>
          <a:stretch>
            <a:fillRect/>
          </a:stretch>
        </p:blipFill>
        <p:spPr bwMode="auto">
          <a:xfrm>
            <a:off x="2209800" y="1828800"/>
            <a:ext cx="5257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section view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939" t="16183" b="9373"/>
          <a:stretch>
            <a:fillRect/>
          </a:stretch>
        </p:blipFill>
        <p:spPr bwMode="auto">
          <a:xfrm>
            <a:off x="1066800" y="1295400"/>
            <a:ext cx="6858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221" t="21038" r="9946" b="12610"/>
          <a:stretch>
            <a:fillRect/>
          </a:stretch>
        </p:blipFill>
        <p:spPr bwMode="auto">
          <a:xfrm>
            <a:off x="914400" y="1828800"/>
            <a:ext cx="7086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</TotalTime>
  <Words>30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PRIVATE BUILDING</vt:lpstr>
      <vt:lpstr>Slide 2</vt:lpstr>
      <vt:lpstr>Isometric view</vt:lpstr>
      <vt:lpstr>Top view wireframe </vt:lpstr>
      <vt:lpstr>Isometric and lateral wireframe view</vt:lpstr>
      <vt:lpstr>Front wireframe view</vt:lpstr>
      <vt:lpstr>Front view</vt:lpstr>
      <vt:lpstr>Lateral section view</vt:lpstr>
      <vt:lpstr>Slide 9</vt:lpstr>
      <vt:lpstr>Top section view</vt:lpstr>
      <vt:lpstr>Top section view</vt:lpstr>
      <vt:lpstr>Slide 12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BUILDING</dc:title>
  <dc:creator> </dc:creator>
  <cp:lastModifiedBy> </cp:lastModifiedBy>
  <cp:revision>5</cp:revision>
  <dcterms:created xsi:type="dcterms:W3CDTF">2013-08-30T14:04:53Z</dcterms:created>
  <dcterms:modified xsi:type="dcterms:W3CDTF">2013-08-30T15:58:41Z</dcterms:modified>
</cp:coreProperties>
</file>