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EDBEFB-43B0-4223-8F90-8744BF716420}" v="5" dt="2018-12-19T22:25:01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Varon" userId="2ead24aa86be7a01" providerId="Windows Live" clId="Web-{58EDBEFB-43B0-4223-8F90-8744BF716420}"/>
    <pc:docChg chg="addSld delSld modSld modMainMaster">
      <pc:chgData name="Ashley Varon" userId="2ead24aa86be7a01" providerId="Windows Live" clId="Web-{58EDBEFB-43B0-4223-8F90-8744BF716420}" dt="2018-12-19T22:28:14.366" v="694"/>
      <pc:docMkLst>
        <pc:docMk/>
      </pc:docMkLst>
      <pc:sldChg chg="addSp delSp modSp mod setBg addAnim modAnim">
        <pc:chgData name="Ashley Varon" userId="2ead24aa86be7a01" providerId="Windows Live" clId="Web-{58EDBEFB-43B0-4223-8F90-8744BF716420}" dt="2018-12-19T22:28:14.366" v="694"/>
        <pc:sldMkLst>
          <pc:docMk/>
          <pc:sldMk cId="109857222" sldId="256"/>
        </pc:sldMkLst>
        <pc:spChg chg="add del mod">
          <ac:chgData name="Ashley Varon" userId="2ead24aa86be7a01" providerId="Windows Live" clId="Web-{58EDBEFB-43B0-4223-8F90-8744BF716420}" dt="2018-12-19T20:55:10.931" v="91" actId="20577"/>
          <ac:spMkLst>
            <pc:docMk/>
            <pc:sldMk cId="109857222" sldId="256"/>
            <ac:spMk id="2" creationId="{00000000-0000-0000-0000-000000000000}"/>
          </ac:spMkLst>
        </pc:spChg>
        <pc:spChg chg="add del mod">
          <ac:chgData name="Ashley Varon" userId="2ead24aa86be7a01" providerId="Windows Live" clId="Web-{58EDBEFB-43B0-4223-8F90-8744BF716420}" dt="2018-12-19T20:55:02.228" v="87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new del mod setBg">
        <pc:chgData name="Ashley Varon" userId="2ead24aa86be7a01" providerId="Windows Live" clId="Web-{58EDBEFB-43B0-4223-8F90-8744BF716420}" dt="2018-12-19T20:55:38.588" v="94"/>
        <pc:sldMkLst>
          <pc:docMk/>
          <pc:sldMk cId="48617823" sldId="257"/>
        </pc:sldMkLst>
        <pc:cxnChg chg="add del mod">
          <ac:chgData name="Ashley Varon" userId="2ead24aa86be7a01" providerId="Windows Live" clId="Web-{58EDBEFB-43B0-4223-8F90-8744BF716420}" dt="2018-12-19T20:51:43.493" v="75"/>
          <ac:cxnSpMkLst>
            <pc:docMk/>
            <pc:sldMk cId="48617823" sldId="257"/>
            <ac:cxnSpMk id="2" creationId="{A1357A19-4F55-44BE-8478-D8D1208562F0}"/>
          </ac:cxnSpMkLst>
        </pc:cxnChg>
      </pc:sldChg>
      <pc:sldChg chg="new del">
        <pc:chgData name="Ashley Varon" userId="2ead24aa86be7a01" providerId="Windows Live" clId="Web-{58EDBEFB-43B0-4223-8F90-8744BF716420}" dt="2018-12-19T20:51:05.712" v="69"/>
        <pc:sldMkLst>
          <pc:docMk/>
          <pc:sldMk cId="653243286" sldId="257"/>
        </pc:sldMkLst>
      </pc:sldChg>
      <pc:sldChg chg="addSp delSp modSp new del mod setBg">
        <pc:chgData name="Ashley Varon" userId="2ead24aa86be7a01" providerId="Windows Live" clId="Web-{58EDBEFB-43B0-4223-8F90-8744BF716420}" dt="2018-12-19T21:59:12.315" v="176"/>
        <pc:sldMkLst>
          <pc:docMk/>
          <pc:sldMk cId="707875567" sldId="257"/>
        </pc:sldMkLst>
        <pc:spChg chg="add del">
          <ac:chgData name="Ashley Varon" userId="2ead24aa86be7a01" providerId="Windows Live" clId="Web-{58EDBEFB-43B0-4223-8F90-8744BF716420}" dt="2018-12-19T21:21:28.232" v="103"/>
          <ac:spMkLst>
            <pc:docMk/>
            <pc:sldMk cId="707875567" sldId="257"/>
            <ac:spMk id="4" creationId="{B9FF99BD-075F-4761-A995-6FC574BD25EA}"/>
          </ac:spMkLst>
        </pc:spChg>
        <pc:spChg chg="add del">
          <ac:chgData name="Ashley Varon" userId="2ead24aa86be7a01" providerId="Windows Live" clId="Web-{58EDBEFB-43B0-4223-8F90-8744BF716420}" dt="2018-12-19T21:21:28.232" v="103"/>
          <ac:spMkLst>
            <pc:docMk/>
            <pc:sldMk cId="707875567" sldId="257"/>
            <ac:spMk id="9" creationId="{A7B21A54-9BA3-4EA9-B460-5A829ADD9051}"/>
          </ac:spMkLst>
        </pc:spChg>
        <pc:spChg chg="add">
          <ac:chgData name="Ashley Varon" userId="2ead24aa86be7a01" providerId="Windows Live" clId="Web-{58EDBEFB-43B0-4223-8F90-8744BF716420}" dt="2018-12-19T21:24:23.440" v="116"/>
          <ac:spMkLst>
            <pc:docMk/>
            <pc:sldMk cId="707875567" sldId="257"/>
            <ac:spMk id="10" creationId="{E97C36FC-DEAA-4DCA-B0AB-7F9357FA4016}"/>
          </ac:spMkLst>
        </pc:spChg>
        <pc:spChg chg="add del">
          <ac:chgData name="Ashley Varon" userId="2ead24aa86be7a01" providerId="Windows Live" clId="Web-{58EDBEFB-43B0-4223-8F90-8744BF716420}" dt="2018-12-19T21:21:28.232" v="103"/>
          <ac:spMkLst>
            <pc:docMk/>
            <pc:sldMk cId="707875567" sldId="257"/>
            <ac:spMk id="11" creationId="{6FA8F714-B9D8-488A-8CCA-E9948FF913A9}"/>
          </ac:spMkLst>
        </pc:spChg>
        <pc:spChg chg="add">
          <ac:chgData name="Ashley Varon" userId="2ead24aa86be7a01" providerId="Windows Live" clId="Web-{58EDBEFB-43B0-4223-8F90-8744BF716420}" dt="2018-12-19T21:24:23.440" v="116"/>
          <ac:spMkLst>
            <pc:docMk/>
            <pc:sldMk cId="707875567" sldId="257"/>
            <ac:spMk id="12" creationId="{278C38CD-A630-49FF-8417-6792A2B13FCA}"/>
          </ac:spMkLst>
        </pc:spChg>
        <pc:spChg chg="add del">
          <ac:chgData name="Ashley Varon" userId="2ead24aa86be7a01" providerId="Windows Live" clId="Web-{58EDBEFB-43B0-4223-8F90-8744BF716420}" dt="2018-12-19T21:24:23.300" v="115"/>
          <ac:spMkLst>
            <pc:docMk/>
            <pc:sldMk cId="707875567" sldId="257"/>
            <ac:spMk id="13" creationId="{A9F529C3-C941-49FD-8C67-82F134F64BDB}"/>
          </ac:spMkLst>
        </pc:spChg>
        <pc:spChg chg="add mod">
          <ac:chgData name="Ashley Varon" userId="2ead24aa86be7a01" providerId="Windows Live" clId="Web-{58EDBEFB-43B0-4223-8F90-8744BF716420}" dt="2018-12-19T21:58:44.924" v="173" actId="1076"/>
          <ac:spMkLst>
            <pc:docMk/>
            <pc:sldMk cId="707875567" sldId="257"/>
            <ac:spMk id="14" creationId="{8E66699D-F9D2-4B30-9F4C-60615A6E042F}"/>
          </ac:spMkLst>
        </pc:spChg>
        <pc:spChg chg="add del">
          <ac:chgData name="Ashley Varon" userId="2ead24aa86be7a01" providerId="Windows Live" clId="Web-{58EDBEFB-43B0-4223-8F90-8744BF716420}" dt="2018-12-19T21:24:23.300" v="115"/>
          <ac:spMkLst>
            <pc:docMk/>
            <pc:sldMk cId="707875567" sldId="257"/>
            <ac:spMk id="15" creationId="{20586029-32A0-47E5-9AEC-AE3ABA6B94D0}"/>
          </ac:spMkLst>
        </pc:spChg>
        <pc:picChg chg="add del mod ord">
          <ac:chgData name="Ashley Varon" userId="2ead24aa86be7a01" providerId="Windows Live" clId="Web-{58EDBEFB-43B0-4223-8F90-8744BF716420}" dt="2018-12-19T21:57:24.455" v="145"/>
          <ac:picMkLst>
            <pc:docMk/>
            <pc:sldMk cId="707875567" sldId="257"/>
            <ac:picMk id="2" creationId="{142125B7-BD21-41C3-B931-B05B25E3EF19}"/>
          </ac:picMkLst>
        </pc:picChg>
        <pc:picChg chg="add del mod">
          <ac:chgData name="Ashley Varon" userId="2ead24aa86be7a01" providerId="Windows Live" clId="Web-{58EDBEFB-43B0-4223-8F90-8744BF716420}" dt="2018-12-19T21:59:09.940" v="175"/>
          <ac:picMkLst>
            <pc:docMk/>
            <pc:sldMk cId="707875567" sldId="257"/>
            <ac:picMk id="3" creationId="{1BB418F6-D2B3-4672-A29D-90AA16C230F6}"/>
          </ac:picMkLst>
        </pc:picChg>
        <pc:picChg chg="add del mod">
          <ac:chgData name="Ashley Varon" userId="2ead24aa86be7a01" providerId="Windows Live" clId="Web-{58EDBEFB-43B0-4223-8F90-8744BF716420}" dt="2018-12-19T21:59:09.424" v="174"/>
          <ac:picMkLst>
            <pc:docMk/>
            <pc:sldMk cId="707875567" sldId="257"/>
            <ac:picMk id="5" creationId="{84A4DDBA-EA3D-4CA1-B475-E894A37A957C}"/>
          </ac:picMkLst>
        </pc:picChg>
        <pc:picChg chg="add del">
          <ac:chgData name="Ashley Varon" userId="2ead24aa86be7a01" providerId="Windows Live" clId="Web-{58EDBEFB-43B0-4223-8F90-8744BF716420}" dt="2018-12-19T21:21:30.700" v="105"/>
          <ac:picMkLst>
            <pc:docMk/>
            <pc:sldMk cId="707875567" sldId="257"/>
            <ac:picMk id="5" creationId="{CB607B98-7700-4DC9-8BE8-A876255F9C52}"/>
          </ac:picMkLst>
        </pc:picChg>
        <pc:picChg chg="add del mod">
          <ac:chgData name="Ashley Varon" userId="2ead24aa86be7a01" providerId="Windows Live" clId="Web-{58EDBEFB-43B0-4223-8F90-8744BF716420}" dt="2018-12-19T21:57:23.517" v="144"/>
          <ac:picMkLst>
            <pc:docMk/>
            <pc:sldMk cId="707875567" sldId="257"/>
            <ac:picMk id="8" creationId="{C92007B4-9808-47B9-BEB3-A1F8F740CF1D}"/>
          </ac:picMkLst>
        </pc:picChg>
        <pc:cxnChg chg="add del">
          <ac:chgData name="Ashley Varon" userId="2ead24aa86be7a01" providerId="Windows Live" clId="Web-{58EDBEFB-43B0-4223-8F90-8744BF716420}" dt="2018-12-19T21:24:23.440" v="116"/>
          <ac:cxnSpMkLst>
            <pc:docMk/>
            <pc:sldMk cId="707875567" sldId="257"/>
            <ac:cxnSpMk id="6" creationId="{22F6364A-B358-4BEE-B158-0734D2C938D4}"/>
          </ac:cxnSpMkLst>
        </pc:cxnChg>
        <pc:cxnChg chg="add del">
          <ac:chgData name="Ashley Varon" userId="2ead24aa86be7a01" providerId="Windows Live" clId="Web-{58EDBEFB-43B0-4223-8F90-8744BF716420}" dt="2018-12-19T21:21:22.685" v="101"/>
          <ac:cxnSpMkLst>
            <pc:docMk/>
            <pc:sldMk cId="707875567" sldId="257"/>
            <ac:cxnSpMk id="7" creationId="{E12350F3-DB83-413A-980B-1CEB92498664}"/>
          </ac:cxnSpMkLst>
        </pc:cxnChg>
        <pc:cxnChg chg="add del">
          <ac:chgData name="Ashley Varon" userId="2ead24aa86be7a01" providerId="Windows Live" clId="Web-{58EDBEFB-43B0-4223-8F90-8744BF716420}" dt="2018-12-19T21:24:23.300" v="115"/>
          <ac:cxnSpMkLst>
            <pc:docMk/>
            <pc:sldMk cId="707875567" sldId="257"/>
            <ac:cxnSpMk id="17" creationId="{8C730EAB-A532-4295-A302-FB4B90DB9F5E}"/>
          </ac:cxnSpMkLst>
        </pc:cxnChg>
      </pc:sldChg>
      <pc:sldChg chg="addSp delSp modSp new mod setBg addAnim modAnim">
        <pc:chgData name="Ashley Varon" userId="2ead24aa86be7a01" providerId="Windows Live" clId="Web-{58EDBEFB-43B0-4223-8F90-8744BF716420}" dt="2018-12-19T22:27:08.141" v="678"/>
        <pc:sldMkLst>
          <pc:docMk/>
          <pc:sldMk cId="1242171889" sldId="258"/>
        </pc:sldMkLst>
        <pc:spChg chg="add mod">
          <ac:chgData name="Ashley Varon" userId="2ead24aa86be7a01" providerId="Windows Live" clId="Web-{58EDBEFB-43B0-4223-8F90-8744BF716420}" dt="2018-12-19T22:01:18.472" v="202" actId="14100"/>
          <ac:spMkLst>
            <pc:docMk/>
            <pc:sldMk cId="1242171889" sldId="258"/>
            <ac:spMk id="6" creationId="{CDD24142-5EE2-41FB-851A-05884B628FB5}"/>
          </ac:spMkLst>
        </pc:spChg>
        <pc:spChg chg="add mod">
          <ac:chgData name="Ashley Varon" userId="2ead24aa86be7a01" providerId="Windows Live" clId="Web-{58EDBEFB-43B0-4223-8F90-8744BF716420}" dt="2018-12-19T22:03:14.348" v="261" actId="1076"/>
          <ac:spMkLst>
            <pc:docMk/>
            <pc:sldMk cId="1242171889" sldId="258"/>
            <ac:spMk id="8" creationId="{19674743-89D1-428D-B676-52E625770B49}"/>
          </ac:spMkLst>
        </pc:spChg>
        <pc:spChg chg="add">
          <ac:chgData name="Ashley Varon" userId="2ead24aa86be7a01" providerId="Windows Live" clId="Web-{58EDBEFB-43B0-4223-8F90-8744BF716420}" dt="2018-12-19T21:59:57.190" v="184"/>
          <ac:spMkLst>
            <pc:docMk/>
            <pc:sldMk cId="1242171889" sldId="258"/>
            <ac:spMk id="12" creationId="{A9F529C3-C941-49FD-8C67-82F134F64BDB}"/>
          </ac:spMkLst>
        </pc:spChg>
        <pc:spChg chg="add">
          <ac:chgData name="Ashley Varon" userId="2ead24aa86be7a01" providerId="Windows Live" clId="Web-{58EDBEFB-43B0-4223-8F90-8744BF716420}" dt="2018-12-19T21:59:57.190" v="184"/>
          <ac:spMkLst>
            <pc:docMk/>
            <pc:sldMk cId="1242171889" sldId="258"/>
            <ac:spMk id="14" creationId="{20586029-32A0-47E5-9AEC-AE3ABA6B94D0}"/>
          </ac:spMkLst>
        </pc:spChg>
        <pc:picChg chg="add mod">
          <ac:chgData name="Ashley Varon" userId="2ead24aa86be7a01" providerId="Windows Live" clId="Web-{58EDBEFB-43B0-4223-8F90-8744BF716420}" dt="2018-12-19T22:00:14.269" v="187" actId="1076"/>
          <ac:picMkLst>
            <pc:docMk/>
            <pc:sldMk cId="1242171889" sldId="258"/>
            <ac:picMk id="2" creationId="{202F331D-B436-404F-BC04-B1994B53EE5B}"/>
          </ac:picMkLst>
        </pc:picChg>
        <pc:picChg chg="add mod">
          <ac:chgData name="Ashley Varon" userId="2ead24aa86be7a01" providerId="Windows Live" clId="Web-{58EDBEFB-43B0-4223-8F90-8744BF716420}" dt="2018-12-19T22:00:24.847" v="189" actId="14100"/>
          <ac:picMkLst>
            <pc:docMk/>
            <pc:sldMk cId="1242171889" sldId="258"/>
            <ac:picMk id="4" creationId="{198FFF74-868E-4C6D-9272-5012215BB579}"/>
          </ac:picMkLst>
        </pc:picChg>
        <pc:cxnChg chg="add del">
          <ac:chgData name="Ashley Varon" userId="2ead24aa86be7a01" providerId="Windows Live" clId="Web-{58EDBEFB-43B0-4223-8F90-8744BF716420}" dt="2018-12-19T21:59:57.190" v="184"/>
          <ac:cxnSpMkLst>
            <pc:docMk/>
            <pc:sldMk cId="1242171889" sldId="258"/>
            <ac:cxnSpMk id="7" creationId="{22F6364A-B358-4BEE-B158-0734D2C938D4}"/>
          </ac:cxnSpMkLst>
        </pc:cxnChg>
        <pc:cxnChg chg="add">
          <ac:chgData name="Ashley Varon" userId="2ead24aa86be7a01" providerId="Windows Live" clId="Web-{58EDBEFB-43B0-4223-8F90-8744BF716420}" dt="2018-12-19T21:59:57.190" v="184"/>
          <ac:cxnSpMkLst>
            <pc:docMk/>
            <pc:sldMk cId="1242171889" sldId="258"/>
            <ac:cxnSpMk id="16" creationId="{8C730EAB-A532-4295-A302-FB4B90DB9F5E}"/>
          </ac:cxnSpMkLst>
        </pc:cxnChg>
      </pc:sldChg>
      <pc:sldChg chg="addSp delSp modSp new mod setBg addAnim modAnim">
        <pc:chgData name="Ashley Varon" userId="2ead24aa86be7a01" providerId="Windows Live" clId="Web-{58EDBEFB-43B0-4223-8F90-8744BF716420}" dt="2018-12-19T22:27:22.126" v="680"/>
        <pc:sldMkLst>
          <pc:docMk/>
          <pc:sldMk cId="1365256612" sldId="259"/>
        </pc:sldMkLst>
        <pc:spChg chg="add del mod">
          <ac:chgData name="Ashley Varon" userId="2ead24aa86be7a01" providerId="Windows Live" clId="Web-{58EDBEFB-43B0-4223-8F90-8744BF716420}" dt="2018-12-19T22:05:40.069" v="283"/>
          <ac:spMkLst>
            <pc:docMk/>
            <pc:sldMk cId="1365256612" sldId="259"/>
            <ac:spMk id="8" creationId="{0AFB477D-ACF2-4279-A4D4-5BE0C1EC5FB7}"/>
          </ac:spMkLst>
        </pc:spChg>
        <pc:spChg chg="add mod">
          <ac:chgData name="Ashley Varon" userId="2ead24aa86be7a01" providerId="Windows Live" clId="Web-{58EDBEFB-43B0-4223-8F90-8744BF716420}" dt="2018-12-19T22:06:02.678" v="294" actId="1076"/>
          <ac:spMkLst>
            <pc:docMk/>
            <pc:sldMk cId="1365256612" sldId="259"/>
            <ac:spMk id="9" creationId="{0549C30B-C5B1-4214-A78F-CDF977D570B5}"/>
          </ac:spMkLst>
        </pc:spChg>
        <pc:spChg chg="add mod">
          <ac:chgData name="Ashley Varon" userId="2ead24aa86be7a01" providerId="Windows Live" clId="Web-{58EDBEFB-43B0-4223-8F90-8744BF716420}" dt="2018-12-19T22:07:30.835" v="360" actId="1076"/>
          <ac:spMkLst>
            <pc:docMk/>
            <pc:sldMk cId="1365256612" sldId="259"/>
            <ac:spMk id="10" creationId="{B3A1BD2D-9FC2-4BF2-8FD6-567C96E98320}"/>
          </ac:spMkLst>
        </pc:spChg>
        <pc:spChg chg="add del">
          <ac:chgData name="Ashley Varon" userId="2ead24aa86be7a01" providerId="Windows Live" clId="Web-{58EDBEFB-43B0-4223-8F90-8744BF716420}" dt="2018-12-19T22:05:17.147" v="274"/>
          <ac:spMkLst>
            <pc:docMk/>
            <pc:sldMk cId="1365256612" sldId="259"/>
            <ac:spMk id="11" creationId="{56827C3C-D52F-46CE-A441-3CD6A1A6A0A2}"/>
          </ac:spMkLst>
        </pc:spChg>
        <pc:spChg chg="add del">
          <ac:chgData name="Ashley Varon" userId="2ead24aa86be7a01" providerId="Windows Live" clId="Web-{58EDBEFB-43B0-4223-8F90-8744BF716420}" dt="2018-12-19T22:05:17.147" v="274"/>
          <ac:spMkLst>
            <pc:docMk/>
            <pc:sldMk cId="1365256612" sldId="259"/>
            <ac:spMk id="13" creationId="{F52A8B51-0A89-497B-B882-6658E029A3F9}"/>
          </ac:spMkLst>
        </pc:spChg>
        <pc:spChg chg="add del">
          <ac:chgData name="Ashley Varon" userId="2ead24aa86be7a01" providerId="Windows Live" clId="Web-{58EDBEFB-43B0-4223-8F90-8744BF716420}" dt="2018-12-19T22:05:17.147" v="274"/>
          <ac:spMkLst>
            <pc:docMk/>
            <pc:sldMk cId="1365256612" sldId="259"/>
            <ac:spMk id="15" creationId="{EB1CEFBF-6F09-4052-862B-E219DA15757E}"/>
          </ac:spMkLst>
        </pc:spChg>
        <pc:spChg chg="add del">
          <ac:chgData name="Ashley Varon" userId="2ead24aa86be7a01" providerId="Windows Live" clId="Web-{58EDBEFB-43B0-4223-8F90-8744BF716420}" dt="2018-12-19T22:05:17.147" v="274"/>
          <ac:spMkLst>
            <pc:docMk/>
            <pc:sldMk cId="1365256612" sldId="259"/>
            <ac:spMk id="17" creationId="{BCB5D417-2A71-445D-B4C7-9E814D633D33}"/>
          </ac:spMkLst>
        </pc:spChg>
        <pc:spChg chg="add">
          <ac:chgData name="Ashley Varon" userId="2ead24aa86be7a01" providerId="Windows Live" clId="Web-{58EDBEFB-43B0-4223-8F90-8744BF716420}" dt="2018-12-19T22:05:17.147" v="274"/>
          <ac:spMkLst>
            <pc:docMk/>
            <pc:sldMk cId="1365256612" sldId="259"/>
            <ac:spMk id="19" creationId="{56827C3C-D52F-46CE-A441-3CD6A1A6A0A2}"/>
          </ac:spMkLst>
        </pc:spChg>
        <pc:spChg chg="add">
          <ac:chgData name="Ashley Varon" userId="2ead24aa86be7a01" providerId="Windows Live" clId="Web-{58EDBEFB-43B0-4223-8F90-8744BF716420}" dt="2018-12-19T22:05:17.147" v="274"/>
          <ac:spMkLst>
            <pc:docMk/>
            <pc:sldMk cId="1365256612" sldId="259"/>
            <ac:spMk id="20" creationId="{F52A8B51-0A89-497B-B882-6658E029A3F9}"/>
          </ac:spMkLst>
        </pc:spChg>
        <pc:spChg chg="add">
          <ac:chgData name="Ashley Varon" userId="2ead24aa86be7a01" providerId="Windows Live" clId="Web-{58EDBEFB-43B0-4223-8F90-8744BF716420}" dt="2018-12-19T22:05:17.147" v="274"/>
          <ac:spMkLst>
            <pc:docMk/>
            <pc:sldMk cId="1365256612" sldId="259"/>
            <ac:spMk id="21" creationId="{EB1CEFBF-6F09-4052-862B-E219DA15757E}"/>
          </ac:spMkLst>
        </pc:spChg>
        <pc:spChg chg="add del">
          <ac:chgData name="Ashley Varon" userId="2ead24aa86be7a01" providerId="Windows Live" clId="Web-{58EDBEFB-43B0-4223-8F90-8744BF716420}" dt="2018-12-19T22:05:17.069" v="273"/>
          <ac:spMkLst>
            <pc:docMk/>
            <pc:sldMk cId="1365256612" sldId="259"/>
            <ac:spMk id="22" creationId="{94E1CBB2-207D-4AB2-9FE1-BB3DFB5F50D8}"/>
          </ac:spMkLst>
        </pc:spChg>
        <pc:spChg chg="add">
          <ac:chgData name="Ashley Varon" userId="2ead24aa86be7a01" providerId="Windows Live" clId="Web-{58EDBEFB-43B0-4223-8F90-8744BF716420}" dt="2018-12-19T22:05:17.147" v="274"/>
          <ac:spMkLst>
            <pc:docMk/>
            <pc:sldMk cId="1365256612" sldId="259"/>
            <ac:spMk id="23" creationId="{BCB5D417-2A71-445D-B4C7-9E814D633D33}"/>
          </ac:spMkLst>
        </pc:spChg>
        <pc:spChg chg="add del">
          <ac:chgData name="Ashley Varon" userId="2ead24aa86be7a01" providerId="Windows Live" clId="Web-{58EDBEFB-43B0-4223-8F90-8744BF716420}" dt="2018-12-19T22:05:17.069" v="273"/>
          <ac:spMkLst>
            <pc:docMk/>
            <pc:sldMk cId="1365256612" sldId="259"/>
            <ac:spMk id="24" creationId="{7B7C8768-C0E6-4BF8-9262-74D645629035}"/>
          </ac:spMkLst>
        </pc:spChg>
        <pc:spChg chg="add del">
          <ac:chgData name="Ashley Varon" userId="2ead24aa86be7a01" providerId="Windows Live" clId="Web-{58EDBEFB-43B0-4223-8F90-8744BF716420}" dt="2018-12-19T22:05:17.069" v="273"/>
          <ac:spMkLst>
            <pc:docMk/>
            <pc:sldMk cId="1365256612" sldId="259"/>
            <ac:spMk id="26" creationId="{B063FAF9-ACC5-4257-A431-AB2FCFD5CE27}"/>
          </ac:spMkLst>
        </pc:spChg>
        <pc:spChg chg="add del">
          <ac:chgData name="Ashley Varon" userId="2ead24aa86be7a01" providerId="Windows Live" clId="Web-{58EDBEFB-43B0-4223-8F90-8744BF716420}" dt="2018-12-19T22:05:17.069" v="273"/>
          <ac:spMkLst>
            <pc:docMk/>
            <pc:sldMk cId="1365256612" sldId="259"/>
            <ac:spMk id="28" creationId="{B3842A57-5543-489A-8D76-ECB59F25A14B}"/>
          </ac:spMkLst>
        </pc:spChg>
        <pc:spChg chg="add del">
          <ac:chgData name="Ashley Varon" userId="2ead24aa86be7a01" providerId="Windows Live" clId="Web-{58EDBEFB-43B0-4223-8F90-8744BF716420}" dt="2018-12-19T22:09:04.352" v="389"/>
          <ac:spMkLst>
            <pc:docMk/>
            <pc:sldMk cId="1365256612" sldId="259"/>
            <ac:spMk id="29" creationId="{E42252D7-9C2F-4E66-965C-C9F7E26E7310}"/>
          </ac:spMkLst>
        </pc:spChg>
        <pc:spChg chg="add del">
          <ac:chgData name="Ashley Varon" userId="2ead24aa86be7a01" providerId="Windows Live" clId="Web-{58EDBEFB-43B0-4223-8F90-8744BF716420}" dt="2018-12-19T22:05:17.069" v="273"/>
          <ac:spMkLst>
            <pc:docMk/>
            <pc:sldMk cId="1365256612" sldId="259"/>
            <ac:spMk id="30" creationId="{6B5AB787-5A1E-418D-8980-5F3361C65541}"/>
          </ac:spMkLst>
        </pc:spChg>
        <pc:picChg chg="add mod ord">
          <ac:chgData name="Ashley Varon" userId="2ead24aa86be7a01" providerId="Windows Live" clId="Web-{58EDBEFB-43B0-4223-8F90-8744BF716420}" dt="2018-12-19T22:05:17.069" v="273"/>
          <ac:picMkLst>
            <pc:docMk/>
            <pc:sldMk cId="1365256612" sldId="259"/>
            <ac:picMk id="2" creationId="{13E7C168-A79D-4E2F-8F40-CBD880E04C7A}"/>
          </ac:picMkLst>
        </pc:picChg>
        <pc:picChg chg="add mod ord modCrop">
          <ac:chgData name="Ashley Varon" userId="2ead24aa86be7a01" providerId="Windows Live" clId="Web-{58EDBEFB-43B0-4223-8F90-8744BF716420}" dt="2018-12-19T22:05:17.147" v="274"/>
          <ac:picMkLst>
            <pc:docMk/>
            <pc:sldMk cId="1365256612" sldId="259"/>
            <ac:picMk id="4" creationId="{44EF76DD-C47F-4359-805F-4AA6F0DC1CA5}"/>
          </ac:picMkLst>
        </pc:picChg>
        <pc:picChg chg="add mod">
          <ac:chgData name="Ashley Varon" userId="2ead24aa86be7a01" providerId="Windows Live" clId="Web-{58EDBEFB-43B0-4223-8F90-8744BF716420}" dt="2018-12-19T22:05:17.069" v="273"/>
          <ac:picMkLst>
            <pc:docMk/>
            <pc:sldMk cId="1365256612" sldId="259"/>
            <ac:picMk id="6" creationId="{DB8521A8-5839-4BCC-BD9C-76B8E22D454B}"/>
          </ac:picMkLst>
        </pc:picChg>
      </pc:sldChg>
      <pc:sldChg chg="addSp delSp modSp new mod setBg addAnim modAnim">
        <pc:chgData name="Ashley Varon" userId="2ead24aa86be7a01" providerId="Windows Live" clId="Web-{58EDBEFB-43B0-4223-8F90-8744BF716420}" dt="2018-12-19T22:27:47.850" v="688"/>
        <pc:sldMkLst>
          <pc:docMk/>
          <pc:sldMk cId="2088104860" sldId="260"/>
        </pc:sldMkLst>
        <pc:spChg chg="add mod">
          <ac:chgData name="Ashley Varon" userId="2ead24aa86be7a01" providerId="Windows Live" clId="Web-{58EDBEFB-43B0-4223-8F90-8744BF716420}" dt="2018-12-19T22:17:16.949" v="605" actId="1076"/>
          <ac:spMkLst>
            <pc:docMk/>
            <pc:sldMk cId="2088104860" sldId="260"/>
            <ac:spMk id="8" creationId="{29E07839-3E3C-4CB9-8A19-F22618A16FB7}"/>
          </ac:spMkLst>
        </pc:spChg>
        <pc:spChg chg="add del mod">
          <ac:chgData name="Ashley Varon" userId="2ead24aa86be7a01" providerId="Windows Live" clId="Web-{58EDBEFB-43B0-4223-8F90-8744BF716420}" dt="2018-12-19T22:17:34.184" v="611"/>
          <ac:spMkLst>
            <pc:docMk/>
            <pc:sldMk cId="2088104860" sldId="260"/>
            <ac:spMk id="9" creationId="{F0B0E165-92D7-48AD-9135-8A5166BE3A81}"/>
          </ac:spMkLst>
        </pc:spChg>
        <pc:spChg chg="add mod">
          <ac:chgData name="Ashley Varon" userId="2ead24aa86be7a01" providerId="Windows Live" clId="Web-{58EDBEFB-43B0-4223-8F90-8744BF716420}" dt="2018-12-19T22:18:09.528" v="631" actId="1076"/>
          <ac:spMkLst>
            <pc:docMk/>
            <pc:sldMk cId="2088104860" sldId="260"/>
            <ac:spMk id="12" creationId="{8DABA728-915A-49FD-89FF-353053F48892}"/>
          </ac:spMkLst>
        </pc:spChg>
        <pc:picChg chg="add mod ord">
          <ac:chgData name="Ashley Varon" userId="2ead24aa86be7a01" providerId="Windows Live" clId="Web-{58EDBEFB-43B0-4223-8F90-8744BF716420}" dt="2018-12-19T22:16:42.668" v="594"/>
          <ac:picMkLst>
            <pc:docMk/>
            <pc:sldMk cId="2088104860" sldId="260"/>
            <ac:picMk id="2" creationId="{20A0B98A-4086-408A-AC26-335B39EF2333}"/>
          </ac:picMkLst>
        </pc:picChg>
        <pc:picChg chg="add mod ord">
          <ac:chgData name="Ashley Varon" userId="2ead24aa86be7a01" providerId="Windows Live" clId="Web-{58EDBEFB-43B0-4223-8F90-8744BF716420}" dt="2018-12-19T22:16:42.668" v="594"/>
          <ac:picMkLst>
            <pc:docMk/>
            <pc:sldMk cId="2088104860" sldId="260"/>
            <ac:picMk id="4" creationId="{A3F3BF91-B278-471A-BE4E-8706A98B9767}"/>
          </ac:picMkLst>
        </pc:picChg>
        <pc:picChg chg="add mod">
          <ac:chgData name="Ashley Varon" userId="2ead24aa86be7a01" providerId="Windows Live" clId="Web-{58EDBEFB-43B0-4223-8F90-8744BF716420}" dt="2018-12-19T22:16:42.668" v="594"/>
          <ac:picMkLst>
            <pc:docMk/>
            <pc:sldMk cId="2088104860" sldId="260"/>
            <ac:picMk id="6" creationId="{8776F276-F79F-4755-9218-E8DB0145A7BA}"/>
          </ac:picMkLst>
        </pc:picChg>
        <pc:cxnChg chg="add">
          <ac:chgData name="Ashley Varon" userId="2ead24aa86be7a01" providerId="Windows Live" clId="Web-{58EDBEFB-43B0-4223-8F90-8744BF716420}" dt="2018-12-19T22:16:42.668" v="594"/>
          <ac:cxnSpMkLst>
            <pc:docMk/>
            <pc:sldMk cId="2088104860" sldId="260"/>
            <ac:cxnSpMk id="11" creationId="{DCD67800-37AC-4E14-89B0-F79DCB3FB86D}"/>
          </ac:cxnSpMkLst>
        </pc:cxnChg>
        <pc:cxnChg chg="add">
          <ac:chgData name="Ashley Varon" userId="2ead24aa86be7a01" providerId="Windows Live" clId="Web-{58EDBEFB-43B0-4223-8F90-8744BF716420}" dt="2018-12-19T22:16:42.668" v="594"/>
          <ac:cxnSpMkLst>
            <pc:docMk/>
            <pc:sldMk cId="2088104860" sldId="260"/>
            <ac:cxnSpMk id="13" creationId="{20F1788F-A5AE-4188-8274-F7F2E3833ECD}"/>
          </ac:cxnSpMkLst>
        </pc:cxnChg>
      </pc:sldChg>
      <pc:sldChg chg="addSp delSp modSp add mod replId setBg addAnim modAnim">
        <pc:chgData name="Ashley Varon" userId="2ead24aa86be7a01" providerId="Windows Live" clId="Web-{58EDBEFB-43B0-4223-8F90-8744BF716420}" dt="2018-12-19T22:27:28.313" v="682"/>
        <pc:sldMkLst>
          <pc:docMk/>
          <pc:sldMk cId="2221949084" sldId="261"/>
        </pc:sldMkLst>
        <pc:spChg chg="add del mod">
          <ac:chgData name="Ashley Varon" userId="2ead24aa86be7a01" providerId="Windows Live" clId="Web-{58EDBEFB-43B0-4223-8F90-8744BF716420}" dt="2018-12-19T22:08:27.429" v="373"/>
          <ac:spMkLst>
            <pc:docMk/>
            <pc:sldMk cId="2221949084" sldId="261"/>
            <ac:spMk id="10" creationId="{43D85B67-5810-40FA-9C23-3C9DA6138235}"/>
          </ac:spMkLst>
        </pc:spChg>
        <pc:spChg chg="add del">
          <ac:chgData name="Ashley Varon" userId="2ead24aa86be7a01" providerId="Windows Live" clId="Web-{58EDBEFB-43B0-4223-8F90-8744BF716420}" dt="2018-12-19T22:08:12.601" v="367"/>
          <ac:spMkLst>
            <pc:docMk/>
            <pc:sldMk cId="2221949084" sldId="261"/>
            <ac:spMk id="11" creationId="{BFDC535F-AC0A-417D-96AB-6706BECACD95}"/>
          </ac:spMkLst>
        </pc:spChg>
        <pc:spChg chg="add mod">
          <ac:chgData name="Ashley Varon" userId="2ead24aa86be7a01" providerId="Windows Live" clId="Web-{58EDBEFB-43B0-4223-8F90-8744BF716420}" dt="2018-12-19T22:08:54.805" v="387" actId="1076"/>
          <ac:spMkLst>
            <pc:docMk/>
            <pc:sldMk cId="2221949084" sldId="261"/>
            <ac:spMk id="12" creationId="{7F3AF76A-412F-4628-9E49-DAB121365C19}"/>
          </ac:spMkLst>
        </pc:spChg>
        <pc:spChg chg="add del">
          <ac:chgData name="Ashley Varon" userId="2ead24aa86be7a01" providerId="Windows Live" clId="Web-{58EDBEFB-43B0-4223-8F90-8744BF716420}" dt="2018-12-19T22:08:12.601" v="367"/>
          <ac:spMkLst>
            <pc:docMk/>
            <pc:sldMk cId="2221949084" sldId="261"/>
            <ac:spMk id="13" creationId="{97AAAF8E-31DB-4148-8FCA-4D8233D691C6}"/>
          </ac:spMkLst>
        </pc:spChg>
        <pc:spChg chg="add mod">
          <ac:chgData name="Ashley Varon" userId="2ead24aa86be7a01" providerId="Windows Live" clId="Web-{58EDBEFB-43B0-4223-8F90-8744BF716420}" dt="2018-12-19T22:09:49.478" v="410" actId="1076"/>
          <ac:spMkLst>
            <pc:docMk/>
            <pc:sldMk cId="2221949084" sldId="261"/>
            <ac:spMk id="14" creationId="{8DD9E6D7-3A97-4841-8397-0E2F85B0CE2D}"/>
          </ac:spMkLst>
        </pc:spChg>
        <pc:spChg chg="add del">
          <ac:chgData name="Ashley Varon" userId="2ead24aa86be7a01" providerId="Windows Live" clId="Web-{58EDBEFB-43B0-4223-8F90-8744BF716420}" dt="2018-12-19T22:08:12.601" v="367"/>
          <ac:spMkLst>
            <pc:docMk/>
            <pc:sldMk cId="2221949084" sldId="261"/>
            <ac:spMk id="15" creationId="{AA274328-4774-4DF9-BA53-452565122FBB}"/>
          </ac:spMkLst>
        </pc:spChg>
        <pc:spChg chg="add del">
          <ac:chgData name="Ashley Varon" userId="2ead24aa86be7a01" providerId="Windows Live" clId="Web-{58EDBEFB-43B0-4223-8F90-8744BF716420}" dt="2018-12-19T22:08:12.601" v="367"/>
          <ac:spMkLst>
            <pc:docMk/>
            <pc:sldMk cId="2221949084" sldId="261"/>
            <ac:spMk id="17" creationId="{01C7B46D-2FEF-4FAA-915B-8B21A66BB647}"/>
          </ac:spMkLst>
        </pc:spChg>
        <pc:picChg chg="add mod ord">
          <ac:chgData name="Ashley Varon" userId="2ead24aa86be7a01" providerId="Windows Live" clId="Web-{58EDBEFB-43B0-4223-8F90-8744BF716420}" dt="2018-12-19T22:08:12.632" v="368"/>
          <ac:picMkLst>
            <pc:docMk/>
            <pc:sldMk cId="2221949084" sldId="261"/>
            <ac:picMk id="2" creationId="{7CB66ADC-C30F-4763-84B1-7F9B0012581E}"/>
          </ac:picMkLst>
        </pc:picChg>
        <pc:picChg chg="add mod ord">
          <ac:chgData name="Ashley Varon" userId="2ead24aa86be7a01" providerId="Windows Live" clId="Web-{58EDBEFB-43B0-4223-8F90-8744BF716420}" dt="2018-12-19T22:08:12.632" v="368"/>
          <ac:picMkLst>
            <pc:docMk/>
            <pc:sldMk cId="2221949084" sldId="261"/>
            <ac:picMk id="4" creationId="{2EE4AF07-B27E-45E5-AB52-FD3898921F7A}"/>
          </ac:picMkLst>
        </pc:picChg>
        <pc:picChg chg="add mod">
          <ac:chgData name="Ashley Varon" userId="2ead24aa86be7a01" providerId="Windows Live" clId="Web-{58EDBEFB-43B0-4223-8F90-8744BF716420}" dt="2018-12-19T22:08:12.632" v="368"/>
          <ac:picMkLst>
            <pc:docMk/>
            <pc:sldMk cId="2221949084" sldId="261"/>
            <ac:picMk id="6" creationId="{58F73761-0651-49E3-9E12-EBA88E08EFB3}"/>
          </ac:picMkLst>
        </pc:picChg>
        <pc:cxnChg chg="add">
          <ac:chgData name="Ashley Varon" userId="2ead24aa86be7a01" providerId="Windows Live" clId="Web-{58EDBEFB-43B0-4223-8F90-8744BF716420}" dt="2018-12-19T22:08:12.632" v="368"/>
          <ac:cxnSpMkLst>
            <pc:docMk/>
            <pc:sldMk cId="2221949084" sldId="261"/>
            <ac:cxnSpMk id="8" creationId="{D4BDCD00-BA97-40D8-93CD-0A9CA931BE17}"/>
          </ac:cxnSpMkLst>
        </pc:cxnChg>
        <pc:cxnChg chg="add">
          <ac:chgData name="Ashley Varon" userId="2ead24aa86be7a01" providerId="Windows Live" clId="Web-{58EDBEFB-43B0-4223-8F90-8744BF716420}" dt="2018-12-19T22:08:12.632" v="368"/>
          <ac:cxnSpMkLst>
            <pc:docMk/>
            <pc:sldMk cId="2221949084" sldId="261"/>
            <ac:cxnSpMk id="9" creationId="{2D631E40-F51C-4828-B23B-DF903513296E}"/>
          </ac:cxnSpMkLst>
        </pc:cxnChg>
      </pc:sldChg>
      <pc:sldChg chg="addSp delSp modSp add mod replId setBg addAnim modAnim">
        <pc:chgData name="Ashley Varon" userId="2ead24aa86be7a01" providerId="Windows Live" clId="Web-{58EDBEFB-43B0-4223-8F90-8744BF716420}" dt="2018-12-19T22:27:35.657" v="684"/>
        <pc:sldMkLst>
          <pc:docMk/>
          <pc:sldMk cId="54476796" sldId="262"/>
        </pc:sldMkLst>
        <pc:spChg chg="add del">
          <ac:chgData name="Ashley Varon" userId="2ead24aa86be7a01" providerId="Windows Live" clId="Web-{58EDBEFB-43B0-4223-8F90-8744BF716420}" dt="2018-12-19T22:10:46.993" v="416"/>
          <ac:spMkLst>
            <pc:docMk/>
            <pc:sldMk cId="54476796" sldId="262"/>
            <ac:spMk id="6" creationId="{B2592CBB-F688-4265-BD68-4496E0CE9B91}"/>
          </ac:spMkLst>
        </pc:spChg>
        <pc:spChg chg="add mod">
          <ac:chgData name="Ashley Varon" userId="2ead24aa86be7a01" providerId="Windows Live" clId="Web-{58EDBEFB-43B0-4223-8F90-8744BF716420}" dt="2018-12-19T22:11:06.790" v="427" actId="1076"/>
          <ac:spMkLst>
            <pc:docMk/>
            <pc:sldMk cId="54476796" sldId="262"/>
            <ac:spMk id="7" creationId="{A756937C-BC8C-4EB4-8B77-D04F3D83E645}"/>
          </ac:spMkLst>
        </pc:spChg>
        <pc:spChg chg="add del mod">
          <ac:chgData name="Ashley Varon" userId="2ead24aa86be7a01" providerId="Windows Live" clId="Web-{58EDBEFB-43B0-4223-8F90-8744BF716420}" dt="2018-12-19T22:11:23.540" v="433"/>
          <ac:spMkLst>
            <pc:docMk/>
            <pc:sldMk cId="54476796" sldId="262"/>
            <ac:spMk id="8" creationId="{FA1E0881-D8A0-4012-91BB-5827722D461B}"/>
          </ac:spMkLst>
        </pc:spChg>
        <pc:spChg chg="add">
          <ac:chgData name="Ashley Varon" userId="2ead24aa86be7a01" providerId="Windows Live" clId="Web-{58EDBEFB-43B0-4223-8F90-8744BF716420}" dt="2018-12-19T22:10:38.212" v="414"/>
          <ac:spMkLst>
            <pc:docMk/>
            <pc:sldMk cId="54476796" sldId="262"/>
            <ac:spMk id="9" creationId="{E97C36FC-DEAA-4DCA-B0AB-7F9357FA4016}"/>
          </ac:spMkLst>
        </pc:spChg>
        <pc:spChg chg="add">
          <ac:chgData name="Ashley Varon" userId="2ead24aa86be7a01" providerId="Windows Live" clId="Web-{58EDBEFB-43B0-4223-8F90-8744BF716420}" dt="2018-12-19T22:10:38.212" v="414"/>
          <ac:spMkLst>
            <pc:docMk/>
            <pc:sldMk cId="54476796" sldId="262"/>
            <ac:spMk id="11" creationId="{278C38CD-A630-49FF-8417-6792A2B13FCA}"/>
          </ac:spMkLst>
        </pc:spChg>
        <pc:spChg chg="add mod">
          <ac:chgData name="Ashley Varon" userId="2ead24aa86be7a01" providerId="Windows Live" clId="Web-{58EDBEFB-43B0-4223-8F90-8744BF716420}" dt="2018-12-19T22:12:41.760" v="494" actId="20577"/>
          <ac:spMkLst>
            <pc:docMk/>
            <pc:sldMk cId="54476796" sldId="262"/>
            <ac:spMk id="14" creationId="{9CB054C6-5A9A-4974-B95B-692DCCAE5A04}"/>
          </ac:spMkLst>
        </pc:spChg>
        <pc:picChg chg="add mod ord">
          <ac:chgData name="Ashley Varon" userId="2ead24aa86be7a01" providerId="Windows Live" clId="Web-{58EDBEFB-43B0-4223-8F90-8744BF716420}" dt="2018-12-19T22:11:18.712" v="430" actId="1076"/>
          <ac:picMkLst>
            <pc:docMk/>
            <pc:sldMk cId="54476796" sldId="262"/>
            <ac:picMk id="2" creationId="{2300FF02-1B3D-4A17-99A5-56FF2A2373C1}"/>
          </ac:picMkLst>
        </pc:picChg>
        <pc:picChg chg="add mod">
          <ac:chgData name="Ashley Varon" userId="2ead24aa86be7a01" providerId="Windows Live" clId="Web-{58EDBEFB-43B0-4223-8F90-8744BF716420}" dt="2018-12-19T22:10:38.212" v="414"/>
          <ac:picMkLst>
            <pc:docMk/>
            <pc:sldMk cId="54476796" sldId="262"/>
            <ac:picMk id="4" creationId="{7FFFE556-2912-4B87-AD11-48251DC7021A}"/>
          </ac:picMkLst>
        </pc:picChg>
      </pc:sldChg>
      <pc:sldChg chg="addSp delSp modSp add mod replId setBg addAnim modAnim">
        <pc:chgData name="Ashley Varon" userId="2ead24aa86be7a01" providerId="Windows Live" clId="Web-{58EDBEFB-43B0-4223-8F90-8744BF716420}" dt="2018-12-19T22:27:40.298" v="686"/>
        <pc:sldMkLst>
          <pc:docMk/>
          <pc:sldMk cId="128356333" sldId="263"/>
        </pc:sldMkLst>
        <pc:spChg chg="add mod">
          <ac:chgData name="Ashley Varon" userId="2ead24aa86be7a01" providerId="Windows Live" clId="Web-{58EDBEFB-43B0-4223-8F90-8744BF716420}" dt="2018-12-19T22:14:38.526" v="529" actId="1076"/>
          <ac:spMkLst>
            <pc:docMk/>
            <pc:sldMk cId="128356333" sldId="263"/>
            <ac:spMk id="8" creationId="{9A8C6A79-5766-4368-96F6-51AFE04AACA2}"/>
          </ac:spMkLst>
        </pc:spChg>
        <pc:spChg chg="add mod">
          <ac:chgData name="Ashley Varon" userId="2ead24aa86be7a01" providerId="Windows Live" clId="Web-{58EDBEFB-43B0-4223-8F90-8744BF716420}" dt="2018-12-19T22:15:45.589" v="586" actId="20577"/>
          <ac:spMkLst>
            <pc:docMk/>
            <pc:sldMk cId="128356333" sldId="263"/>
            <ac:spMk id="9" creationId="{A54866F7-50B9-4292-B73C-1B6548588C89}"/>
          </ac:spMkLst>
        </pc:spChg>
        <pc:spChg chg="add del">
          <ac:chgData name="Ashley Varon" userId="2ead24aa86be7a01" providerId="Windows Live" clId="Web-{58EDBEFB-43B0-4223-8F90-8744BF716420}" dt="2018-12-19T22:14:15.917" v="520"/>
          <ac:spMkLst>
            <pc:docMk/>
            <pc:sldMk cId="128356333" sldId="263"/>
            <ac:spMk id="11" creationId="{749FA6A2-2239-4EF2-9EB3-B1DC295FE14D}"/>
          </ac:spMkLst>
        </pc:spChg>
        <pc:spChg chg="add del">
          <ac:chgData name="Ashley Varon" userId="2ead24aa86be7a01" providerId="Windows Live" clId="Web-{58EDBEFB-43B0-4223-8F90-8744BF716420}" dt="2018-12-19T22:14:06.541" v="515"/>
          <ac:spMkLst>
            <pc:docMk/>
            <pc:sldMk cId="128356333" sldId="263"/>
            <ac:spMk id="13" creationId="{749FA6A2-2239-4EF2-9EB3-B1DC295FE14D}"/>
          </ac:spMkLst>
        </pc:spChg>
        <pc:spChg chg="add del">
          <ac:chgData name="Ashley Varon" userId="2ead24aa86be7a01" providerId="Windows Live" clId="Web-{58EDBEFB-43B0-4223-8F90-8744BF716420}" dt="2018-12-19T22:14:15.807" v="519"/>
          <ac:spMkLst>
            <pc:docMk/>
            <pc:sldMk cId="128356333" sldId="263"/>
            <ac:spMk id="14" creationId="{749FA6A2-2239-4EF2-9EB3-B1DC295FE14D}"/>
          </ac:spMkLst>
        </pc:spChg>
        <pc:spChg chg="add">
          <ac:chgData name="Ashley Varon" userId="2ead24aa86be7a01" providerId="Windows Live" clId="Web-{58EDBEFB-43B0-4223-8F90-8744BF716420}" dt="2018-12-19T22:14:15.917" v="520"/>
          <ac:spMkLst>
            <pc:docMk/>
            <pc:sldMk cId="128356333" sldId="263"/>
            <ac:spMk id="15" creationId="{799448F2-0E5B-42DA-B2D1-11A14E947BD4}"/>
          </ac:spMkLst>
        </pc:spChg>
        <pc:spChg chg="add del">
          <ac:chgData name="Ashley Varon" userId="2ead24aa86be7a01" providerId="Windows Live" clId="Web-{58EDBEFB-43B0-4223-8F90-8744BF716420}" dt="2018-12-19T22:13:47.323" v="507"/>
          <ac:spMkLst>
            <pc:docMk/>
            <pc:sldMk cId="128356333" sldId="263"/>
            <ac:spMk id="16" creationId="{749FA6A2-2239-4EF2-9EB3-B1DC295FE14D}"/>
          </ac:spMkLst>
        </pc:spChg>
        <pc:spChg chg="add">
          <ac:chgData name="Ashley Varon" userId="2ead24aa86be7a01" providerId="Windows Live" clId="Web-{58EDBEFB-43B0-4223-8F90-8744BF716420}" dt="2018-12-19T22:14:15.917" v="520"/>
          <ac:spMkLst>
            <pc:docMk/>
            <pc:sldMk cId="128356333" sldId="263"/>
            <ac:spMk id="18" creationId="{4E8A7552-20E1-4F34-ADAB-C1DB6634D47E}"/>
          </ac:spMkLst>
        </pc:spChg>
        <pc:picChg chg="add mod ord">
          <ac:chgData name="Ashley Varon" userId="2ead24aa86be7a01" providerId="Windows Live" clId="Web-{58EDBEFB-43B0-4223-8F90-8744BF716420}" dt="2018-12-19T22:14:15.917" v="520"/>
          <ac:picMkLst>
            <pc:docMk/>
            <pc:sldMk cId="128356333" sldId="263"/>
            <ac:picMk id="2" creationId="{2609D601-F77C-4307-9941-682716B1E0FC}"/>
          </ac:picMkLst>
        </pc:picChg>
        <pc:picChg chg="add mod ord">
          <ac:chgData name="Ashley Varon" userId="2ead24aa86be7a01" providerId="Windows Live" clId="Web-{58EDBEFB-43B0-4223-8F90-8744BF716420}" dt="2018-12-19T22:14:15.917" v="520"/>
          <ac:picMkLst>
            <pc:docMk/>
            <pc:sldMk cId="128356333" sldId="263"/>
            <ac:picMk id="4" creationId="{EEDE1794-4F2A-4DB6-BC2D-26750D18088C}"/>
          </ac:picMkLst>
        </pc:picChg>
        <pc:picChg chg="add mod ord">
          <ac:chgData name="Ashley Varon" userId="2ead24aa86be7a01" providerId="Windows Live" clId="Web-{58EDBEFB-43B0-4223-8F90-8744BF716420}" dt="2018-12-19T22:14:15.917" v="520"/>
          <ac:picMkLst>
            <pc:docMk/>
            <pc:sldMk cId="128356333" sldId="263"/>
            <ac:picMk id="6" creationId="{7371C4F8-7BA6-467C-9711-50AEF95285DC}"/>
          </ac:picMkLst>
        </pc:picChg>
      </pc:sldChg>
      <pc:sldChg chg="addSp delSp modSp new mod setBg addAnim modAnim">
        <pc:chgData name="Ashley Varon" userId="2ead24aa86be7a01" providerId="Windows Live" clId="Web-{58EDBEFB-43B0-4223-8F90-8744BF716420}" dt="2018-12-19T22:27:56.913" v="690"/>
        <pc:sldMkLst>
          <pc:docMk/>
          <pc:sldMk cId="2391191351" sldId="264"/>
        </pc:sldMkLst>
        <pc:spChg chg="add mod">
          <ac:chgData name="Ashley Varon" userId="2ead24aa86be7a01" providerId="Windows Live" clId="Web-{58EDBEFB-43B0-4223-8F90-8744BF716420}" dt="2018-12-19T22:25:16.906" v="656" actId="1076"/>
          <ac:spMkLst>
            <pc:docMk/>
            <pc:sldMk cId="2391191351" sldId="264"/>
            <ac:spMk id="7" creationId="{0A1A394E-1590-44F7-A330-61888B6CFA86}"/>
          </ac:spMkLst>
        </pc:spChg>
        <pc:spChg chg="add del">
          <ac:chgData name="Ashley Varon" userId="2ead24aa86be7a01" providerId="Windows Live" clId="Web-{58EDBEFB-43B0-4223-8F90-8744BF716420}" dt="2018-12-19T22:24:30.812" v="637"/>
          <ac:spMkLst>
            <pc:docMk/>
            <pc:sldMk cId="2391191351" sldId="264"/>
            <ac:spMk id="9" creationId="{E9DCA5EA-C9F1-43F7-8CD9-E7D77919EBE7}"/>
          </ac:spMkLst>
        </pc:spChg>
        <pc:spChg chg="add mod">
          <ac:chgData name="Ashley Varon" userId="2ead24aa86be7a01" providerId="Windows Live" clId="Web-{58EDBEFB-43B0-4223-8F90-8744BF716420}" dt="2018-12-19T22:25:51.125" v="669" actId="1076"/>
          <ac:spMkLst>
            <pc:docMk/>
            <pc:sldMk cId="2391191351" sldId="264"/>
            <ac:spMk id="11" creationId="{BCE06A4F-1A62-4957-A4AC-DCF371CA4626}"/>
          </ac:spMkLst>
        </pc:spChg>
        <pc:spChg chg="add mod">
          <ac:chgData name="Ashley Varon" userId="2ead24aa86be7a01" providerId="Windows Live" clId="Web-{58EDBEFB-43B0-4223-8F90-8744BF716420}" dt="2018-12-19T22:26:05.297" v="673" actId="1076"/>
          <ac:spMkLst>
            <pc:docMk/>
            <pc:sldMk cId="2391191351" sldId="264"/>
            <ac:spMk id="12" creationId="{989F2017-1CEB-4EF6-91A4-BDE84740A7EA}"/>
          </ac:spMkLst>
        </pc:spChg>
        <pc:picChg chg="add mod ord">
          <ac:chgData name="Ashley Varon" userId="2ead24aa86be7a01" providerId="Windows Live" clId="Web-{58EDBEFB-43B0-4223-8F90-8744BF716420}" dt="2018-12-19T22:24:30.859" v="638"/>
          <ac:picMkLst>
            <pc:docMk/>
            <pc:sldMk cId="2391191351" sldId="264"/>
            <ac:picMk id="2" creationId="{9609C0A5-252F-47B2-B92D-B3EE0B7FAC0C}"/>
          </ac:picMkLst>
        </pc:picChg>
        <pc:picChg chg="add mod">
          <ac:chgData name="Ashley Varon" userId="2ead24aa86be7a01" providerId="Windows Live" clId="Web-{58EDBEFB-43B0-4223-8F90-8744BF716420}" dt="2018-12-19T22:25:01.437" v="649" actId="1076"/>
          <ac:picMkLst>
            <pc:docMk/>
            <pc:sldMk cId="2391191351" sldId="264"/>
            <ac:picMk id="4" creationId="{B5FC0F71-8D4A-433A-B889-3449BFB6C187}"/>
          </ac:picMkLst>
        </pc:picChg>
        <pc:cxnChg chg="add">
          <ac:chgData name="Ashley Varon" userId="2ead24aa86be7a01" providerId="Windows Live" clId="Web-{58EDBEFB-43B0-4223-8F90-8744BF716420}" dt="2018-12-19T22:24:30.859" v="638"/>
          <ac:cxnSpMkLst>
            <pc:docMk/>
            <pc:sldMk cId="2391191351" sldId="264"/>
            <ac:cxnSpMk id="6" creationId="{4D56677B-C0B7-4DAC-ACAD-8054FF1B599A}"/>
          </ac:cxnSpMkLst>
        </pc:cxnChg>
      </pc:sldChg>
      <pc:sldMasterChg chg="mod setBg modSldLayout">
        <pc:chgData name="Ashley Varon" userId="2ead24aa86be7a01" providerId="Windows Live" clId="Web-{58EDBEFB-43B0-4223-8F90-8744BF716420}" dt="2018-12-19T22:26:30.188" v="675"/>
        <pc:sldMasterMkLst>
          <pc:docMk/>
          <pc:sldMasterMk cId="2460954070" sldId="2147483660"/>
        </pc:sldMasterMkLst>
        <pc:sldLayoutChg chg="mod setBg">
          <pc:chgData name="Ashley Varon" userId="2ead24aa86be7a01" providerId="Windows Live" clId="Web-{58EDBEFB-43B0-4223-8F90-8744BF716420}" dt="2018-12-19T22:26:30.188" v="675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 setBg">
          <pc:chgData name="Ashley Varon" userId="2ead24aa86be7a01" providerId="Windows Live" clId="Web-{58EDBEFB-43B0-4223-8F90-8744BF716420}" dt="2018-12-19T22:26:30.188" v="675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 setBg">
          <pc:chgData name="Ashley Varon" userId="2ead24aa86be7a01" providerId="Windows Live" clId="Web-{58EDBEFB-43B0-4223-8F90-8744BF716420}" dt="2018-12-19T22:26:30.188" v="675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 setBg">
          <pc:chgData name="Ashley Varon" userId="2ead24aa86be7a01" providerId="Windows Live" clId="Web-{58EDBEFB-43B0-4223-8F90-8744BF716420}" dt="2018-12-19T22:26:30.188" v="675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 setBg">
          <pc:chgData name="Ashley Varon" userId="2ead24aa86be7a01" providerId="Windows Live" clId="Web-{58EDBEFB-43B0-4223-8F90-8744BF716420}" dt="2018-12-19T22:26:30.188" v="675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 setBg">
          <pc:chgData name="Ashley Varon" userId="2ead24aa86be7a01" providerId="Windows Live" clId="Web-{58EDBEFB-43B0-4223-8F90-8744BF716420}" dt="2018-12-19T22:26:30.188" v="675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 setBg">
          <pc:chgData name="Ashley Varon" userId="2ead24aa86be7a01" providerId="Windows Live" clId="Web-{58EDBEFB-43B0-4223-8F90-8744BF716420}" dt="2018-12-19T22:26:30.188" v="675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 setBg">
          <pc:chgData name="Ashley Varon" userId="2ead24aa86be7a01" providerId="Windows Live" clId="Web-{58EDBEFB-43B0-4223-8F90-8744BF716420}" dt="2018-12-19T22:26:30.188" v="675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 setBg">
          <pc:chgData name="Ashley Varon" userId="2ead24aa86be7a01" providerId="Windows Live" clId="Web-{58EDBEFB-43B0-4223-8F90-8744BF716420}" dt="2018-12-19T22:26:30.188" v="675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 setBg">
          <pc:chgData name="Ashley Varon" userId="2ead24aa86be7a01" providerId="Windows Live" clId="Web-{58EDBEFB-43B0-4223-8F90-8744BF716420}" dt="2018-12-19T22:26:30.188" v="675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 setBg">
          <pc:chgData name="Ashley Varon" userId="2ead24aa86be7a01" providerId="Windows Live" clId="Web-{58EDBEFB-43B0-4223-8F90-8744BF716420}" dt="2018-12-19T22:26:30.188" v="675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ingLiU"/>
                <a:ea typeface="MingLiU"/>
                <a:cs typeface="TH SarabunPSK"/>
              </a:rPr>
              <a:t>Digital Scrap Book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ingLiU"/>
                <a:ea typeface="MingLiU"/>
                <a:cs typeface="Calibri"/>
              </a:rPr>
              <a:t>City College of Technology </a:t>
            </a:r>
          </a:p>
          <a:p>
            <a:r>
              <a:rPr lang="en-US" dirty="0">
                <a:latin typeface="MingLiU"/>
                <a:ea typeface="MingLiU"/>
                <a:cs typeface="Calibri"/>
              </a:rPr>
              <a:t>By Ashley Varon </a:t>
            </a:r>
            <a:endParaRPr lang="en-US">
              <a:latin typeface="MingLiU"/>
              <a:ea typeface="MingLiU"/>
            </a:endParaRPr>
          </a:p>
          <a:p>
            <a:r>
              <a:rPr lang="en-US" dirty="0">
                <a:latin typeface="MingLiU"/>
                <a:ea typeface="MingLiU"/>
                <a:cs typeface="Calibri"/>
              </a:rPr>
              <a:t>COMD1100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tall building&#10;&#10;Description generated with very high confidence">
            <a:extLst>
              <a:ext uri="{FF2B5EF4-FFF2-40B4-BE49-F238E27FC236}">
                <a16:creationId xmlns:a16="http://schemas.microsoft.com/office/drawing/2014/main" id="{202F331D-B436-404F-BC04-B1994B53E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10" y="788260"/>
            <a:ext cx="4345811" cy="431819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car on the side of a road&#10;&#10;Description generated with high confidence">
            <a:extLst>
              <a:ext uri="{FF2B5EF4-FFF2-40B4-BE49-F238E27FC236}">
                <a16:creationId xmlns:a16="http://schemas.microsoft.com/office/drawing/2014/main" id="{198FFF74-868E-4C6D-9272-5012215B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220" y="787240"/>
            <a:ext cx="4104588" cy="4320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D24142-5EE2-41FB-851A-05884B628FB5}"/>
              </a:ext>
            </a:extLst>
          </p:cNvPr>
          <p:cNvSpPr txBox="1"/>
          <p:nvPr/>
        </p:nvSpPr>
        <p:spPr>
          <a:xfrm>
            <a:off x="2391507" y="5233027"/>
            <a:ext cx="1500554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800">
                <a:latin typeface="MingLiU"/>
                <a:ea typeface="MingLiU"/>
              </a:rPr>
              <a:t>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74743-89D1-428D-B676-52E625770B49}"/>
              </a:ext>
            </a:extLst>
          </p:cNvPr>
          <p:cNvSpPr txBox="1"/>
          <p:nvPr/>
        </p:nvSpPr>
        <p:spPr>
          <a:xfrm>
            <a:off x="6471138" y="5292969"/>
            <a:ext cx="504092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MingLiU"/>
                <a:ea typeface="MingLiU"/>
                <a:cs typeface="Calibri"/>
              </a:rPr>
              <a:t>Line vary in width, length, </a:t>
            </a:r>
            <a:r>
              <a:rPr lang="en-US" sz="2000">
                <a:latin typeface="MingLiU"/>
                <a:ea typeface="MingLiU"/>
                <a:cs typeface="Calibri"/>
              </a:rPr>
              <a:t>direction, color and degree of curve.</a:t>
            </a:r>
            <a:endParaRPr lang="en-US" sz="2000" dirty="0">
              <a:latin typeface="MingLiU"/>
              <a:ea typeface="MingLiU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217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up of coffee and a mountain in the background&#10;&#10;Description generated with high confidence">
            <a:extLst>
              <a:ext uri="{FF2B5EF4-FFF2-40B4-BE49-F238E27FC236}">
                <a16:creationId xmlns:a16="http://schemas.microsoft.com/office/drawing/2014/main" id="{13E7C168-A79D-4E2F-8F40-CBD880E04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755" y="965199"/>
            <a:ext cx="2315972" cy="4927601"/>
          </a:xfrm>
          <a:prstGeom prst="rect">
            <a:avLst/>
          </a:prstGeom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plant&#10;&#10;Description generated with very high confidence">
            <a:extLst>
              <a:ext uri="{FF2B5EF4-FFF2-40B4-BE49-F238E27FC236}">
                <a16:creationId xmlns:a16="http://schemas.microsoft.com/office/drawing/2014/main" id="{44EF76DD-C47F-4359-805F-4AA6F0DC1C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3" r="-500" b="2830"/>
          <a:stretch/>
        </p:blipFill>
        <p:spPr>
          <a:xfrm>
            <a:off x="4647976" y="1970758"/>
            <a:ext cx="2880360" cy="2917497"/>
          </a:xfrm>
          <a:prstGeom prst="rect">
            <a:avLst/>
          </a:prstGeom>
        </p:spPr>
      </p:pic>
      <p:sp>
        <p:nvSpPr>
          <p:cNvPr id="23" name="Rectangle 27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erson standing in front of a blue wall&#10;&#10;Description generated with very high confidence">
            <a:extLst>
              <a:ext uri="{FF2B5EF4-FFF2-40B4-BE49-F238E27FC236}">
                <a16:creationId xmlns:a16="http://schemas.microsoft.com/office/drawing/2014/main" id="{DB8521A8-5839-4BCC-BD9C-76B8E22D4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41" y="1940441"/>
            <a:ext cx="2880360" cy="29771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49C30B-C5B1-4214-A78F-CDF977D570B5}"/>
              </a:ext>
            </a:extLst>
          </p:cNvPr>
          <p:cNvSpPr txBox="1"/>
          <p:nvPr/>
        </p:nvSpPr>
        <p:spPr>
          <a:xfrm>
            <a:off x="5240215" y="801704"/>
            <a:ext cx="1922584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800">
                <a:latin typeface="MingLiU"/>
                <a:ea typeface="MingLiU"/>
              </a:rPr>
              <a:t>SHAPE</a:t>
            </a:r>
            <a:endParaRPr lang="en-US" sz="4800" dirty="0">
              <a:latin typeface="MingLiU"/>
              <a:ea typeface="MingLiU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A1BD2D-9FC2-4BF2-8FD6-567C96E98320}"/>
              </a:ext>
            </a:extLst>
          </p:cNvPr>
          <p:cNvSpPr txBox="1"/>
          <p:nvPr/>
        </p:nvSpPr>
        <p:spPr>
          <a:xfrm>
            <a:off x="4466492" y="5011614"/>
            <a:ext cx="3481754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MingLiU"/>
                <a:ea typeface="MingLiU"/>
                <a:cs typeface="Calibri"/>
              </a:rPr>
              <a:t>A shape can be geometric. A two dimentional figure created by connecting actual or implied lines.</a:t>
            </a:r>
            <a:endParaRPr lang="en-US" sz="1600" dirty="0">
              <a:latin typeface="MingLiU"/>
              <a:ea typeface="MingLiU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525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large tree in a forest&#10;&#10;Description generated with very high confidence">
            <a:extLst>
              <a:ext uri="{FF2B5EF4-FFF2-40B4-BE49-F238E27FC236}">
                <a16:creationId xmlns:a16="http://schemas.microsoft.com/office/drawing/2014/main" id="{2EE4AF07-B27E-45E5-AB52-FD3898921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555" y="1123527"/>
            <a:ext cx="2110646" cy="2063157"/>
          </a:xfrm>
          <a:prstGeom prst="rect">
            <a:avLst/>
          </a:prstGeom>
        </p:spPr>
      </p:pic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A close up of food on a plate&#10;&#10;Description generated with very high confidence">
            <a:extLst>
              <a:ext uri="{FF2B5EF4-FFF2-40B4-BE49-F238E27FC236}">
                <a16:creationId xmlns:a16="http://schemas.microsoft.com/office/drawing/2014/main" id="{58F73761-0651-49E3-9E12-EBA88E08E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132" y="3671316"/>
            <a:ext cx="2098991" cy="2057011"/>
          </a:xfrm>
          <a:prstGeom prst="rect">
            <a:avLst/>
          </a:prstGeom>
        </p:spPr>
      </p:pic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A close up of a sandy beach&#10;&#10;Description generated with very high confidence">
            <a:extLst>
              <a:ext uri="{FF2B5EF4-FFF2-40B4-BE49-F238E27FC236}">
                <a16:creationId xmlns:a16="http://schemas.microsoft.com/office/drawing/2014/main" id="{7CB66ADC-C30F-4763-84B1-7F9B00125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536" y="1123527"/>
            <a:ext cx="3680859" cy="4604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3AF76A-412F-4628-9E49-DAB121365C19}"/>
              </a:ext>
            </a:extLst>
          </p:cNvPr>
          <p:cNvSpPr txBox="1"/>
          <p:nvPr/>
        </p:nvSpPr>
        <p:spPr>
          <a:xfrm>
            <a:off x="6822831" y="4534"/>
            <a:ext cx="2321168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800">
                <a:latin typeface="MingLiU"/>
                <a:ea typeface="MingLiU"/>
              </a:rPr>
              <a:t>TEXTURE</a:t>
            </a:r>
            <a:endParaRPr lang="en-US" sz="4800" dirty="0">
              <a:latin typeface="MingLiU"/>
              <a:ea typeface="MingLiU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D9E6D7-3A97-4841-8397-0E2F85B0CE2D}"/>
              </a:ext>
            </a:extLst>
          </p:cNvPr>
          <p:cNvSpPr txBox="1"/>
          <p:nvPr/>
        </p:nvSpPr>
        <p:spPr>
          <a:xfrm rot="5400000">
            <a:off x="3587261" y="3253153"/>
            <a:ext cx="3481754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MingLiU"/>
                <a:ea typeface="MingLiU"/>
                <a:cs typeface="Calibri"/>
              </a:rPr>
              <a:t>The way a surface feels; rough, smooth, shiny</a:t>
            </a:r>
            <a:endParaRPr lang="en-US" sz="1600" dirty="0">
              <a:latin typeface="MingLiU"/>
              <a:ea typeface="MingLiU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194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view of a city at sunset&#10;&#10;Description generated with very high confidence">
            <a:extLst>
              <a:ext uri="{FF2B5EF4-FFF2-40B4-BE49-F238E27FC236}">
                <a16:creationId xmlns:a16="http://schemas.microsoft.com/office/drawing/2014/main" id="{7FFFE556-2912-4B87-AD11-48251DC70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19" r="4301" b="-1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2" name="Picture 2" descr="A dining table in a restaurant&#10;&#10;Description generated with very high confidence">
            <a:extLst>
              <a:ext uri="{FF2B5EF4-FFF2-40B4-BE49-F238E27FC236}">
                <a16:creationId xmlns:a16="http://schemas.microsoft.com/office/drawing/2014/main" id="{2300FF02-1B3D-4A17-99A5-56FF2A2373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68" r="1" b="30026"/>
          <a:stretch/>
        </p:blipFill>
        <p:spPr>
          <a:xfrm>
            <a:off x="643467" y="-5"/>
            <a:ext cx="6082711" cy="3920044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6937C-BC8C-4EB4-8B77-D04F3D83E645}"/>
              </a:ext>
            </a:extLst>
          </p:cNvPr>
          <p:cNvSpPr txBox="1"/>
          <p:nvPr/>
        </p:nvSpPr>
        <p:spPr>
          <a:xfrm>
            <a:off x="8370277" y="1458196"/>
            <a:ext cx="2321168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800">
                <a:latin typeface="MingLiU"/>
                <a:ea typeface="MingLiU"/>
              </a:rPr>
              <a:t>VALUE</a:t>
            </a:r>
            <a:endParaRPr lang="en-US" sz="4800" dirty="0">
              <a:latin typeface="MingLiU"/>
              <a:ea typeface="MingLiU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B054C6-5A9A-4974-B95B-692DCCAE5A04}"/>
              </a:ext>
            </a:extLst>
          </p:cNvPr>
          <p:cNvSpPr txBox="1"/>
          <p:nvPr/>
        </p:nvSpPr>
        <p:spPr>
          <a:xfrm>
            <a:off x="1019908" y="4706814"/>
            <a:ext cx="3821723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MingLiU"/>
                <a:ea typeface="MingLiU"/>
                <a:cs typeface="Calibri"/>
              </a:rPr>
              <a:t>The darkness of lightness of a </a:t>
            </a:r>
            <a:r>
              <a:rPr lang="en-US" sz="1600">
                <a:latin typeface="MingLiU"/>
                <a:ea typeface="MingLiU"/>
                <a:cs typeface="Calibri"/>
              </a:rPr>
              <a:t>color. Greyscale &amp; Chromatic tints</a:t>
            </a:r>
          </a:p>
        </p:txBody>
      </p:sp>
    </p:spTree>
    <p:extLst>
      <p:ext uri="{BB962C8B-B14F-4D97-AF65-F5344CB8AC3E}">
        <p14:creationId xmlns:p14="http://schemas.microsoft.com/office/powerpoint/2010/main" val="5447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erson standing in front of a sign&#10;&#10;Description generated with high confidence">
            <a:extLst>
              <a:ext uri="{FF2B5EF4-FFF2-40B4-BE49-F238E27FC236}">
                <a16:creationId xmlns:a16="http://schemas.microsoft.com/office/drawing/2014/main" id="{7371C4F8-7BA6-467C-9711-50AEF9528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8" b="40908"/>
          <a:stretch/>
        </p:blipFill>
        <p:spPr>
          <a:xfrm>
            <a:off x="692594" y="321734"/>
            <a:ext cx="4955980" cy="2905170"/>
          </a:xfrm>
          <a:prstGeom prst="rect">
            <a:avLst/>
          </a:prstGeom>
        </p:spPr>
      </p:pic>
      <p:pic>
        <p:nvPicPr>
          <p:cNvPr id="4" name="Picture 4" descr="A close up of a colorful background&#10;&#10;Description generated with high confidence">
            <a:extLst>
              <a:ext uri="{FF2B5EF4-FFF2-40B4-BE49-F238E27FC236}">
                <a16:creationId xmlns:a16="http://schemas.microsoft.com/office/drawing/2014/main" id="{EEDE1794-4F2A-4DB6-BC2D-26750D1808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42" r="2" b="25197"/>
          <a:stretch/>
        </p:blipFill>
        <p:spPr>
          <a:xfrm>
            <a:off x="1028809" y="3631096"/>
            <a:ext cx="4283547" cy="2760560"/>
          </a:xfrm>
          <a:prstGeom prst="rect">
            <a:avLst/>
          </a:prstGeom>
        </p:spPr>
      </p:pic>
      <p:sp>
        <p:nvSpPr>
          <p:cNvPr id="15" name="Rectangle 15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indoor, fence&#10;&#10;Description generated with high confidence">
            <a:extLst>
              <a:ext uri="{FF2B5EF4-FFF2-40B4-BE49-F238E27FC236}">
                <a16:creationId xmlns:a16="http://schemas.microsoft.com/office/drawing/2014/main" id="{2609D601-F77C-4307-9941-682716B1E0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725" b="31826"/>
          <a:stretch/>
        </p:blipFill>
        <p:spPr>
          <a:xfrm>
            <a:off x="6308034" y="1549801"/>
            <a:ext cx="5426764" cy="36137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8C6A79-5766-4368-96F6-51AFE04AACA2}"/>
              </a:ext>
            </a:extLst>
          </p:cNvPr>
          <p:cNvSpPr txBox="1"/>
          <p:nvPr/>
        </p:nvSpPr>
        <p:spPr>
          <a:xfrm>
            <a:off x="8335108" y="262442"/>
            <a:ext cx="2321168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800">
                <a:latin typeface="MingLiU"/>
                <a:ea typeface="MingLiU"/>
              </a:rPr>
              <a:t>COLOR</a:t>
            </a:r>
            <a:endParaRPr lang="en-US" sz="4800" dirty="0">
              <a:latin typeface="MingLiU"/>
              <a:ea typeface="MingLiU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4866F7-50B9-4292-B73C-1B6548588C89}"/>
              </a:ext>
            </a:extLst>
          </p:cNvPr>
          <p:cNvSpPr txBox="1"/>
          <p:nvPr/>
        </p:nvSpPr>
        <p:spPr>
          <a:xfrm>
            <a:off x="7408984" y="5539152"/>
            <a:ext cx="3481754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MingLiU"/>
                <a:ea typeface="MingLiU"/>
                <a:cs typeface="Calibri"/>
              </a:rPr>
              <a:t>Color is the appearance of an object. The following images are examples of Monochrome, </a:t>
            </a:r>
            <a:r>
              <a:rPr lang="en-US" sz="1600">
                <a:latin typeface="MingLiU"/>
                <a:ea typeface="MingLiU"/>
                <a:cs typeface="Calibri"/>
              </a:rPr>
              <a:t>analogous, &amp; complimentary. </a:t>
            </a:r>
            <a:endParaRPr lang="en-US" sz="1600" dirty="0">
              <a:latin typeface="MingLiU"/>
              <a:ea typeface="MingLiU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5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indoor, wall, floor, red&#10;&#10;Description generated with very high confidence">
            <a:extLst>
              <a:ext uri="{FF2B5EF4-FFF2-40B4-BE49-F238E27FC236}">
                <a16:creationId xmlns:a16="http://schemas.microsoft.com/office/drawing/2014/main" id="{8776F276-F79F-4755-9218-E8DB0145A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728917"/>
            <a:ext cx="3517119" cy="339401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A3F3BF91-B278-471A-BE4E-8706A98B9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2033097"/>
            <a:ext cx="3537345" cy="278565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20A0B98A-4086-408A-AC26-335B39EF2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336" y="1834431"/>
            <a:ext cx="3517120" cy="31829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E07839-3E3C-4CB9-8A19-F22618A16FB7}"/>
              </a:ext>
            </a:extLst>
          </p:cNvPr>
          <p:cNvSpPr txBox="1"/>
          <p:nvPr/>
        </p:nvSpPr>
        <p:spPr>
          <a:xfrm>
            <a:off x="5111262" y="156934"/>
            <a:ext cx="2321168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800">
                <a:latin typeface="MingLiU"/>
                <a:ea typeface="MingLiU"/>
              </a:rPr>
              <a:t>SPACE</a:t>
            </a:r>
            <a:endParaRPr lang="en-US" sz="4800" dirty="0">
              <a:latin typeface="MingLiU"/>
              <a:ea typeface="MingLiU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ABA728-915A-49FD-89FF-353053F48892}"/>
              </a:ext>
            </a:extLst>
          </p:cNvPr>
          <p:cNvSpPr txBox="1"/>
          <p:nvPr/>
        </p:nvSpPr>
        <p:spPr>
          <a:xfrm>
            <a:off x="4360984" y="5902568"/>
            <a:ext cx="3481754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MingLiU"/>
                <a:ea typeface="MingLiU"/>
                <a:cs typeface="Calibri"/>
              </a:rPr>
              <a:t>An open or empty area above or between objects. </a:t>
            </a:r>
            <a:endParaRPr lang="en-US" sz="1600" dirty="0">
              <a:latin typeface="MingLiU"/>
              <a:ea typeface="MingLiU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810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outdoor, sky, yellow, black&#10;&#10;Description generated with very high confidence">
            <a:extLst>
              <a:ext uri="{FF2B5EF4-FFF2-40B4-BE49-F238E27FC236}">
                <a16:creationId xmlns:a16="http://schemas.microsoft.com/office/drawing/2014/main" id="{9609C0A5-252F-47B2-B92D-B3EE0B7FA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45" y="1123527"/>
            <a:ext cx="4677562" cy="4604800"/>
          </a:xfrm>
          <a:prstGeom prst="rect">
            <a:avLst/>
          </a:prstGeom>
        </p:spPr>
      </p:pic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81EC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wall, indoor, floor, table&#10;&#10;Description generated with very high confidence">
            <a:extLst>
              <a:ext uri="{FF2B5EF4-FFF2-40B4-BE49-F238E27FC236}">
                <a16:creationId xmlns:a16="http://schemas.microsoft.com/office/drawing/2014/main" id="{B5FC0F71-8D4A-433A-B889-3449BFB6C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240" y="1123527"/>
            <a:ext cx="3741400" cy="460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1A394E-1590-44F7-A330-61888B6CFA86}"/>
              </a:ext>
            </a:extLst>
          </p:cNvPr>
          <p:cNvSpPr txBox="1"/>
          <p:nvPr/>
        </p:nvSpPr>
        <p:spPr>
          <a:xfrm rot="5400000">
            <a:off x="10087709" y="2983647"/>
            <a:ext cx="1922583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>
                <a:latin typeface="MingLiU"/>
                <a:ea typeface="MingLiU"/>
              </a:rPr>
              <a:t>FORM</a:t>
            </a:r>
            <a:endParaRPr lang="en-US" sz="6000" dirty="0">
              <a:latin typeface="MingLiU"/>
              <a:ea typeface="MingLiU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06A4F-1A62-4957-A4AC-DCF371CA4626}"/>
              </a:ext>
            </a:extLst>
          </p:cNvPr>
          <p:cNvSpPr txBox="1"/>
          <p:nvPr/>
        </p:nvSpPr>
        <p:spPr>
          <a:xfrm>
            <a:off x="4607169" y="5984630"/>
            <a:ext cx="3481754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MingLiU"/>
                <a:ea typeface="MingLiU"/>
                <a:cs typeface="Calibri"/>
              </a:rPr>
              <a:t>3-DIMENTIONAL OBJECT</a:t>
            </a:r>
            <a:endParaRPr lang="en-US" sz="1600" dirty="0">
              <a:latin typeface="MingLiU"/>
              <a:ea typeface="MingLiU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9F2017-1CEB-4EF6-91A4-BDE84740A7EA}"/>
              </a:ext>
            </a:extLst>
          </p:cNvPr>
          <p:cNvSpPr txBox="1"/>
          <p:nvPr/>
        </p:nvSpPr>
        <p:spPr>
          <a:xfrm rot="60000">
            <a:off x="4976447" y="88046"/>
            <a:ext cx="1922583" cy="101566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>
                <a:latin typeface="MingLiU"/>
                <a:ea typeface="MingLiU"/>
              </a:rPr>
              <a:t>FORM</a:t>
            </a:r>
            <a:endParaRPr lang="en-US" sz="6000" dirty="0">
              <a:latin typeface="MingLiU"/>
              <a:ea typeface="MingLiU"/>
            </a:endParaRPr>
          </a:p>
        </p:txBody>
      </p:sp>
    </p:spTree>
    <p:extLst>
      <p:ext uri="{BB962C8B-B14F-4D97-AF65-F5344CB8AC3E}">
        <p14:creationId xmlns:p14="http://schemas.microsoft.com/office/powerpoint/2010/main" val="23911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Digital Scrap Book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300</cp:revision>
  <dcterms:created xsi:type="dcterms:W3CDTF">2013-07-15T20:26:40Z</dcterms:created>
  <dcterms:modified xsi:type="dcterms:W3CDTF">2018-12-19T22:28:14Z</dcterms:modified>
</cp:coreProperties>
</file>