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70" r:id="rId4"/>
    <p:sldId id="269" r:id="rId5"/>
    <p:sldId id="267" r:id="rId6"/>
    <p:sldId id="273" r:id="rId7"/>
    <p:sldId id="263" r:id="rId8"/>
    <p:sldId id="279" r:id="rId9"/>
    <p:sldId id="275" r:id="rId10"/>
    <p:sldId id="278" r:id="rId11"/>
    <p:sldId id="276" r:id="rId12"/>
    <p:sldId id="274" r:id="rId13"/>
    <p:sldId id="277" r:id="rId14"/>
    <p:sldId id="28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3" autoAdjust="0"/>
    <p:restoredTop sz="94660"/>
  </p:normalViewPr>
  <p:slideViewPr>
    <p:cSldViewPr snapToGrid="0">
      <p:cViewPr varScale="1">
        <p:scale>
          <a:sx n="93" d="100"/>
          <a:sy n="93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D06FE-36C8-41BE-9740-B15947EAFDD4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1E25A-B776-419C-8804-2163F6673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79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E25A-B776-419C-8804-2163F6673F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5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C40C-9995-43E2-AFE0-1EB506A1D819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F7D8-F0DF-441D-99E8-6D20613BD639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F923-D3D0-420F-9425-E818CFFCF0F9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10D0-6190-4444-8F78-6FAA11763AAE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B0AE-9541-4789-B3BA-8C08B692C7D7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04FA-BC79-49DF-96E9-C83DBD81023E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C1D7-BF36-42D6-8D5B-C5EA413C7E51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369A-B64B-4C27-A409-81E4C80A00B9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2CD-DE51-45FB-8C5B-75E89DAD1A42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9B6EB6C-34AC-4AC2-A0C9-FBF56C037BD3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1B71-3652-4C54-835F-A771E4CFE0C5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103A5F-4402-462E-8AA4-E51A7BF71664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Solar Decathlon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Breno </a:t>
            </a:r>
            <a:r>
              <a:rPr lang="en-US" dirty="0" err="1" smtClean="0"/>
              <a:t>bondarenko</a:t>
            </a:r>
            <a:r>
              <a:rPr lang="en-US" dirty="0" smtClean="0"/>
              <a:t> Costa</a:t>
            </a:r>
          </a:p>
          <a:p>
            <a:r>
              <a:rPr lang="en-US" dirty="0" smtClean="0"/>
              <a:t>Arch 3630</a:t>
            </a:r>
          </a:p>
          <a:p>
            <a:r>
              <a:rPr lang="en-US" dirty="0" smtClean="0"/>
              <a:t>Prof. </a:t>
            </a:r>
            <a:r>
              <a:rPr lang="en-US" dirty="0" err="1" smtClean="0"/>
              <a:t>Aptekar</a:t>
            </a:r>
            <a:r>
              <a:rPr lang="en-US" dirty="0" smtClean="0"/>
              <a:t> &amp; Prof </a:t>
            </a:r>
            <a:r>
              <a:rPr lang="en-US" dirty="0" err="1" smtClean="0"/>
              <a:t>Azaroff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Details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2116474"/>
            <a:ext cx="5786222" cy="4072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39" y="2116474"/>
            <a:ext cx="5815347" cy="40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29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 Connections Attachment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52676"/>
            <a:ext cx="3734656" cy="3734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37" y="1952090"/>
            <a:ext cx="4839134" cy="39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67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Plan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405"/>
          <a:stretch/>
        </p:blipFill>
        <p:spPr>
          <a:xfrm>
            <a:off x="1850204" y="1890444"/>
            <a:ext cx="7772400" cy="434271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98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and Door Assembly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470099"/>
            <a:ext cx="4729354" cy="2191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095" y="2075379"/>
            <a:ext cx="2362200" cy="2981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89" y="2075379"/>
            <a:ext cx="23431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1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2351" y="2291137"/>
            <a:ext cx="8989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http://www.schueco.com/web/us/architekten/windows_and_doors/products/windows/aluminium/schueco_aws_75_si_plus/http://www.schueco.com/web/us/architekten/windows_and_doors/products/windows/aluminium/schueco_aws_75_si_plus</a:t>
            </a:r>
            <a:r>
              <a:rPr lang="en-US" dirty="0" smtClean="0"/>
              <a:t>/</a:t>
            </a:r>
          </a:p>
          <a:p>
            <a:endParaRPr lang="en-US" dirty="0" smtClean="0"/>
          </a:p>
          <a:p>
            <a:r>
              <a:rPr lang="en-US" dirty="0"/>
              <a:t>http://</a:t>
            </a:r>
            <a:r>
              <a:rPr lang="en-US" dirty="0" smtClean="0"/>
              <a:t>www.jeld-wen.com/catalog/exterior-doors/architectural/fiberglass/all-panel?related=true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243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2900" y="357855"/>
            <a:ext cx="10058400" cy="1450757"/>
          </a:xfrm>
        </p:spPr>
        <p:txBody>
          <a:bodyPr/>
          <a:lstStyle/>
          <a:p>
            <a:r>
              <a:rPr lang="en-US" dirty="0" smtClean="0"/>
              <a:t>Modular Façade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37419" y="5311671"/>
            <a:ext cx="19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</a:t>
            </a:r>
            <a:r>
              <a:rPr lang="pt-BR" dirty="0" smtClean="0"/>
              <a:t>çade with panels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08989" y="5307099"/>
            <a:ext cx="228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Façade without panels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8133" r="10143" b="8842"/>
          <a:stretch/>
        </p:blipFill>
        <p:spPr>
          <a:xfrm>
            <a:off x="942900" y="2014005"/>
            <a:ext cx="3760343" cy="2989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7"/>
          <a:stretch/>
        </p:blipFill>
        <p:spPr>
          <a:xfrm>
            <a:off x="6744178" y="1808612"/>
            <a:ext cx="4896441" cy="345379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036" y="2014005"/>
            <a:ext cx="2244127" cy="353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Sunrise-To-Sunset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046" y="2007367"/>
            <a:ext cx="6914497" cy="4114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1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 Angles –Sections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123" y="1915862"/>
            <a:ext cx="3120008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74"/>
          <a:stretch/>
        </p:blipFill>
        <p:spPr>
          <a:xfrm>
            <a:off x="4263775" y="2830262"/>
            <a:ext cx="3921042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915"/>
          <a:stretch/>
        </p:blipFill>
        <p:spPr>
          <a:xfrm>
            <a:off x="159509" y="3470342"/>
            <a:ext cx="3867960" cy="25603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8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Sections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44" y="1766358"/>
            <a:ext cx="3608476" cy="4542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824" y="1798182"/>
            <a:ext cx="3734550" cy="4480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186"/>
          <a:stretch/>
        </p:blipFill>
        <p:spPr>
          <a:xfrm>
            <a:off x="7613151" y="2424701"/>
            <a:ext cx="3303256" cy="3853521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9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Sections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713" y="1769269"/>
            <a:ext cx="5160892" cy="4527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49" y="1769269"/>
            <a:ext cx="5287231" cy="4539038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3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Details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54" y="1972638"/>
            <a:ext cx="6680741" cy="42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Detail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224" y="1974845"/>
            <a:ext cx="6530726" cy="42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1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Details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BRENO BONDARENKO | SOLAR DECATHLON | ARCH 3630 | SPRING 2014 | PROF. APTKAR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1213"/>
          <a:stretch/>
        </p:blipFill>
        <p:spPr>
          <a:xfrm>
            <a:off x="6591899" y="2118014"/>
            <a:ext cx="4563781" cy="3961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4" y="2122325"/>
            <a:ext cx="6165672" cy="395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715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1708</TotalTime>
  <Words>270</Words>
  <Application>Microsoft Office PowerPoint</Application>
  <PresentationFormat>Widescreen</PresentationFormat>
  <Paragraphs>37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Retrospect</vt:lpstr>
      <vt:lpstr>Solar Decathlon</vt:lpstr>
      <vt:lpstr>Modular Façade</vt:lpstr>
      <vt:lpstr>Sunrise-To-Sunset </vt:lpstr>
      <vt:lpstr>Sun Angles –Sections</vt:lpstr>
      <vt:lpstr>Wall Sections</vt:lpstr>
      <vt:lpstr>Wall Sections</vt:lpstr>
      <vt:lpstr>Wall Details</vt:lpstr>
      <vt:lpstr>Wall Detail</vt:lpstr>
      <vt:lpstr>Wall Details</vt:lpstr>
      <vt:lpstr>Wall Details</vt:lpstr>
      <vt:lpstr>Solar Panel Connections Attachment</vt:lpstr>
      <vt:lpstr>Partial Plan</vt:lpstr>
      <vt:lpstr>Window and Door Assembly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Acoustical Redesign of Room 812</dc:title>
  <dc:creator>Breno Costa</dc:creator>
  <cp:lastModifiedBy>Holden MaGroin</cp:lastModifiedBy>
  <cp:revision>128</cp:revision>
  <dcterms:created xsi:type="dcterms:W3CDTF">2013-12-10T03:08:05Z</dcterms:created>
  <dcterms:modified xsi:type="dcterms:W3CDTF">2014-04-14T05:29:39Z</dcterms:modified>
</cp:coreProperties>
</file>