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73" r:id="rId4"/>
    <p:sldId id="263" r:id="rId5"/>
    <p:sldId id="264" r:id="rId6"/>
    <p:sldId id="269" r:id="rId7"/>
    <p:sldId id="270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4660"/>
  </p:normalViewPr>
  <p:slideViewPr>
    <p:cSldViewPr snapToGrid="0">
      <p:cViewPr varScale="1">
        <p:scale>
          <a:sx n="93" d="100"/>
          <a:sy n="93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D06FE-36C8-41BE-9740-B15947EAFDD4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1E25A-B776-419C-8804-2163F6673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7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Decathlon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Breno </a:t>
            </a:r>
            <a:r>
              <a:rPr lang="en-US" dirty="0" err="1" smtClean="0"/>
              <a:t>bondarenko</a:t>
            </a:r>
            <a:r>
              <a:rPr lang="en-US" dirty="0" smtClean="0"/>
              <a:t> Costa</a:t>
            </a:r>
          </a:p>
          <a:p>
            <a:r>
              <a:rPr lang="en-US" dirty="0" smtClean="0"/>
              <a:t>Arch 3630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Aptekar</a:t>
            </a:r>
            <a:r>
              <a:rPr lang="en-US" dirty="0" smtClean="0"/>
              <a:t> &amp; Prof </a:t>
            </a:r>
            <a:r>
              <a:rPr lang="en-US" dirty="0" err="1" smtClean="0"/>
              <a:t>Azaroff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Sections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40" y="2977857"/>
            <a:ext cx="4375814" cy="313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28" y="2977856"/>
            <a:ext cx="2681930" cy="3134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50" y="2977856"/>
            <a:ext cx="2999496" cy="31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9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Sections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83604"/>
            <a:ext cx="3048143" cy="3536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326" y="3195262"/>
            <a:ext cx="2891979" cy="2725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208" y="2693379"/>
            <a:ext cx="4127292" cy="32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3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Panels Orientation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88" y="2428982"/>
            <a:ext cx="79724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2900" y="357855"/>
            <a:ext cx="10058400" cy="1450757"/>
          </a:xfrm>
        </p:spPr>
        <p:txBody>
          <a:bodyPr/>
          <a:lstStyle/>
          <a:p>
            <a:r>
              <a:rPr lang="en-US" dirty="0" smtClean="0"/>
              <a:t>Modular Façade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5100" y="5311671"/>
            <a:ext cx="19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</a:t>
            </a:r>
            <a:r>
              <a:rPr lang="pt-BR" dirty="0" smtClean="0"/>
              <a:t>çade with panels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6323" y="5311671"/>
            <a:ext cx="228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Façade without panels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133" r="10143" b="8842"/>
          <a:stretch/>
        </p:blipFill>
        <p:spPr>
          <a:xfrm>
            <a:off x="1633590" y="2003461"/>
            <a:ext cx="3760343" cy="2989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7"/>
          <a:stretch/>
        </p:blipFill>
        <p:spPr>
          <a:xfrm>
            <a:off x="6292115" y="1808612"/>
            <a:ext cx="4896441" cy="34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Angles –Sections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23" y="1915862"/>
            <a:ext cx="312000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74"/>
          <a:stretch/>
        </p:blipFill>
        <p:spPr>
          <a:xfrm>
            <a:off x="4263775" y="2830262"/>
            <a:ext cx="392104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915"/>
          <a:stretch/>
        </p:blipFill>
        <p:spPr>
          <a:xfrm>
            <a:off x="159509" y="3470342"/>
            <a:ext cx="38679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8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Sunrise-To-Sunset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46" y="2007367"/>
            <a:ext cx="691449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05"/>
          <a:stretch/>
        </p:blipFill>
        <p:spPr>
          <a:xfrm>
            <a:off x="1850204" y="1890444"/>
            <a:ext cx="7772400" cy="43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980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1528</TotalTime>
  <Words>36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Solar Decathlon</vt:lpstr>
      <vt:lpstr>Wall Sections</vt:lpstr>
      <vt:lpstr>Wall Sections</vt:lpstr>
      <vt:lpstr>Solar Panels Orientation</vt:lpstr>
      <vt:lpstr>Modular Façade</vt:lpstr>
      <vt:lpstr>Sun Angles –Sections</vt:lpstr>
      <vt:lpstr>Sunrise-To-Sunset </vt:lpstr>
      <vt:lpstr>Partial 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Acoustical Redesign of Room 812</dc:title>
  <dc:creator>Breno Costa</dc:creator>
  <cp:lastModifiedBy>Holden MaGroin</cp:lastModifiedBy>
  <cp:revision>118</cp:revision>
  <dcterms:created xsi:type="dcterms:W3CDTF">2013-12-10T03:08:05Z</dcterms:created>
  <dcterms:modified xsi:type="dcterms:W3CDTF">2014-04-01T23:39:38Z</dcterms:modified>
</cp:coreProperties>
</file>