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3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57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4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7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6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6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1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608F-072D-48AC-8B3D-6C52558682E9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848A-58B9-4D9E-94D5-71CBC0096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Contemporary Home Collection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34535"/>
            <a:ext cx="5157787" cy="34256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26100"/>
            <a:ext cx="5183188" cy="344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0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Contemporary Home Collection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green construction process includes: </a:t>
            </a:r>
          </a:p>
          <a:p>
            <a:r>
              <a:rPr lang="en-US" dirty="0" smtClean="0"/>
              <a:t> Recycled program and was </a:t>
            </a:r>
            <a:r>
              <a:rPr lang="en-US" dirty="0" err="1" smtClean="0"/>
              <a:t>te</a:t>
            </a:r>
            <a:r>
              <a:rPr lang="en-US" dirty="0" smtClean="0"/>
              <a:t> elimination </a:t>
            </a:r>
          </a:p>
          <a:p>
            <a:r>
              <a:rPr lang="en-US" dirty="0" smtClean="0"/>
              <a:t>programs used in the plant </a:t>
            </a:r>
          </a:p>
          <a:p>
            <a:r>
              <a:rPr lang="en-US" dirty="0" smtClean="0"/>
              <a:t> High </a:t>
            </a:r>
            <a:r>
              <a:rPr lang="en-US" dirty="0" err="1" smtClean="0"/>
              <a:t>efficienc</a:t>
            </a:r>
            <a:r>
              <a:rPr lang="en-US" dirty="0" smtClean="0"/>
              <a:t> y plumbing fixtures </a:t>
            </a:r>
          </a:p>
          <a:p>
            <a:r>
              <a:rPr lang="en-US" dirty="0" smtClean="0"/>
              <a:t> Efficient water distribution designs </a:t>
            </a:r>
          </a:p>
          <a:p>
            <a:r>
              <a:rPr lang="en-US" dirty="0" smtClean="0"/>
              <a:t> Indoor fabrication of modular units </a:t>
            </a:r>
          </a:p>
          <a:p>
            <a:r>
              <a:rPr lang="en-US" dirty="0" smtClean="0"/>
              <a:t> No tropical woods </a:t>
            </a:r>
          </a:p>
          <a:p>
            <a:r>
              <a:rPr lang="en-US" dirty="0" smtClean="0"/>
              <a:t> Environmentally preferable products </a:t>
            </a:r>
          </a:p>
          <a:p>
            <a:r>
              <a:rPr lang="en-US" dirty="0" smtClean="0"/>
              <a:t> </a:t>
            </a:r>
            <a:r>
              <a:rPr lang="en-US" dirty="0" err="1" smtClean="0"/>
              <a:t>Enhanc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framing techniques used in plant </a:t>
            </a:r>
          </a:p>
          <a:p>
            <a:r>
              <a:rPr lang="en-US" dirty="0" smtClean="0"/>
              <a:t>construction </a:t>
            </a:r>
          </a:p>
          <a:p>
            <a:r>
              <a:rPr lang="en-US" dirty="0" smtClean="0"/>
              <a:t> Installation of ERV system </a:t>
            </a:r>
          </a:p>
          <a:p>
            <a:r>
              <a:rPr lang="en-US" dirty="0" smtClean="0"/>
              <a:t> Zoned, not-ducted HVAC s </a:t>
            </a:r>
            <a:r>
              <a:rPr lang="en-US" dirty="0" err="1" smtClean="0"/>
              <a:t>ystems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 High </a:t>
            </a:r>
            <a:r>
              <a:rPr lang="en-US" dirty="0" err="1" smtClean="0"/>
              <a:t>efficienc</a:t>
            </a:r>
            <a:r>
              <a:rPr lang="en-US" dirty="0" smtClean="0"/>
              <a:t> y </a:t>
            </a: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heat </a:t>
            </a:r>
            <a:r>
              <a:rPr lang="en-US" dirty="0" err="1" smtClean="0"/>
              <a:t>ers</a:t>
            </a:r>
            <a:r>
              <a:rPr lang="en-US" dirty="0" smtClean="0"/>
              <a:t> </a:t>
            </a:r>
          </a:p>
          <a:p>
            <a:r>
              <a:rPr lang="en-US" dirty="0" smtClean="0"/>
              <a:t> Energy Star labeled exhaust fans </a:t>
            </a:r>
          </a:p>
          <a:p>
            <a:r>
              <a:rPr lang="en-US" dirty="0" smtClean="0"/>
              <a:t> Rough-in radon protection </a:t>
            </a:r>
          </a:p>
          <a:p>
            <a:r>
              <a:rPr lang="en-US" dirty="0" smtClean="0"/>
              <a:t> No added urea f </a:t>
            </a:r>
            <a:r>
              <a:rPr lang="en-US" dirty="0" err="1" smtClean="0"/>
              <a:t>ormaldehyde</a:t>
            </a:r>
            <a:r>
              <a:rPr lang="en-US" dirty="0" smtClean="0"/>
              <a:t> OSB and </a:t>
            </a:r>
          </a:p>
          <a:p>
            <a:r>
              <a:rPr lang="en-US" dirty="0" smtClean="0"/>
              <a:t>casework components </a:t>
            </a:r>
          </a:p>
          <a:p>
            <a:r>
              <a:rPr lang="en-US" dirty="0" smtClean="0"/>
              <a:t> Low or no VOC adhesives, paints and caulks </a:t>
            </a:r>
          </a:p>
          <a:p>
            <a:r>
              <a:rPr lang="en-US" dirty="0" smtClean="0"/>
              <a:t> Energy efficient thermal envelope </a:t>
            </a:r>
          </a:p>
          <a:p>
            <a:r>
              <a:rPr lang="en-US" dirty="0" smtClean="0"/>
              <a:t> Carbon monoxide monitors each floor </a:t>
            </a:r>
          </a:p>
          <a:p>
            <a:r>
              <a:rPr lang="en-US" dirty="0" smtClean="0"/>
              <a:t> Energy Star lighting package </a:t>
            </a:r>
          </a:p>
          <a:p>
            <a:r>
              <a:rPr lang="en-US" dirty="0" smtClean="0"/>
              <a:t> High performance Energy Star rat </a:t>
            </a:r>
            <a:r>
              <a:rPr lang="en-US" dirty="0" err="1" smtClean="0"/>
              <a:t>ed</a:t>
            </a:r>
            <a:r>
              <a:rPr lang="en-US" dirty="0" smtClean="0"/>
              <a:t> windows </a:t>
            </a:r>
          </a:p>
          <a:p>
            <a:r>
              <a:rPr lang="en-US" dirty="0" smtClean="0"/>
              <a:t> Dramatically reduced on-site waste and </a:t>
            </a:r>
          </a:p>
          <a:p>
            <a:r>
              <a:rPr lang="en-US" dirty="0" smtClean="0"/>
              <a:t>minimal plant waste.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8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http://www.guerdonmodularbuildings.com/video/green_video.html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Harbour</a:t>
            </a:r>
            <a:r>
              <a:rPr lang="en-US" dirty="0" smtClean="0"/>
              <a:t> Landing Apartments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60" y="1690688"/>
            <a:ext cx="556534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099" y="1690688"/>
            <a:ext cx="2959101" cy="20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099" y="3879097"/>
            <a:ext cx="2959101" cy="216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611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Harbour</a:t>
            </a:r>
            <a:r>
              <a:rPr lang="en-US" dirty="0" smtClean="0"/>
              <a:t> Landing Apartments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Project Experience Highlights:</a:t>
            </a:r>
          </a:p>
          <a:p>
            <a:r>
              <a:rPr lang="en-US" dirty="0" smtClean="0"/>
              <a:t> Installation of the modular units is managed onsite by Guerdon and Guerdon’s on-site installation contractors.</a:t>
            </a:r>
          </a:p>
          <a:p>
            <a:r>
              <a:rPr lang="en-US" dirty="0" smtClean="0"/>
              <a:t> Site work and plant construction began in 4th Quarter 2010. By the end of January 2011, the first of 6 buildings were dried-in. The target date for the first building’s Certificate of Occupancy is April 2011.</a:t>
            </a:r>
          </a:p>
          <a:p>
            <a:r>
              <a:rPr lang="en-US" dirty="0" smtClean="0"/>
              <a:t> Working with extremely cold climate conditions, the team’s in-depth knowledge of modular construction and its diligent work ethic were clearly demonstrated with this project.</a:t>
            </a:r>
          </a:p>
          <a:p>
            <a:r>
              <a:rPr lang="en-US" dirty="0" smtClean="0"/>
              <a:t> Guerdon’s scope of work included the installation and structural connections of the building, close-up for weather protection, framing and decking of the drop-in corridor floors,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9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http://www.guerdonmodularbuildings.com/video/harbour_video.html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77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273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Contemporary Home Collection</vt:lpstr>
      <vt:lpstr>The Contemporary Home Collection</vt:lpstr>
      <vt:lpstr>PowerPoint Presentation</vt:lpstr>
      <vt:lpstr>Harbour Landing Apartments </vt:lpstr>
      <vt:lpstr>Harbour Landing Apartments </vt:lpstr>
      <vt:lpstr>PowerPoint Presentation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Contemporary Home Collection</dc:title>
  <dc:creator>student834a</dc:creator>
  <cp:lastModifiedBy>student834a</cp:lastModifiedBy>
  <cp:revision>1</cp:revision>
  <dcterms:created xsi:type="dcterms:W3CDTF">2014-03-19T12:19:14Z</dcterms:created>
  <dcterms:modified xsi:type="dcterms:W3CDTF">2014-03-19T12:28:01Z</dcterms:modified>
</cp:coreProperties>
</file>