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7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D1C6-6992-4E2A-91D7-D6374B94412B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4AD9-2CD0-47ED-B10D-3112E5D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30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D1C6-6992-4E2A-91D7-D6374B94412B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4AD9-2CD0-47ED-B10D-3112E5D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8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D1C6-6992-4E2A-91D7-D6374B94412B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4AD9-2CD0-47ED-B10D-3112E5D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23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D1C6-6992-4E2A-91D7-D6374B94412B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4AD9-2CD0-47ED-B10D-3112E5D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6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D1C6-6992-4E2A-91D7-D6374B94412B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4AD9-2CD0-47ED-B10D-3112E5D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4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D1C6-6992-4E2A-91D7-D6374B94412B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4AD9-2CD0-47ED-B10D-3112E5D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9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D1C6-6992-4E2A-91D7-D6374B94412B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4AD9-2CD0-47ED-B10D-3112E5D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10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D1C6-6992-4E2A-91D7-D6374B94412B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4AD9-2CD0-47ED-B10D-3112E5D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0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D1C6-6992-4E2A-91D7-D6374B94412B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4AD9-2CD0-47ED-B10D-3112E5D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0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D1C6-6992-4E2A-91D7-D6374B94412B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4AD9-2CD0-47ED-B10D-3112E5D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BD1C6-6992-4E2A-91D7-D6374B94412B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4AD9-2CD0-47ED-B10D-3112E5D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6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BD1C6-6992-4E2A-91D7-D6374B94412B}" type="datetimeFigureOut">
              <a:rPr lang="en-US" smtClean="0"/>
              <a:t>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94AD9-2CD0-47ED-B10D-3112E5D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3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4935894" cy="86006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#1 Team Austria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9497" y="5406517"/>
            <a:ext cx="5523809" cy="1451483"/>
          </a:xfrm>
        </p:spPr>
        <p:txBody>
          <a:bodyPr>
            <a:normAutofit/>
          </a:bodyPr>
          <a:lstStyle/>
          <a:p>
            <a:pPr algn="l"/>
            <a:r>
              <a:rPr lang="en-US" sz="1200" dirty="0" smtClean="0"/>
              <a:t>What I like about this project is how the team came up with a very open floor plan which is hard to do when trying to design a sustainable house.  </a:t>
            </a:r>
            <a:endParaRPr lang="en-US" sz="1200" dirty="0"/>
          </a:p>
        </p:txBody>
      </p:sp>
      <p:pic>
        <p:nvPicPr>
          <p:cNvPr id="1026" name="Picture 2" descr="http://farm6.staticflickr.com/5327/8940291949_36fe27d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" y="1064698"/>
            <a:ext cx="4083221" cy="244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" y="3629607"/>
            <a:ext cx="2371342" cy="259664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88038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334" y="929652"/>
            <a:ext cx="5523809" cy="4304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90" y="4028917"/>
            <a:ext cx="2120507" cy="21973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905" y="1195087"/>
            <a:ext cx="2212397" cy="41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8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62500" cy="840169"/>
          </a:xfrm>
        </p:spPr>
        <p:txBody>
          <a:bodyPr>
            <a:noAutofit/>
          </a:bodyPr>
          <a:lstStyle/>
          <a:p>
            <a:r>
              <a:rPr lang="en-US" sz="5400" dirty="0" smtClean="0"/>
              <a:t>#2 Team Alberta</a:t>
            </a:r>
            <a:endParaRPr lang="en-US" sz="5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4" y="3597121"/>
            <a:ext cx="2787047" cy="3151183"/>
          </a:xfrm>
        </p:spPr>
      </p:pic>
      <p:pic>
        <p:nvPicPr>
          <p:cNvPr id="2050" name="Picture 2" descr="http://farm4.staticflickr.com/3721/8939508385_55d34076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0383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88038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11" y="920598"/>
            <a:ext cx="3780750" cy="588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06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43804" cy="8150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#3 Team Czech Republic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2" y="3932510"/>
            <a:ext cx="2561252" cy="2844437"/>
          </a:xfrm>
        </p:spPr>
      </p:pic>
      <p:pic>
        <p:nvPicPr>
          <p:cNvPr id="3074" name="Picture 2" descr="http://farm9.staticflickr.com/8129/8939683939_72364596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2" y="1011003"/>
            <a:ext cx="3488610" cy="27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88038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477" y="1011003"/>
            <a:ext cx="7289160" cy="471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4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41576" cy="8353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#4 Team Ontario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4115583"/>
            <a:ext cx="3241921" cy="2667771"/>
          </a:xfrm>
        </p:spPr>
      </p:pic>
      <p:pic>
        <p:nvPicPr>
          <p:cNvPr id="4098" name="Picture 2" descr="http://farm9.staticflickr.com/8395/8939930503_dcd43d52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1000063"/>
            <a:ext cx="4525441" cy="299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88038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965" y="1000063"/>
            <a:ext cx="2109018" cy="577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48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48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#1 Team Austria </vt:lpstr>
      <vt:lpstr>#2 Team Alberta</vt:lpstr>
      <vt:lpstr>#3 Team Czech Republic</vt:lpstr>
      <vt:lpstr>#4 Team Ontario </vt:lpstr>
    </vt:vector>
  </TitlesOfParts>
  <Company>NYCCT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Austria</dc:title>
  <dc:creator>student834a</dc:creator>
  <cp:lastModifiedBy>student834a</cp:lastModifiedBy>
  <cp:revision>15</cp:revision>
  <dcterms:created xsi:type="dcterms:W3CDTF">2014-01-27T14:34:34Z</dcterms:created>
  <dcterms:modified xsi:type="dcterms:W3CDTF">2014-01-27T16:11:05Z</dcterms:modified>
</cp:coreProperties>
</file>