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43" d="100"/>
          <a:sy n="43" d="100"/>
        </p:scale>
        <p:origin x="7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5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0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1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1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33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0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44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8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37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8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3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01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DETAILS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DARIA ERMOLAEVA</a:t>
            </a:r>
          </a:p>
        </p:txBody>
      </p:sp>
    </p:spTree>
    <p:extLst>
      <p:ext uri="{BB962C8B-B14F-4D97-AF65-F5344CB8AC3E}">
        <p14:creationId xmlns:p14="http://schemas.microsoft.com/office/powerpoint/2010/main" val="232112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https://lh3.googleusercontent.com/x2f6B5BHvyMFZ1-Ru2X9Zx-QYuiPjEgZA2X2yEekocr7O2Uv0BloY_Xc2_EtjlYaphEBAH8HXXpp01nAGKBbkTTyH87s_JlxBrMc63-7LrIzwWqquTiOgcZ2Mq1cCv2HoVTuX933W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9803" y="0"/>
            <a:ext cx="59743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lh6.googleusercontent.com/bl-CIkRAg-Qd-2PPRVZwARevN9ooqIkXvLBF0rtCGz4bLSallV3qcIgKw9rFYVkNbDPVKz6Qor9QdcGrkBASnMNLXLBdtztXeij5NwHLSRvJNLbUvslmUHKM0p7rT-47vV4YfOWCCW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300" y="612122"/>
            <a:ext cx="6217700" cy="556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205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3633" y="0"/>
            <a:ext cx="7330189" cy="6857799"/>
          </a:xfrm>
        </p:spPr>
      </p:pic>
    </p:spTree>
    <p:extLst>
      <p:ext uri="{BB962C8B-B14F-4D97-AF65-F5344CB8AC3E}">
        <p14:creationId xmlns:p14="http://schemas.microsoft.com/office/powerpoint/2010/main" val="2174632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https://lh5.googleusercontent.com/Y9_qCdMZni5TELuHrZao8AGMdkGwHKMD7yl5dFLB_NUCguxesmsMiFFKQkOFRjqbSlVH2ORh_YYUqpZbuB0oTSvXWs1mgy1oHJk3nB1DBBKRlpM1LRBaheys9T5-ox8jSa7Z1mmmI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54" y="0"/>
            <a:ext cx="4407108" cy="681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lh3.googleusercontent.com/GTLm3xTLYOLsSmEQNvcwK6hOwX6X82rupPiGd3xTuN9_DCvZhDA6rd3OgdIl9tC-yeq1d89zs9QUuIL5HjQK970aneZU3k1ADvV2MS9JUY383p0z7973qsjJhikbdp7AkuSMzm-GO1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4931"/>
            <a:ext cx="4584926" cy="670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50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 descr="alum.curtainwall.glazzing.syst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968" y="207482"/>
            <a:ext cx="7325052" cy="596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575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1544" y="0"/>
            <a:ext cx="65270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1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fire_resitanc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67" y="1319134"/>
            <a:ext cx="6050350" cy="479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urtainwal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078" y="794479"/>
            <a:ext cx="6088555" cy="5801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714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http://www.wwglass.com/blog/post/glass-fin-walls/</a:t>
            </a:r>
          </a:p>
        </p:txBody>
      </p:sp>
    </p:spTree>
    <p:extLst>
      <p:ext uri="{BB962C8B-B14F-4D97-AF65-F5344CB8AC3E}">
        <p14:creationId xmlns:p14="http://schemas.microsoft.com/office/powerpoint/2010/main" val="373394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7</Words>
  <Application>Microsoft Office PowerPoint</Application>
  <PresentationFormat>Widescreen</PresentationFormat>
  <Paragraphs>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DETAILS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daria</dc:creator>
  <cp:lastModifiedBy>daria</cp:lastModifiedBy>
  <cp:revision>6</cp:revision>
  <dcterms:created xsi:type="dcterms:W3CDTF">2017-04-03T02:30:05Z</dcterms:created>
  <dcterms:modified xsi:type="dcterms:W3CDTF">2017-04-03T03:17:41Z</dcterms:modified>
</cp:coreProperties>
</file>