
<file path=[Content_Types].xml><?xml version="1.0" encoding="utf-8"?>
<Types xmlns="http://schemas.openxmlformats.org/package/2006/content-types">
  <Default Extension="png" ContentType="image/png"/>
  <Default Extension="jpe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72" autoAdjust="0"/>
    <p:restoredTop sz="94484" autoAdjust="0"/>
  </p:normalViewPr>
  <p:slideViewPr>
    <p:cSldViewPr snapToGrid="0" snapToObjects="1">
      <p:cViewPr>
        <p:scale>
          <a:sx n="65" d="100"/>
          <a:sy n="65" d="100"/>
        </p:scale>
        <p:origin x="-13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A791BF2A-2EF5-49E2-B905-1A65A41ECA7E}" type="datetimeFigureOut">
              <a:rPr lang="en-US"/>
              <a:pPr/>
              <a:t>12/11/2013</a:t>
            </a:fld>
            <a:endParaRPr lang="en-US"/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8CC7060-8AB4-4558-A914-3D137E9245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22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F9428B7-1EDA-4D62-8A7C-3EB34FB5A761}" type="datetimeFigureOut">
              <a:rPr lang="en-US"/>
              <a:pPr>
                <a:defRPr/>
              </a:pPr>
              <a:t>12/11/2013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02B72D3-D0AF-4A3B-9C05-BA99555A38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4052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2B72D3-D0AF-4A3B-9C05-BA99555A387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872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284163" y="444500"/>
            <a:ext cx="8574087" cy="1468438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sz="4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284163" y="1906588"/>
            <a:ext cx="8575675" cy="138112"/>
            <a:chOff x="284163" y="1759424"/>
            <a:chExt cx="8576373" cy="137411"/>
          </a:xfrm>
        </p:grpSpPr>
        <p:sp>
          <p:nvSpPr>
            <p:cNvPr id="6" name="Rectangle 8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" name="Rectangle 9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" name="Rectangle 10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9" name="TextBox 11"/>
          <p:cNvSpPr txBox="1"/>
          <p:nvPr/>
        </p:nvSpPr>
        <p:spPr>
          <a:xfrm>
            <a:off x="8231188" y="444500"/>
            <a:ext cx="5873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600">
                <a:solidFill>
                  <a:schemeClr val="bg1"/>
                </a:solidFill>
                <a:latin typeface="+mn-lt"/>
                <a:cs typeface="+mn-cs"/>
                <a:sym typeface="Wingdings"/>
              </a:rPr>
              <a:t></a:t>
            </a:r>
            <a:endParaRPr sz="360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0" name="Rectangle 12"/>
          <p:cNvSpPr/>
          <p:nvPr/>
        </p:nvSpPr>
        <p:spPr>
          <a:xfrm>
            <a:off x="284163" y="6227763"/>
            <a:ext cx="8574087" cy="173037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anchor="b" anchorCtr="0"/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B4703-E87F-490C-AA32-D2F63E438B1F}" type="datetimeFigureOut">
              <a:rPr lang="en-US"/>
              <a:pPr>
                <a:defRPr/>
              </a:pPr>
              <a:t>12/11/2013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DCEC3-1371-48FD-BC17-C9259A311F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284163" y="452438"/>
            <a:ext cx="8575675" cy="138112"/>
            <a:chOff x="284163" y="1577847"/>
            <a:chExt cx="8576373" cy="137411"/>
          </a:xfrm>
        </p:grpSpPr>
        <p:sp>
          <p:nvSpPr>
            <p:cNvPr id="6" name="Rectangle 8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" name="Rectangle 9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" name="Rectangle 10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8DDF2-9FAB-478E-855B-A241BF9FB960}" type="datetimeFigureOut">
              <a:rPr lang="en-US"/>
              <a:pPr>
                <a:defRPr/>
              </a:pPr>
              <a:t>12/11/2013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429AB-E7DD-4C24-ABF5-272BD57F0A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284163" y="480218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sz="4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284163" y="6262688"/>
            <a:ext cx="8575675" cy="138112"/>
            <a:chOff x="284163" y="1759424"/>
            <a:chExt cx="8576373" cy="137411"/>
          </a:xfrm>
        </p:grpSpPr>
        <p:sp>
          <p:nvSpPr>
            <p:cNvPr id="7" name="Rectangle 9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" name="Rectangle 10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" name="Rectangle 11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anchor="b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67ADC-055D-4A46-8F26-33E31DC6D7EB}" type="datetimeFigureOut">
              <a:rPr lang="en-US"/>
              <a:pPr>
                <a:defRPr/>
              </a:pPr>
              <a:t>12/11/2013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9C482-A289-4402-BED4-6C7C3738ED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84163" y="4279900"/>
            <a:ext cx="8575675" cy="138113"/>
            <a:chOff x="284163" y="1759424"/>
            <a:chExt cx="8576373" cy="137411"/>
          </a:xfrm>
        </p:grpSpPr>
        <p:sp>
          <p:nvSpPr>
            <p:cNvPr id="6" name="Rectangle 9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" name="Rectangle 10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" name="Rectangle 11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/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3A4E2-107A-45EF-8608-2C520D042416}" type="datetimeFigureOut">
              <a:rPr lang="en-US"/>
              <a:pPr>
                <a:defRPr/>
              </a:pPr>
              <a:t>12/11/2013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788C9-02CE-42FA-8246-C5AD3808D6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1"/>
          <p:cNvSpPr/>
          <p:nvPr/>
        </p:nvSpPr>
        <p:spPr>
          <a:xfrm>
            <a:off x="284163" y="4267200"/>
            <a:ext cx="2743200" cy="2120900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sz="4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284163" y="461963"/>
            <a:ext cx="8575675" cy="136525"/>
            <a:chOff x="284163" y="1759424"/>
            <a:chExt cx="8576373" cy="137411"/>
          </a:xfrm>
        </p:grpSpPr>
        <p:sp>
          <p:nvSpPr>
            <p:cNvPr id="8" name="Rectangle 15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" name="Rectangle 16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0" name="Rectangle 17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C673B-7B3B-4CD7-923B-BA1CCD22E4A1}" type="datetimeFigureOut">
              <a:rPr lang="en-US"/>
              <a:pPr>
                <a:defRPr/>
              </a:pPr>
              <a:t>12/11/2013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F8BA5-C33B-4641-8287-EF7C9FEF45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3021013" y="4802188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sz="4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284163" y="6262688"/>
            <a:ext cx="8575675" cy="138112"/>
            <a:chOff x="284163" y="1759424"/>
            <a:chExt cx="8576373" cy="137411"/>
          </a:xfrm>
        </p:grpSpPr>
        <p:sp>
          <p:nvSpPr>
            <p:cNvPr id="9" name="Rectangle 9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0" name="Rectangle 10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" name="Rectangle 11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anchor="b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8DADF-19A1-4F82-803A-8550298715BE}" type="datetimeFigureOut">
              <a:rPr lang="en-US"/>
              <a:pPr>
                <a:defRPr/>
              </a:pPr>
              <a:t>12/11/2013</a:t>
            </a:fld>
            <a:endParaRPr lang="en-US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0BAF6-69F1-440C-A3C2-B5A22DF8DC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284163" y="455613"/>
            <a:ext cx="8574087" cy="11334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284163" y="1577975"/>
            <a:ext cx="8575675" cy="136525"/>
            <a:chOff x="284163" y="1577847"/>
            <a:chExt cx="8576373" cy="137411"/>
          </a:xfrm>
        </p:grpSpPr>
        <p:sp>
          <p:nvSpPr>
            <p:cNvPr id="6" name="Rectangle 8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" name="Rectangle 9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" name="Rectangle 10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66725-4DA6-40C8-9989-D7E8EAE242A4}" type="datetimeFigureOut">
              <a:rPr lang="en-US"/>
              <a:pPr>
                <a:defRPr/>
              </a:pPr>
              <a:t>12/11/2013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B0E40-8700-4531-A1C9-81884B3A5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 rot="5400000">
            <a:off x="5314156" y="2856707"/>
            <a:ext cx="5934075" cy="1135062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 rot="5400000">
            <a:off x="4658519" y="3355181"/>
            <a:ext cx="5934075" cy="138113"/>
            <a:chOff x="284163" y="1577847"/>
            <a:chExt cx="8576373" cy="137411"/>
          </a:xfrm>
        </p:grpSpPr>
        <p:sp>
          <p:nvSpPr>
            <p:cNvPr id="6" name="Rectangle 8"/>
            <p:cNvSpPr/>
            <p:nvPr/>
          </p:nvSpPr>
          <p:spPr>
            <a:xfrm>
              <a:off x="284162" y="1577847"/>
              <a:ext cx="159918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" name="Rectangle 9"/>
            <p:cNvSpPr/>
            <p:nvPr/>
          </p:nvSpPr>
          <p:spPr>
            <a:xfrm>
              <a:off x="1885637" y="1577847"/>
              <a:ext cx="2741779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" name="Rectangle 10"/>
            <p:cNvSpPr/>
            <p:nvPr/>
          </p:nvSpPr>
          <p:spPr>
            <a:xfrm>
              <a:off x="4627415" y="1577847"/>
              <a:ext cx="4233121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E80FF-209E-4F54-9320-18A3D8D247FF}" type="datetimeFigureOut">
              <a:rPr lang="en-US"/>
              <a:pPr>
                <a:defRPr/>
              </a:pPr>
              <a:t>12/11/2013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4F4B0-AA8F-4F2A-BD3A-BA8D7D29F4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284163" y="455613"/>
            <a:ext cx="8574087" cy="11334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284163" y="1577975"/>
            <a:ext cx="8575675" cy="136525"/>
            <a:chOff x="284163" y="1577847"/>
            <a:chExt cx="8576373" cy="137411"/>
          </a:xfrm>
        </p:grpSpPr>
        <p:sp>
          <p:nvSpPr>
            <p:cNvPr id="6" name="Rectangle 8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" name="Rectangle 9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" name="Rectangle 10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B7E70-21DE-4227-83FD-D9AF1979F0EF}" type="datetimeFigureOut">
              <a:rPr lang="en-US"/>
              <a:pPr>
                <a:defRPr/>
              </a:pPr>
              <a:t>12/11/2013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5DFEA-8CAA-4921-B1C6-805996DA46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/>
          <p:nvPr/>
        </p:nvSpPr>
        <p:spPr>
          <a:xfrm>
            <a:off x="284163" y="444500"/>
            <a:ext cx="8574087" cy="1468438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sz="4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284163" y="1906588"/>
            <a:ext cx="8575675" cy="138112"/>
            <a:chOff x="284163" y="1759424"/>
            <a:chExt cx="8576373" cy="137411"/>
          </a:xfrm>
        </p:grpSpPr>
        <p:sp>
          <p:nvSpPr>
            <p:cNvPr id="7" name="Rectangle 10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" name="Rectangle 11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0" name="Rectangle 12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11" name="TextBox 18"/>
          <p:cNvSpPr txBox="1"/>
          <p:nvPr/>
        </p:nvSpPr>
        <p:spPr>
          <a:xfrm>
            <a:off x="8231188" y="444500"/>
            <a:ext cx="5873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600">
                <a:solidFill>
                  <a:schemeClr val="bg1"/>
                </a:solidFill>
                <a:latin typeface="+mn-lt"/>
                <a:cs typeface="+mn-cs"/>
                <a:sym typeface="Wingdings"/>
              </a:rPr>
              <a:t></a:t>
            </a:r>
            <a:endParaRPr sz="360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anchor="b" anchorCtr="0"/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B7C59-1901-41B5-80F9-2047DAD36D89}" type="datetimeFigureOut">
              <a:rPr lang="en-US"/>
              <a:pPr>
                <a:defRPr/>
              </a:pPr>
              <a:t>12/11/2013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D292B-AC28-4AEA-83E4-8E4CAED5C7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284163" y="480218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sz="4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84163" y="6262688"/>
            <a:ext cx="8575675" cy="138112"/>
            <a:chOff x="284163" y="1759424"/>
            <a:chExt cx="8576373" cy="137411"/>
          </a:xfrm>
        </p:grpSpPr>
        <p:sp>
          <p:nvSpPr>
            <p:cNvPr id="6" name="Rectangle 9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" name="Rectangle 10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" name="Rectangle 11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9" name="TextBox 12"/>
          <p:cNvSpPr txBox="1"/>
          <p:nvPr/>
        </p:nvSpPr>
        <p:spPr>
          <a:xfrm>
            <a:off x="8231188" y="4802188"/>
            <a:ext cx="58737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600">
                <a:solidFill>
                  <a:schemeClr val="bg1"/>
                </a:solidFill>
                <a:latin typeface="+mn-lt"/>
                <a:cs typeface="+mn-cs"/>
                <a:sym typeface="Wingdings"/>
              </a:rPr>
              <a:t></a:t>
            </a:r>
            <a:endParaRPr sz="360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anchor="b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3922B-2C31-4BA7-A5E3-ECEAA829C0C9}" type="datetimeFigureOut">
              <a:rPr lang="en-US"/>
              <a:pPr>
                <a:defRPr/>
              </a:pPr>
              <a:t>12/11/2013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92E1A-B69D-4A93-A5A4-6A273A195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284163" y="480218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sz="4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284163" y="6262688"/>
            <a:ext cx="8575675" cy="138112"/>
            <a:chOff x="284163" y="1759424"/>
            <a:chExt cx="8576373" cy="137411"/>
          </a:xfrm>
        </p:grpSpPr>
        <p:sp>
          <p:nvSpPr>
            <p:cNvPr id="7" name="Rectangle 8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" name="Rectangle 9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" name="Rectangle 10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10" name="TextBox 11"/>
          <p:cNvSpPr txBox="1"/>
          <p:nvPr/>
        </p:nvSpPr>
        <p:spPr>
          <a:xfrm>
            <a:off x="8231188" y="4802188"/>
            <a:ext cx="58737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600">
                <a:solidFill>
                  <a:schemeClr val="bg1"/>
                </a:solidFill>
                <a:latin typeface="+mn-lt"/>
                <a:cs typeface="+mn-cs"/>
                <a:sym typeface="Wingdings"/>
              </a:rPr>
              <a:t></a:t>
            </a:r>
            <a:endParaRPr sz="360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/>
          <a:lstStyle>
            <a:lvl1pPr algn="l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6729C-927B-4BF3-A0DB-0F72F7AFDF56}" type="datetimeFigureOut">
              <a:rPr lang="en-US"/>
              <a:pPr>
                <a:defRPr/>
              </a:pPr>
              <a:t>12/11/2013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E8572-17ED-46AF-9B22-9F5BBFA34E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284163" y="455613"/>
            <a:ext cx="8574087" cy="11334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284163" y="1577975"/>
            <a:ext cx="8575675" cy="136525"/>
            <a:chOff x="284163" y="1577847"/>
            <a:chExt cx="8576373" cy="137411"/>
          </a:xfrm>
        </p:grpSpPr>
        <p:sp>
          <p:nvSpPr>
            <p:cNvPr id="7" name="Rectangle 9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" name="Rectangle 10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" name="Rectangle 11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38CAD-06CE-4F0E-93EB-5433626D9141}" type="datetimeFigureOut">
              <a:rPr lang="en-US"/>
              <a:pPr>
                <a:defRPr/>
              </a:pPr>
              <a:t>12/11/2013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306B2-761A-4BCF-855A-B665ACA1FA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/>
          <p:nvPr/>
        </p:nvSpPr>
        <p:spPr>
          <a:xfrm>
            <a:off x="284163" y="455613"/>
            <a:ext cx="8574087" cy="11334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284163" y="1577975"/>
            <a:ext cx="8575675" cy="136525"/>
            <a:chOff x="284163" y="1577847"/>
            <a:chExt cx="8576373" cy="137411"/>
          </a:xfrm>
        </p:grpSpPr>
        <p:sp>
          <p:nvSpPr>
            <p:cNvPr id="9" name="Rectangle 11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0" name="Rectangle 12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" name="Rectangle 13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43655-F734-490E-988D-709E8E71556D}" type="datetimeFigureOut">
              <a:rPr lang="en-US"/>
              <a:pPr>
                <a:defRPr/>
              </a:pPr>
              <a:t>12/11/2013</a:t>
            </a:fld>
            <a:endParaRPr lang="en-US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264B3-AA91-4957-9B85-D6F66BC893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/>
          <p:nvPr/>
        </p:nvSpPr>
        <p:spPr>
          <a:xfrm>
            <a:off x="284163" y="455613"/>
            <a:ext cx="8574087" cy="11334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284163" y="1577975"/>
            <a:ext cx="8575675" cy="136525"/>
            <a:chOff x="284163" y="1577847"/>
            <a:chExt cx="8576373" cy="137411"/>
          </a:xfrm>
        </p:grpSpPr>
        <p:sp>
          <p:nvSpPr>
            <p:cNvPr id="5" name="Rectangle 7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6" name="Rectangle 8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" name="Rectangle 9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419BC-15F0-4393-8A4A-E3F8CFD5E78C}" type="datetimeFigureOut">
              <a:rPr lang="en-US"/>
              <a:pPr>
                <a:defRPr/>
              </a:pPr>
              <a:t>12/11/2013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B6889-5F25-4877-AB31-696B009C11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84163" y="452438"/>
            <a:ext cx="8575675" cy="138112"/>
            <a:chOff x="284163" y="1577847"/>
            <a:chExt cx="8576373" cy="137411"/>
          </a:xfrm>
        </p:grpSpPr>
        <p:sp>
          <p:nvSpPr>
            <p:cNvPr id="3" name="Rectangle 5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4" name="Rectangle 6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5" name="Rectangle 7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43202-BA0F-48B3-B756-C2F0D14AAD6F}" type="datetimeFigureOut">
              <a:rPr lang="en-US"/>
              <a:pPr>
                <a:defRPr/>
              </a:pPr>
              <a:t>12/11/2013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89C7A-3277-4513-82A6-642E98C81A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781175" y="2133600"/>
            <a:ext cx="7077075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500" y="64373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3A9A72-6709-4472-AC76-7F15432F7B4A}" type="datetimeFigureOut">
              <a:rPr lang="en-US"/>
              <a:pPr>
                <a:defRPr/>
              </a:pPr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0025" y="6437313"/>
            <a:ext cx="612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166688"/>
            <a:ext cx="631825" cy="3603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9DE6ED-2EAC-4AFF-9FFF-D577AD82F4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238"/>
            <a:ext cx="8574087" cy="9683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</p:sldLayoutIdLst>
  <p:txStyles>
    <p:titleStyle>
      <a:lvl1pPr algn="r" rtl="0" fontAlgn="base">
        <a:spcBef>
          <a:spcPct val="0"/>
        </a:spcBef>
        <a:spcAft>
          <a:spcPct val="0"/>
        </a:spcAft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pitchFamily="34" charset="0"/>
        </a:defRPr>
      </a:lvl9pPr>
    </p:titleStyle>
    <p:bodyStyle>
      <a:lvl1pPr marL="454025" indent="-454025" algn="l" rtl="0" fontAlgn="base">
        <a:spcBef>
          <a:spcPts val="2000"/>
        </a:spcBef>
        <a:spcAft>
          <a:spcPct val="0"/>
        </a:spcAft>
        <a:buClr>
          <a:srgbClr val="A6A6A6"/>
        </a:buClr>
        <a:buSzPct val="90000"/>
        <a:buFont typeface="Wingdings" pitchFamily="2" charset="2"/>
        <a:buChar char="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914400" indent="-457200" algn="l" rtl="0" fontAlgn="base">
        <a:spcBef>
          <a:spcPts val="600"/>
        </a:spcBef>
        <a:spcAft>
          <a:spcPct val="0"/>
        </a:spcAft>
        <a:buClr>
          <a:srgbClr val="404040"/>
        </a:buClr>
        <a:buSzPct val="90000"/>
        <a:buFont typeface="Wingdings" pitchFamily="2" charset="2"/>
        <a:buChar char=""/>
        <a:defRPr sz="2200" kern="1200">
          <a:solidFill>
            <a:srgbClr val="262626"/>
          </a:solidFill>
          <a:latin typeface="+mn-lt"/>
          <a:ea typeface="+mn-ea"/>
          <a:cs typeface="+mn-cs"/>
        </a:defRPr>
      </a:lvl2pPr>
      <a:lvl3pPr marL="1260475" indent="-346075" algn="l" rtl="0" fontAlgn="base">
        <a:spcBef>
          <a:spcPts val="600"/>
        </a:spcBef>
        <a:spcAft>
          <a:spcPct val="0"/>
        </a:spcAft>
        <a:buClr>
          <a:srgbClr val="A6A6A6"/>
        </a:buClr>
        <a:buSzPct val="90000"/>
        <a:buFont typeface="Wingdings" pitchFamily="2" charset="2"/>
        <a:buChar char=""/>
        <a:defRPr sz="2000" kern="1200">
          <a:solidFill>
            <a:srgbClr val="262626"/>
          </a:solidFill>
          <a:latin typeface="+mn-lt"/>
          <a:ea typeface="+mn-ea"/>
          <a:cs typeface="+mn-cs"/>
        </a:defRPr>
      </a:lvl3pPr>
      <a:lvl4pPr marL="1600200" indent="-339725" algn="l" rtl="0" fontAlgn="base">
        <a:spcBef>
          <a:spcPts val="600"/>
        </a:spcBef>
        <a:spcAft>
          <a:spcPct val="0"/>
        </a:spcAft>
        <a:buClr>
          <a:srgbClr val="404040"/>
        </a:buClr>
        <a:buSzPct val="90000"/>
        <a:buFont typeface="Wingdings" pitchFamily="2" charset="2"/>
        <a:buChar char="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1939925" indent="-331788" algn="l" rtl="0" fontAlgn="base">
        <a:spcBef>
          <a:spcPts val="600"/>
        </a:spcBef>
        <a:spcAft>
          <a:spcPct val="0"/>
        </a:spcAft>
        <a:buClr>
          <a:srgbClr val="A6A6A6"/>
        </a:buClr>
        <a:buSzPct val="90000"/>
        <a:buFont typeface="Wingdings" pitchFamily="2" charset="2"/>
        <a:buChar char="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openlab.citytech.cuny.edu/delacruzconstruction/2013/11/20/summer-2013-builded-my-first-office-from-scratch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openlab.citytech.cuny.edu/delacruzconstruction/category/series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"/><Relationship Id="rId2" Type="http://schemas.openxmlformats.org/officeDocument/2006/relationships/hyperlink" Target="http://openlab.citytech.cuny.edu/delacruzconstruction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ctrTitle"/>
          </p:nvPr>
        </p:nvSpPr>
        <p:spPr bwMode="auto">
          <a:xfrm>
            <a:off x="420688" y="626244"/>
            <a:ext cx="7808912" cy="1087437"/>
          </a:xfrm>
          <a:noFill/>
        </p:spPr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US" b="1" dirty="0"/>
              <a:t>Custom &amp; Aesthetically Pleasant Carpentry</a:t>
            </a:r>
            <a:endParaRPr lang="en-US" dirty="0" smtClean="0"/>
          </a:p>
        </p:txBody>
      </p:sp>
      <p:sp>
        <p:nvSpPr>
          <p:cNvPr id="19458" name="Subtitle 2"/>
          <p:cNvSpPr>
            <a:spLocks noGrp="1"/>
          </p:cNvSpPr>
          <p:nvPr>
            <p:ph type="subTitle" idx="1"/>
          </p:nvPr>
        </p:nvSpPr>
        <p:spPr>
          <a:xfrm>
            <a:off x="476249" y="1531938"/>
            <a:ext cx="8404226" cy="485775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Clr>
                <a:srgbClr val="A6A6A6"/>
              </a:buClr>
            </a:pPr>
            <a:r>
              <a:rPr lang="en-US" dirty="0" smtClean="0"/>
              <a:t>Final Project					        De la Cruz Construction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20688" y="2538413"/>
            <a:ext cx="5380037" cy="26939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/>
              <a:t>2322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2" b="13531"/>
          <a:stretch/>
        </p:blipFill>
        <p:spPr>
          <a:xfrm>
            <a:off x="825911" y="2182761"/>
            <a:ext cx="7551174" cy="3775587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6573838" y="5851525"/>
            <a:ext cx="2306637" cy="457200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3800" dirty="0" smtClean="0">
                <a:solidFill>
                  <a:schemeClr val="tx1"/>
                </a:solidFill>
              </a:rPr>
              <a:t>December </a:t>
            </a:r>
            <a:r>
              <a:rPr lang="en-US" sz="3800" dirty="0">
                <a:solidFill>
                  <a:schemeClr val="tx1"/>
                </a:solidFill>
              </a:rPr>
              <a:t>9</a:t>
            </a:r>
            <a:r>
              <a:rPr lang="en-US" sz="3800" dirty="0" smtClean="0">
                <a:solidFill>
                  <a:schemeClr val="tx1"/>
                </a:solidFill>
              </a:rPr>
              <a:t>, 2013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4187"/>
            <a:ext cx="1799104" cy="13283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 (About the Blogger)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6" t="26488" r="28363" b="52220"/>
          <a:stretch/>
        </p:blipFill>
        <p:spPr bwMode="auto">
          <a:xfrm>
            <a:off x="284163" y="1716598"/>
            <a:ext cx="6072392" cy="1557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537" y="2495369"/>
            <a:ext cx="6516482" cy="4362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59436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2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60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strategic mission of </a:t>
            </a:r>
            <a:r>
              <a:rPr lang="en-US" i="1" dirty="0"/>
              <a:t>Custom &amp; Aesthetically Pleasant Carpentry</a:t>
            </a:r>
            <a:r>
              <a:rPr lang="en-US" dirty="0"/>
              <a:t> is to provide exceptional services in the interest of educating, helping and inspiring all readers by consistently uploading potential content pertaining to the carpentry </a:t>
            </a:r>
            <a:r>
              <a:rPr lang="en-US" dirty="0" smtClean="0"/>
              <a:t>field with especial attention to custom-made and aesthetic projects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36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Single Post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1277" y="2472189"/>
            <a:ext cx="4654960" cy="3899114"/>
          </a:xfrm>
        </p:spPr>
        <p:txBody>
          <a:bodyPr/>
          <a:lstStyle/>
          <a:p>
            <a:r>
              <a:rPr lang="en-US" sz="2000" dirty="0" smtClean="0"/>
              <a:t>Overall and detailed description of the topic </a:t>
            </a:r>
            <a:endParaRPr lang="en-US" sz="2000" dirty="0" smtClean="0"/>
          </a:p>
          <a:p>
            <a:r>
              <a:rPr lang="en-US" sz="2000" dirty="0" smtClean="0"/>
              <a:t>Project duration </a:t>
            </a:r>
            <a:endParaRPr lang="en-US" sz="2000" dirty="0" smtClean="0"/>
          </a:p>
          <a:p>
            <a:r>
              <a:rPr lang="en-US" sz="2000" dirty="0" smtClean="0"/>
              <a:t>Pros and cons </a:t>
            </a:r>
            <a:r>
              <a:rPr lang="en-US" sz="2000" dirty="0" smtClean="0"/>
              <a:t>of the materials, objects or techniques used. </a:t>
            </a:r>
            <a:endParaRPr lang="en-US" sz="2000" dirty="0" smtClean="0"/>
          </a:p>
          <a:p>
            <a:r>
              <a:rPr lang="en-US" sz="2000" dirty="0" smtClean="0"/>
              <a:t>Explanation of the differences </a:t>
            </a:r>
            <a:r>
              <a:rPr lang="en-US" sz="2000" dirty="0" smtClean="0"/>
              <a:t>and the result of </a:t>
            </a:r>
            <a:r>
              <a:rPr lang="en-US" sz="2000" dirty="0" smtClean="0"/>
              <a:t>each methods</a:t>
            </a:r>
            <a:endParaRPr lang="en-US" sz="2000" dirty="0" smtClean="0"/>
          </a:p>
          <a:p>
            <a:r>
              <a:rPr lang="en-US" sz="2000" dirty="0" smtClean="0"/>
              <a:t>External links </a:t>
            </a:r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7950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Post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70155" y="1769806"/>
            <a:ext cx="7728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>
                <a:latin typeface="Rockwell" panose="02060603020205020403" pitchFamily="18" charset="0"/>
              </a:rPr>
              <a:t>Narrative: Built my first office (from scratch)</a:t>
            </a:r>
            <a:endParaRPr lang="en-US" u="sng" dirty="0">
              <a:latin typeface="Rockwell" panose="020606030202050204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68" t="22259" r="32721" b="27419"/>
          <a:stretch/>
        </p:blipFill>
        <p:spPr bwMode="auto">
          <a:xfrm>
            <a:off x="284163" y="2271251"/>
            <a:ext cx="3894425" cy="3052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534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4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4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4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4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Blog Series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9768" y="2486939"/>
            <a:ext cx="4448482" cy="3992563"/>
          </a:xfrm>
        </p:spPr>
        <p:txBody>
          <a:bodyPr numCol="1"/>
          <a:lstStyle/>
          <a:p>
            <a:pPr algn="just"/>
            <a:r>
              <a:rPr lang="en-US" sz="2000" dirty="0" smtClean="0"/>
              <a:t>Materials used with specifications</a:t>
            </a:r>
          </a:p>
          <a:p>
            <a:pPr algn="just"/>
            <a:r>
              <a:rPr lang="en-US" sz="2000" dirty="0" smtClean="0"/>
              <a:t>Step by step process</a:t>
            </a:r>
          </a:p>
          <a:p>
            <a:pPr algn="just"/>
            <a:r>
              <a:rPr lang="en-US" sz="2000" dirty="0" smtClean="0"/>
              <a:t>Slideshow (pictures) showing the process development</a:t>
            </a:r>
          </a:p>
          <a:p>
            <a:pPr algn="just"/>
            <a:r>
              <a:rPr lang="en-US" sz="2000" dirty="0" smtClean="0"/>
              <a:t>An external link to keep on reading the following post of the series</a:t>
            </a:r>
          </a:p>
          <a:p>
            <a:pPr algn="just"/>
            <a:r>
              <a:rPr lang="en-US" sz="2000" dirty="0" smtClean="0"/>
              <a:t>Gave credit to whom credit is due</a:t>
            </a:r>
          </a:p>
          <a:p>
            <a:pPr algn="just"/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79502"/>
            <a:ext cx="7713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Post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7923" y="1967945"/>
            <a:ext cx="7860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latin typeface="Rockwell" panose="02060603020205020403" pitchFamily="18" charset="0"/>
              </a:rPr>
              <a:t>Storefront Renovation of a Mini Market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9" t="36658" r="24745" b="15095"/>
          <a:stretch/>
        </p:blipFill>
        <p:spPr bwMode="auto">
          <a:xfrm>
            <a:off x="486696" y="2602748"/>
            <a:ext cx="3900855" cy="2957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121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4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4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4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4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your time!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Thanks </a:t>
            </a:r>
            <a:r>
              <a:rPr lang="en-US" dirty="0" smtClean="0"/>
              <a:t>for listening !!</a:t>
            </a:r>
          </a:p>
          <a:p>
            <a:pPr marL="0" indent="0" algn="ctr">
              <a:buNone/>
            </a:pPr>
            <a:endParaRPr lang="en-US" dirty="0" smtClean="0"/>
          </a:p>
          <a:p>
            <a:r>
              <a:rPr lang="en-US" dirty="0" smtClean="0"/>
              <a:t>If interested, please subscribe to my blog: 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openlab.citytech.cuny.edu/delacruzconstruction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2" b="54955"/>
          <a:stretch/>
        </p:blipFill>
        <p:spPr>
          <a:xfrm>
            <a:off x="545692" y="4970207"/>
            <a:ext cx="8052618" cy="188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42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3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6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</a:majorFont>
      <a:minorFont>
        <a:latin typeface="Calibri"/>
        <a:ea typeface=""/>
        <a:cs typeface=""/>
        <a:font script="Jpan" typeface="ＭＳ ゴシック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1934</TotalTime>
  <Words>180</Words>
  <Application>Microsoft Office PowerPoint</Application>
  <PresentationFormat>On-screen Show (4:3)</PresentationFormat>
  <Paragraphs>30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Spectrum</vt:lpstr>
      <vt:lpstr>Custom &amp; Aesthetically Pleasant Carpentry</vt:lpstr>
      <vt:lpstr>Bio (About the Blogger)</vt:lpstr>
      <vt:lpstr>Mission Statement</vt:lpstr>
      <vt:lpstr>Typical Single Post</vt:lpstr>
      <vt:lpstr>Typical Blog Series</vt:lpstr>
      <vt:lpstr>Thank you for your time!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MICROSCOPIC STUDY</dc:title>
  <dc:creator>Josel De la Cruz</dc:creator>
  <cp:lastModifiedBy>Student</cp:lastModifiedBy>
  <cp:revision>86</cp:revision>
  <cp:lastPrinted>2011-12-13T04:55:08Z</cp:lastPrinted>
  <dcterms:created xsi:type="dcterms:W3CDTF">2011-12-04T00:44:50Z</dcterms:created>
  <dcterms:modified xsi:type="dcterms:W3CDTF">2013-12-11T21:01:57Z</dcterms:modified>
</cp:coreProperties>
</file>