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1"/>
  </p:sldMasterIdLst>
  <p:sldIdLst>
    <p:sldId id="256" r:id="rId2"/>
    <p:sldId id="259" r:id="rId3"/>
    <p:sldId id="284" r:id="rId4"/>
    <p:sldId id="261" r:id="rId5"/>
    <p:sldId id="274" r:id="rId6"/>
    <p:sldId id="263" r:id="rId7"/>
    <p:sldId id="268" r:id="rId8"/>
    <p:sldId id="264" r:id="rId9"/>
    <p:sldId id="265" r:id="rId10"/>
    <p:sldId id="266" r:id="rId11"/>
    <p:sldId id="269" r:id="rId12"/>
    <p:sldId id="270" r:id="rId13"/>
    <p:sldId id="267" r:id="rId14"/>
    <p:sldId id="271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5" r:id="rId23"/>
    <p:sldId id="281" r:id="rId24"/>
    <p:sldId id="286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92394-0361-4874-8CE0-7AC7FFAC4FC8}" v="1" dt="2019-05-13T02:13:54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sz="3000" dirty="0">
              <a:solidFill>
                <a:schemeClr val="bg1"/>
              </a:solidFill>
              <a:latin typeface="Gill Sans MT"/>
            </a:rPr>
            <a:t>Equipment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Goals VS Results</a:t>
          </a: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Takeaways</a:t>
          </a: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BDF25A76-05EB-476B-BFE9-2EE0A3634178}" type="pres">
      <dgm:prSet presAssocID="{0BEF68B8-1228-47BB-83B5-7B9CD1E3F84E}" presName="text_2" presStyleLbl="node1" presStyleIdx="1" presStyleCnt="3">
        <dgm:presLayoutVars>
          <dgm:bulletEnabled val="1"/>
        </dgm:presLayoutVars>
      </dgm:prSet>
      <dgm:spPr/>
    </dgm:pt>
    <dgm:pt modelId="{1640963A-A659-4BE4-A2F9-B5517F1D9EB0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3A53CBB0-D339-4083-BD52-2769E912A219}" type="pres">
      <dgm:prSet presAssocID="{5605D28D-2CE6-4513-8566-952984E21E14}" presName="text_3" presStyleLbl="node1" presStyleIdx="2" presStyleCnt="3">
        <dgm:presLayoutVars>
          <dgm:bulletEnabled val="1"/>
        </dgm:presLayoutVars>
      </dgm:prSet>
      <dgm:spPr/>
    </dgm:pt>
    <dgm:pt modelId="{4EB59E44-E28E-4BC3-97BC-E5B6D4179B39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D50D5227-79F2-4FB9-8CFE-9DE43660887C}" type="presOf" srcId="{5605D28D-2CE6-4513-8566-952984E21E14}" destId="{3A53CBB0-D339-4083-BD52-2769E912A219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9984C867-F017-4DAD-9EA8-1C4439DDE5CC}" type="presOf" srcId="{6750AC01-D39D-4F3A-9DC8-2A211EE986A2}" destId="{58319267-C71E-43C9-94E1-827D0616C7A7}" srcOrd="0" destOrd="0" presId="urn:microsoft.com/office/officeart/2008/layout/VerticalCurvedList"/>
    <dgm:cxn modelId="{F02DBB78-7B14-4CF0-96BC-9291F73DAE47}" type="presOf" srcId="{0BEF68B8-1228-47BB-83B5-7B9CD1E3F84E}" destId="{BDF25A76-05EB-476B-BFE9-2EE0A3634178}" srcOrd="0" destOrd="0" presId="urn:microsoft.com/office/officeart/2008/layout/VerticalCurvedList"/>
    <dgm:cxn modelId="{F4FEE981-8E70-44CE-BF0C-F7764B8C2A9F}" type="presOf" srcId="{CA077D98-8478-47EA-B6A9-99ACE60C64D4}" destId="{D79B43FC-100B-4A0D-A4D5-0D2D04B99064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B69983AF-DF77-47AC-BE81-122A8B072594}" type="presOf" srcId="{7E5AA53B-3EEE-4DE4-BB81-9044890C2946}" destId="{57806726-6E60-4ACC-9C1C-7DF9CC365A10}" srcOrd="0" destOrd="0" presId="urn:microsoft.com/office/officeart/2008/layout/VerticalCurvedList"/>
    <dgm:cxn modelId="{DB2C0963-B370-484D-A40D-1799CFE7C839}" type="presParOf" srcId="{57806726-6E60-4ACC-9C1C-7DF9CC365A10}" destId="{90561C55-3C6E-4D53-85E1-2C50BCDDA392}" srcOrd="0" destOrd="0" presId="urn:microsoft.com/office/officeart/2008/layout/VerticalCurvedList"/>
    <dgm:cxn modelId="{803097A4-3257-410A-A8D8-054B80825BA7}" type="presParOf" srcId="{90561C55-3C6E-4D53-85E1-2C50BCDDA392}" destId="{B6CD42EC-5AD4-4004-AE5B-47EDA668DAA8}" srcOrd="0" destOrd="0" presId="urn:microsoft.com/office/officeart/2008/layout/VerticalCurvedList"/>
    <dgm:cxn modelId="{332BFB51-54C9-4C75-966F-9DD5EC109D25}" type="presParOf" srcId="{B6CD42EC-5AD4-4004-AE5B-47EDA668DAA8}" destId="{963B8EE3-40CC-4A0A-B420-D0BF920973CE}" srcOrd="0" destOrd="0" presId="urn:microsoft.com/office/officeart/2008/layout/VerticalCurvedList"/>
    <dgm:cxn modelId="{F3C28D41-96D8-4CA4-B580-BF16C14EB5F0}" type="presParOf" srcId="{B6CD42EC-5AD4-4004-AE5B-47EDA668DAA8}" destId="{D79B43FC-100B-4A0D-A4D5-0D2D04B99064}" srcOrd="1" destOrd="0" presId="urn:microsoft.com/office/officeart/2008/layout/VerticalCurvedList"/>
    <dgm:cxn modelId="{8B391809-4154-4945-B9E8-B7C3C7C2A290}" type="presParOf" srcId="{B6CD42EC-5AD4-4004-AE5B-47EDA668DAA8}" destId="{3CAD8DA1-8D53-445C-ACE8-D8449E4F0F55}" srcOrd="2" destOrd="0" presId="urn:microsoft.com/office/officeart/2008/layout/VerticalCurvedList"/>
    <dgm:cxn modelId="{8A86700D-EA81-43DF-883F-653842570B78}" type="presParOf" srcId="{B6CD42EC-5AD4-4004-AE5B-47EDA668DAA8}" destId="{429CABD1-4116-474B-81BF-735E2CA9DD00}" srcOrd="3" destOrd="0" presId="urn:microsoft.com/office/officeart/2008/layout/VerticalCurvedList"/>
    <dgm:cxn modelId="{3E3A0C98-A38F-4052-9046-4C3F08DA72AE}" type="presParOf" srcId="{90561C55-3C6E-4D53-85E1-2C50BCDDA392}" destId="{58319267-C71E-43C9-94E1-827D0616C7A7}" srcOrd="1" destOrd="0" presId="urn:microsoft.com/office/officeart/2008/layout/VerticalCurvedList"/>
    <dgm:cxn modelId="{CDAD6707-EBE4-458F-BCE1-65C4B0B8EB2A}" type="presParOf" srcId="{90561C55-3C6E-4D53-85E1-2C50BCDDA392}" destId="{79F9B8A9-2412-4B74-84A9-69422DB81CDC}" srcOrd="2" destOrd="0" presId="urn:microsoft.com/office/officeart/2008/layout/VerticalCurvedList"/>
    <dgm:cxn modelId="{36430BAE-092B-4B45-80C8-BE5F192DF603}" type="presParOf" srcId="{79F9B8A9-2412-4B74-84A9-69422DB81CDC}" destId="{07CB3071-D555-47DA-A36A-69EB91531FD8}" srcOrd="0" destOrd="0" presId="urn:microsoft.com/office/officeart/2008/layout/VerticalCurvedList"/>
    <dgm:cxn modelId="{77A149E0-1123-403B-8EE7-3603C326950F}" type="presParOf" srcId="{90561C55-3C6E-4D53-85E1-2C50BCDDA392}" destId="{BDF25A76-05EB-476B-BFE9-2EE0A3634178}" srcOrd="3" destOrd="0" presId="urn:microsoft.com/office/officeart/2008/layout/VerticalCurvedList"/>
    <dgm:cxn modelId="{C4F5DC90-FDBE-404E-A822-78181787A5BE}" type="presParOf" srcId="{90561C55-3C6E-4D53-85E1-2C50BCDDA392}" destId="{1640963A-A659-4BE4-A2F9-B5517F1D9EB0}" srcOrd="4" destOrd="0" presId="urn:microsoft.com/office/officeart/2008/layout/VerticalCurvedList"/>
    <dgm:cxn modelId="{BDF95B5D-263C-4587-AE1E-C2F1BB0BF6BD}" type="presParOf" srcId="{1640963A-A659-4BE4-A2F9-B5517F1D9EB0}" destId="{3F8116AC-FAC3-4E95-9865-93CCFEB191B9}" srcOrd="0" destOrd="0" presId="urn:microsoft.com/office/officeart/2008/layout/VerticalCurvedList"/>
    <dgm:cxn modelId="{C054C637-7811-4261-9BB2-AB01F9BA657A}" type="presParOf" srcId="{90561C55-3C6E-4D53-85E1-2C50BCDDA392}" destId="{3A53CBB0-D339-4083-BD52-2769E912A219}" srcOrd="5" destOrd="0" presId="urn:microsoft.com/office/officeart/2008/layout/VerticalCurvedList"/>
    <dgm:cxn modelId="{3199A5C6-70E2-49A7-96F2-577CDE98C833}" type="presParOf" srcId="{90561C55-3C6E-4D53-85E1-2C50BCDDA392}" destId="{4EB59E44-E28E-4BC3-97BC-E5B6D4179B39}" srcOrd="6" destOrd="0" presId="urn:microsoft.com/office/officeart/2008/layout/VerticalCurvedList"/>
    <dgm:cxn modelId="{9014052E-3CF4-4D27-A1C9-8F897C7B96BC}" type="presParOf" srcId="{4EB59E44-E28E-4BC3-97BC-E5B6D4179B39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930D9A-21D2-49CC-B467-6803224186A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500E73-A4D5-4C20-9B93-1503315BAE92}">
      <dgm:prSet/>
      <dgm:spPr/>
      <dgm:t>
        <a:bodyPr/>
        <a:lstStyle/>
        <a:p>
          <a:r>
            <a:rPr lang="en-US"/>
            <a:t>Change in editing format</a:t>
          </a:r>
        </a:p>
      </dgm:t>
    </dgm:pt>
    <dgm:pt modelId="{A26B9ECE-805D-4D98-AC0B-B185C7A72BBA}" type="parTrans" cxnId="{4EC51751-4CB6-4A45-8E52-C45313060F93}">
      <dgm:prSet/>
      <dgm:spPr/>
      <dgm:t>
        <a:bodyPr/>
        <a:lstStyle/>
        <a:p>
          <a:endParaRPr lang="en-US"/>
        </a:p>
      </dgm:t>
    </dgm:pt>
    <dgm:pt modelId="{F5885423-9CBF-4313-8143-0BC2DE178A96}" type="sibTrans" cxnId="{4EC51751-4CB6-4A45-8E52-C45313060F93}">
      <dgm:prSet/>
      <dgm:spPr/>
      <dgm:t>
        <a:bodyPr/>
        <a:lstStyle/>
        <a:p>
          <a:endParaRPr lang="en-US"/>
        </a:p>
      </dgm:t>
    </dgm:pt>
    <dgm:pt modelId="{E7A1D5B4-E3CE-45EB-9611-036401C99641}">
      <dgm:prSet/>
      <dgm:spPr/>
      <dgm:t>
        <a:bodyPr/>
        <a:lstStyle/>
        <a:p>
          <a:r>
            <a:rPr lang="en-US"/>
            <a:t>Editing days before presentation</a:t>
          </a:r>
        </a:p>
      </dgm:t>
    </dgm:pt>
    <dgm:pt modelId="{5787E5D4-1B60-49DE-A55B-3A9F01212B06}" type="parTrans" cxnId="{BF2E5447-51A0-4C15-878C-58771AE8B351}">
      <dgm:prSet/>
      <dgm:spPr/>
      <dgm:t>
        <a:bodyPr/>
        <a:lstStyle/>
        <a:p>
          <a:endParaRPr lang="en-US"/>
        </a:p>
      </dgm:t>
    </dgm:pt>
    <dgm:pt modelId="{7DE6B50A-A740-46EE-B41B-E978CDCE2C08}" type="sibTrans" cxnId="{BF2E5447-51A0-4C15-878C-58771AE8B351}">
      <dgm:prSet/>
      <dgm:spPr/>
      <dgm:t>
        <a:bodyPr/>
        <a:lstStyle/>
        <a:p>
          <a:endParaRPr lang="en-US"/>
        </a:p>
      </dgm:t>
    </dgm:pt>
    <dgm:pt modelId="{DCB502FA-E420-4104-B150-8DDF10D17F15}" type="pres">
      <dgm:prSet presAssocID="{B2930D9A-21D2-49CC-B467-6803224186A3}" presName="linear" presStyleCnt="0">
        <dgm:presLayoutVars>
          <dgm:animLvl val="lvl"/>
          <dgm:resizeHandles val="exact"/>
        </dgm:presLayoutVars>
      </dgm:prSet>
      <dgm:spPr/>
    </dgm:pt>
    <dgm:pt modelId="{1FDD24E9-B418-4995-987B-642A93033022}" type="pres">
      <dgm:prSet presAssocID="{E9500E73-A4D5-4C20-9B93-1503315BAE9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4E5F706-8A6F-45FB-9D3A-6CE44AA6EA82}" type="pres">
      <dgm:prSet presAssocID="{F5885423-9CBF-4313-8143-0BC2DE178A96}" presName="spacer" presStyleCnt="0"/>
      <dgm:spPr/>
    </dgm:pt>
    <dgm:pt modelId="{09A8A289-E03C-4AEA-B77D-48273FD7853E}" type="pres">
      <dgm:prSet presAssocID="{E7A1D5B4-E3CE-45EB-9611-036401C9964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875B823-E118-47A5-9638-B4339F48365D}" type="presOf" srcId="{E7A1D5B4-E3CE-45EB-9611-036401C99641}" destId="{09A8A289-E03C-4AEA-B77D-48273FD7853E}" srcOrd="0" destOrd="0" presId="urn:microsoft.com/office/officeart/2005/8/layout/vList2"/>
    <dgm:cxn modelId="{BF2E5447-51A0-4C15-878C-58771AE8B351}" srcId="{B2930D9A-21D2-49CC-B467-6803224186A3}" destId="{E7A1D5B4-E3CE-45EB-9611-036401C99641}" srcOrd="1" destOrd="0" parTransId="{5787E5D4-1B60-49DE-A55B-3A9F01212B06}" sibTransId="{7DE6B50A-A740-46EE-B41B-E978CDCE2C08}"/>
    <dgm:cxn modelId="{4EC51751-4CB6-4A45-8E52-C45313060F93}" srcId="{B2930D9A-21D2-49CC-B467-6803224186A3}" destId="{E9500E73-A4D5-4C20-9B93-1503315BAE92}" srcOrd="0" destOrd="0" parTransId="{A26B9ECE-805D-4D98-AC0B-B185C7A72BBA}" sibTransId="{F5885423-9CBF-4313-8143-0BC2DE178A96}"/>
    <dgm:cxn modelId="{927A47AF-7C7C-471F-8223-4CED4F01E33C}" type="presOf" srcId="{B2930D9A-21D2-49CC-B467-6803224186A3}" destId="{DCB502FA-E420-4104-B150-8DDF10D17F15}" srcOrd="0" destOrd="0" presId="urn:microsoft.com/office/officeart/2005/8/layout/vList2"/>
    <dgm:cxn modelId="{79BBE0CD-46FC-4DF0-8AB2-26B4C6E9E67D}" type="presOf" srcId="{E9500E73-A4D5-4C20-9B93-1503315BAE92}" destId="{1FDD24E9-B418-4995-987B-642A93033022}" srcOrd="0" destOrd="0" presId="urn:microsoft.com/office/officeart/2005/8/layout/vList2"/>
    <dgm:cxn modelId="{85C70937-22CD-4119-B8A9-5F80AF893BB5}" type="presParOf" srcId="{DCB502FA-E420-4104-B150-8DDF10D17F15}" destId="{1FDD24E9-B418-4995-987B-642A93033022}" srcOrd="0" destOrd="0" presId="urn:microsoft.com/office/officeart/2005/8/layout/vList2"/>
    <dgm:cxn modelId="{4021E1E6-1409-4F9A-A726-FFAFCF6645AB}" type="presParOf" srcId="{DCB502FA-E420-4104-B150-8DDF10D17F15}" destId="{14E5F706-8A6F-45FB-9D3A-6CE44AA6EA82}" srcOrd="1" destOrd="0" presId="urn:microsoft.com/office/officeart/2005/8/layout/vList2"/>
    <dgm:cxn modelId="{55F76633-7ADD-4CFF-90D9-25627243755D}" type="presParOf" srcId="{DCB502FA-E420-4104-B150-8DDF10D17F15}" destId="{09A8A289-E03C-4AEA-B77D-48273FD7853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C1296C-D11D-44E1-B642-5EA8FF6BE82C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25916E-DDE3-4EE4-91FE-9E8D89B24068}">
      <dgm:prSet/>
      <dgm:spPr/>
      <dgm:t>
        <a:bodyPr/>
        <a:lstStyle/>
        <a:p>
          <a:r>
            <a:rPr lang="en-US"/>
            <a:t>Andrew Pawluk</a:t>
          </a:r>
        </a:p>
      </dgm:t>
    </dgm:pt>
    <dgm:pt modelId="{AC36C57B-1BCC-4F2A-85B6-EF4D85538025}" type="parTrans" cxnId="{12199D40-C74C-40DF-B7C1-7951495F4ABB}">
      <dgm:prSet/>
      <dgm:spPr/>
      <dgm:t>
        <a:bodyPr/>
        <a:lstStyle/>
        <a:p>
          <a:endParaRPr lang="en-US"/>
        </a:p>
      </dgm:t>
    </dgm:pt>
    <dgm:pt modelId="{4B0E2570-0470-4E50-8F4B-86FAA4E5841C}" type="sibTrans" cxnId="{12199D40-C74C-40DF-B7C1-7951495F4ABB}">
      <dgm:prSet/>
      <dgm:spPr/>
      <dgm:t>
        <a:bodyPr/>
        <a:lstStyle/>
        <a:p>
          <a:endParaRPr lang="en-US"/>
        </a:p>
      </dgm:t>
    </dgm:pt>
    <dgm:pt modelId="{BD173EA6-2E6A-4CF9-BC99-4FDF674F2F6A}">
      <dgm:prSet/>
      <dgm:spPr/>
      <dgm:t>
        <a:bodyPr/>
        <a:lstStyle/>
        <a:p>
          <a:r>
            <a:rPr lang="en-US"/>
            <a:t>Vince Valdez</a:t>
          </a:r>
        </a:p>
      </dgm:t>
    </dgm:pt>
    <dgm:pt modelId="{15DF375D-97D9-47FF-8120-A4DFB1562BFA}" type="parTrans" cxnId="{7588070B-98C2-41E7-A272-F726A15D14DD}">
      <dgm:prSet/>
      <dgm:spPr/>
      <dgm:t>
        <a:bodyPr/>
        <a:lstStyle/>
        <a:p>
          <a:endParaRPr lang="en-US"/>
        </a:p>
      </dgm:t>
    </dgm:pt>
    <dgm:pt modelId="{4D737B9C-8D33-4B2E-901B-19C3D7BA5157}" type="sibTrans" cxnId="{7588070B-98C2-41E7-A272-F726A15D14DD}">
      <dgm:prSet/>
      <dgm:spPr/>
      <dgm:t>
        <a:bodyPr/>
        <a:lstStyle/>
        <a:p>
          <a:endParaRPr lang="en-US"/>
        </a:p>
      </dgm:t>
    </dgm:pt>
    <dgm:pt modelId="{1A6A0994-381D-4DB3-95DB-A2ABF84943EB}">
      <dgm:prSet/>
      <dgm:spPr/>
      <dgm:t>
        <a:bodyPr/>
        <a:lstStyle/>
        <a:p>
          <a:r>
            <a:rPr lang="en-US"/>
            <a:t>Tatyana Price</a:t>
          </a:r>
        </a:p>
      </dgm:t>
    </dgm:pt>
    <dgm:pt modelId="{6A34B057-BD8E-4A12-8B9E-D037AC3396FE}" type="parTrans" cxnId="{53348BA8-D1EE-42D1-B8B5-F4C93EA0B7D9}">
      <dgm:prSet/>
      <dgm:spPr/>
      <dgm:t>
        <a:bodyPr/>
        <a:lstStyle/>
        <a:p>
          <a:endParaRPr lang="en-US"/>
        </a:p>
      </dgm:t>
    </dgm:pt>
    <dgm:pt modelId="{A264035E-6AEA-43D2-AF90-15CF6F3B6457}" type="sibTrans" cxnId="{53348BA8-D1EE-42D1-B8B5-F4C93EA0B7D9}">
      <dgm:prSet/>
      <dgm:spPr/>
      <dgm:t>
        <a:bodyPr/>
        <a:lstStyle/>
        <a:p>
          <a:endParaRPr lang="en-US"/>
        </a:p>
      </dgm:t>
    </dgm:pt>
    <dgm:pt modelId="{B26C2D2F-3DFA-4BF0-8D61-AF1CC13DA456}">
      <dgm:prSet/>
      <dgm:spPr/>
      <dgm:t>
        <a:bodyPr/>
        <a:lstStyle/>
        <a:p>
          <a:r>
            <a:rPr lang="en-US"/>
            <a:t>Ryoya Terao</a:t>
          </a:r>
          <a:endParaRPr lang="en-US" dirty="0"/>
        </a:p>
      </dgm:t>
    </dgm:pt>
    <dgm:pt modelId="{85D57A32-523B-4938-B571-69E56AA67C58}" type="parTrans" cxnId="{BB598A0F-9C48-4F04-B314-A56F14A18556}">
      <dgm:prSet/>
      <dgm:spPr/>
      <dgm:t>
        <a:bodyPr/>
        <a:lstStyle/>
        <a:p>
          <a:endParaRPr lang="en-US"/>
        </a:p>
      </dgm:t>
    </dgm:pt>
    <dgm:pt modelId="{1E060709-13AA-4839-8147-4ED68BFDF098}" type="sibTrans" cxnId="{BB598A0F-9C48-4F04-B314-A56F14A18556}">
      <dgm:prSet/>
      <dgm:spPr/>
      <dgm:t>
        <a:bodyPr/>
        <a:lstStyle/>
        <a:p>
          <a:endParaRPr lang="en-US"/>
        </a:p>
      </dgm:t>
    </dgm:pt>
    <dgm:pt modelId="{D6576FCE-FBED-4619-A7DD-891EEE602DC9}" type="pres">
      <dgm:prSet presAssocID="{CAC1296C-D11D-44E1-B642-5EA8FF6BE82C}" presName="vert0" presStyleCnt="0">
        <dgm:presLayoutVars>
          <dgm:dir/>
          <dgm:animOne val="branch"/>
          <dgm:animLvl val="lvl"/>
        </dgm:presLayoutVars>
      </dgm:prSet>
      <dgm:spPr/>
    </dgm:pt>
    <dgm:pt modelId="{365FB03D-0B52-4375-8CCC-BFE37DD7D118}" type="pres">
      <dgm:prSet presAssocID="{6725916E-DDE3-4EE4-91FE-9E8D89B24068}" presName="thickLine" presStyleLbl="alignNode1" presStyleIdx="0" presStyleCnt="4"/>
      <dgm:spPr/>
    </dgm:pt>
    <dgm:pt modelId="{BA79CE91-A60E-41FC-91B1-0F6631D99F7C}" type="pres">
      <dgm:prSet presAssocID="{6725916E-DDE3-4EE4-91FE-9E8D89B24068}" presName="horz1" presStyleCnt="0"/>
      <dgm:spPr/>
    </dgm:pt>
    <dgm:pt modelId="{017B62AC-FA3C-4A0F-A1AE-B52CC4CD16BA}" type="pres">
      <dgm:prSet presAssocID="{6725916E-DDE3-4EE4-91FE-9E8D89B24068}" presName="tx1" presStyleLbl="revTx" presStyleIdx="0" presStyleCnt="4"/>
      <dgm:spPr/>
    </dgm:pt>
    <dgm:pt modelId="{4567C06B-A355-4C01-BEDF-690DB9BD643A}" type="pres">
      <dgm:prSet presAssocID="{6725916E-DDE3-4EE4-91FE-9E8D89B24068}" presName="vert1" presStyleCnt="0"/>
      <dgm:spPr/>
    </dgm:pt>
    <dgm:pt modelId="{4A48C0AE-99C5-4E93-9CC2-A3A59B13CA62}" type="pres">
      <dgm:prSet presAssocID="{BD173EA6-2E6A-4CF9-BC99-4FDF674F2F6A}" presName="thickLine" presStyleLbl="alignNode1" presStyleIdx="1" presStyleCnt="4"/>
      <dgm:spPr/>
    </dgm:pt>
    <dgm:pt modelId="{BB1A2228-05BF-4E18-8EF7-A3F7E4D744A0}" type="pres">
      <dgm:prSet presAssocID="{BD173EA6-2E6A-4CF9-BC99-4FDF674F2F6A}" presName="horz1" presStyleCnt="0"/>
      <dgm:spPr/>
    </dgm:pt>
    <dgm:pt modelId="{404D3DB2-0E0F-4EE6-A325-D762939E8DE4}" type="pres">
      <dgm:prSet presAssocID="{BD173EA6-2E6A-4CF9-BC99-4FDF674F2F6A}" presName="tx1" presStyleLbl="revTx" presStyleIdx="1" presStyleCnt="4"/>
      <dgm:spPr/>
    </dgm:pt>
    <dgm:pt modelId="{17EDD0FF-10A7-4FD2-8E7C-B06BA31FC9CC}" type="pres">
      <dgm:prSet presAssocID="{BD173EA6-2E6A-4CF9-BC99-4FDF674F2F6A}" presName="vert1" presStyleCnt="0"/>
      <dgm:spPr/>
    </dgm:pt>
    <dgm:pt modelId="{CC9AEA3A-4C40-4111-851B-437565BC068B}" type="pres">
      <dgm:prSet presAssocID="{1A6A0994-381D-4DB3-95DB-A2ABF84943EB}" presName="thickLine" presStyleLbl="alignNode1" presStyleIdx="2" presStyleCnt="4"/>
      <dgm:spPr/>
    </dgm:pt>
    <dgm:pt modelId="{31E7A8AC-0F02-42E2-B1AF-7D1759ACDD10}" type="pres">
      <dgm:prSet presAssocID="{1A6A0994-381D-4DB3-95DB-A2ABF84943EB}" presName="horz1" presStyleCnt="0"/>
      <dgm:spPr/>
    </dgm:pt>
    <dgm:pt modelId="{9F0CE11A-DF42-4F6D-81DF-38E79C87012D}" type="pres">
      <dgm:prSet presAssocID="{1A6A0994-381D-4DB3-95DB-A2ABF84943EB}" presName="tx1" presStyleLbl="revTx" presStyleIdx="2" presStyleCnt="4"/>
      <dgm:spPr/>
    </dgm:pt>
    <dgm:pt modelId="{8B723A49-C6F7-422D-B7F3-1C8024C01B09}" type="pres">
      <dgm:prSet presAssocID="{1A6A0994-381D-4DB3-95DB-A2ABF84943EB}" presName="vert1" presStyleCnt="0"/>
      <dgm:spPr/>
    </dgm:pt>
    <dgm:pt modelId="{61805C02-EB00-4FED-B19C-48A26DC98821}" type="pres">
      <dgm:prSet presAssocID="{B26C2D2F-3DFA-4BF0-8D61-AF1CC13DA456}" presName="thickLine" presStyleLbl="alignNode1" presStyleIdx="3" presStyleCnt="4"/>
      <dgm:spPr/>
    </dgm:pt>
    <dgm:pt modelId="{E9FD8C51-994B-489F-8A51-9C61F4606906}" type="pres">
      <dgm:prSet presAssocID="{B26C2D2F-3DFA-4BF0-8D61-AF1CC13DA456}" presName="horz1" presStyleCnt="0"/>
      <dgm:spPr/>
    </dgm:pt>
    <dgm:pt modelId="{B69A99C3-A40D-4FF6-8000-CA29A9BD85DB}" type="pres">
      <dgm:prSet presAssocID="{B26C2D2F-3DFA-4BF0-8D61-AF1CC13DA456}" presName="tx1" presStyleLbl="revTx" presStyleIdx="3" presStyleCnt="4"/>
      <dgm:spPr/>
    </dgm:pt>
    <dgm:pt modelId="{3AB7F290-A196-4489-A180-DF837990D7D7}" type="pres">
      <dgm:prSet presAssocID="{B26C2D2F-3DFA-4BF0-8D61-AF1CC13DA456}" presName="vert1" presStyleCnt="0"/>
      <dgm:spPr/>
    </dgm:pt>
  </dgm:ptLst>
  <dgm:cxnLst>
    <dgm:cxn modelId="{7588070B-98C2-41E7-A272-F726A15D14DD}" srcId="{CAC1296C-D11D-44E1-B642-5EA8FF6BE82C}" destId="{BD173EA6-2E6A-4CF9-BC99-4FDF674F2F6A}" srcOrd="1" destOrd="0" parTransId="{15DF375D-97D9-47FF-8120-A4DFB1562BFA}" sibTransId="{4D737B9C-8D33-4B2E-901B-19C3D7BA5157}"/>
    <dgm:cxn modelId="{BB598A0F-9C48-4F04-B314-A56F14A18556}" srcId="{CAC1296C-D11D-44E1-B642-5EA8FF6BE82C}" destId="{B26C2D2F-3DFA-4BF0-8D61-AF1CC13DA456}" srcOrd="3" destOrd="0" parTransId="{85D57A32-523B-4938-B571-69E56AA67C58}" sibTransId="{1E060709-13AA-4839-8147-4ED68BFDF098}"/>
    <dgm:cxn modelId="{12199D40-C74C-40DF-B7C1-7951495F4ABB}" srcId="{CAC1296C-D11D-44E1-B642-5EA8FF6BE82C}" destId="{6725916E-DDE3-4EE4-91FE-9E8D89B24068}" srcOrd="0" destOrd="0" parTransId="{AC36C57B-1BCC-4F2A-85B6-EF4D85538025}" sibTransId="{4B0E2570-0470-4E50-8F4B-86FAA4E5841C}"/>
    <dgm:cxn modelId="{F8C9EF5E-776E-4969-A692-5CC651883FD8}" type="presOf" srcId="{CAC1296C-D11D-44E1-B642-5EA8FF6BE82C}" destId="{D6576FCE-FBED-4619-A7DD-891EEE602DC9}" srcOrd="0" destOrd="0" presId="urn:microsoft.com/office/officeart/2008/layout/LinedList"/>
    <dgm:cxn modelId="{53348BA8-D1EE-42D1-B8B5-F4C93EA0B7D9}" srcId="{CAC1296C-D11D-44E1-B642-5EA8FF6BE82C}" destId="{1A6A0994-381D-4DB3-95DB-A2ABF84943EB}" srcOrd="2" destOrd="0" parTransId="{6A34B057-BD8E-4A12-8B9E-D037AC3396FE}" sibTransId="{A264035E-6AEA-43D2-AF90-15CF6F3B6457}"/>
    <dgm:cxn modelId="{FA78DDAC-174F-4FBF-87D6-028CAE3B37E9}" type="presOf" srcId="{B26C2D2F-3DFA-4BF0-8D61-AF1CC13DA456}" destId="{B69A99C3-A40D-4FF6-8000-CA29A9BD85DB}" srcOrd="0" destOrd="0" presId="urn:microsoft.com/office/officeart/2008/layout/LinedList"/>
    <dgm:cxn modelId="{585CDEB4-4BC6-4AC7-9BDE-103F7DE56622}" type="presOf" srcId="{1A6A0994-381D-4DB3-95DB-A2ABF84943EB}" destId="{9F0CE11A-DF42-4F6D-81DF-38E79C87012D}" srcOrd="0" destOrd="0" presId="urn:microsoft.com/office/officeart/2008/layout/LinedList"/>
    <dgm:cxn modelId="{15E1FCDB-8050-41BE-9ACE-F32A80C2249F}" type="presOf" srcId="{6725916E-DDE3-4EE4-91FE-9E8D89B24068}" destId="{017B62AC-FA3C-4A0F-A1AE-B52CC4CD16BA}" srcOrd="0" destOrd="0" presId="urn:microsoft.com/office/officeart/2008/layout/LinedList"/>
    <dgm:cxn modelId="{8FF100E1-8A1E-4B43-864B-FBFA194AFB30}" type="presOf" srcId="{BD173EA6-2E6A-4CF9-BC99-4FDF674F2F6A}" destId="{404D3DB2-0E0F-4EE6-A325-D762939E8DE4}" srcOrd="0" destOrd="0" presId="urn:microsoft.com/office/officeart/2008/layout/LinedList"/>
    <dgm:cxn modelId="{AEEEA0E6-C301-480B-901B-F56D54E4757A}" type="presParOf" srcId="{D6576FCE-FBED-4619-A7DD-891EEE602DC9}" destId="{365FB03D-0B52-4375-8CCC-BFE37DD7D118}" srcOrd="0" destOrd="0" presId="urn:microsoft.com/office/officeart/2008/layout/LinedList"/>
    <dgm:cxn modelId="{18FE67B6-96A5-4E0A-84FC-3AD720786A32}" type="presParOf" srcId="{D6576FCE-FBED-4619-A7DD-891EEE602DC9}" destId="{BA79CE91-A60E-41FC-91B1-0F6631D99F7C}" srcOrd="1" destOrd="0" presId="urn:microsoft.com/office/officeart/2008/layout/LinedList"/>
    <dgm:cxn modelId="{17164E1E-819B-4893-B15A-DD561945F229}" type="presParOf" srcId="{BA79CE91-A60E-41FC-91B1-0F6631D99F7C}" destId="{017B62AC-FA3C-4A0F-A1AE-B52CC4CD16BA}" srcOrd="0" destOrd="0" presId="urn:microsoft.com/office/officeart/2008/layout/LinedList"/>
    <dgm:cxn modelId="{B3881E52-2E71-4979-9CEC-D10094FC9829}" type="presParOf" srcId="{BA79CE91-A60E-41FC-91B1-0F6631D99F7C}" destId="{4567C06B-A355-4C01-BEDF-690DB9BD643A}" srcOrd="1" destOrd="0" presId="urn:microsoft.com/office/officeart/2008/layout/LinedList"/>
    <dgm:cxn modelId="{0FDFBF31-5DDA-4A0F-8E1F-059324ABFB5D}" type="presParOf" srcId="{D6576FCE-FBED-4619-A7DD-891EEE602DC9}" destId="{4A48C0AE-99C5-4E93-9CC2-A3A59B13CA62}" srcOrd="2" destOrd="0" presId="urn:microsoft.com/office/officeart/2008/layout/LinedList"/>
    <dgm:cxn modelId="{71B44F4D-335F-4364-AD81-8F5BA6C95C69}" type="presParOf" srcId="{D6576FCE-FBED-4619-A7DD-891EEE602DC9}" destId="{BB1A2228-05BF-4E18-8EF7-A3F7E4D744A0}" srcOrd="3" destOrd="0" presId="urn:microsoft.com/office/officeart/2008/layout/LinedList"/>
    <dgm:cxn modelId="{80AD5A89-2E0A-4C41-9611-7580EA10CA79}" type="presParOf" srcId="{BB1A2228-05BF-4E18-8EF7-A3F7E4D744A0}" destId="{404D3DB2-0E0F-4EE6-A325-D762939E8DE4}" srcOrd="0" destOrd="0" presId="urn:microsoft.com/office/officeart/2008/layout/LinedList"/>
    <dgm:cxn modelId="{657C80FC-B0C3-4944-9E8E-D915D1CE4659}" type="presParOf" srcId="{BB1A2228-05BF-4E18-8EF7-A3F7E4D744A0}" destId="{17EDD0FF-10A7-4FD2-8E7C-B06BA31FC9CC}" srcOrd="1" destOrd="0" presId="urn:microsoft.com/office/officeart/2008/layout/LinedList"/>
    <dgm:cxn modelId="{C334D397-FF6D-44B4-9F5C-7CFBBDD5CA55}" type="presParOf" srcId="{D6576FCE-FBED-4619-A7DD-891EEE602DC9}" destId="{CC9AEA3A-4C40-4111-851B-437565BC068B}" srcOrd="4" destOrd="0" presId="urn:microsoft.com/office/officeart/2008/layout/LinedList"/>
    <dgm:cxn modelId="{5FD87605-76C7-4E53-90D6-F35B6B607B90}" type="presParOf" srcId="{D6576FCE-FBED-4619-A7DD-891EEE602DC9}" destId="{31E7A8AC-0F02-42E2-B1AF-7D1759ACDD10}" srcOrd="5" destOrd="0" presId="urn:microsoft.com/office/officeart/2008/layout/LinedList"/>
    <dgm:cxn modelId="{C151E917-1FC3-4AD1-B06F-EAE35E31C38A}" type="presParOf" srcId="{31E7A8AC-0F02-42E2-B1AF-7D1759ACDD10}" destId="{9F0CE11A-DF42-4F6D-81DF-38E79C87012D}" srcOrd="0" destOrd="0" presId="urn:microsoft.com/office/officeart/2008/layout/LinedList"/>
    <dgm:cxn modelId="{C636918F-DAB7-494E-B764-D8E0F939EE82}" type="presParOf" srcId="{31E7A8AC-0F02-42E2-B1AF-7D1759ACDD10}" destId="{8B723A49-C6F7-422D-B7F3-1C8024C01B09}" srcOrd="1" destOrd="0" presId="urn:microsoft.com/office/officeart/2008/layout/LinedList"/>
    <dgm:cxn modelId="{455BF6CB-0A98-4D8C-9705-6E856ADD49BE}" type="presParOf" srcId="{D6576FCE-FBED-4619-A7DD-891EEE602DC9}" destId="{61805C02-EB00-4FED-B19C-48A26DC98821}" srcOrd="6" destOrd="0" presId="urn:microsoft.com/office/officeart/2008/layout/LinedList"/>
    <dgm:cxn modelId="{84276206-71C7-4E78-A16F-17130E047E45}" type="presParOf" srcId="{D6576FCE-FBED-4619-A7DD-891EEE602DC9}" destId="{E9FD8C51-994B-489F-8A51-9C61F4606906}" srcOrd="7" destOrd="0" presId="urn:microsoft.com/office/officeart/2008/layout/LinedList"/>
    <dgm:cxn modelId="{87B494B6-48A3-47A7-9129-67D517A9AB2C}" type="presParOf" srcId="{E9FD8C51-994B-489F-8A51-9C61F4606906}" destId="{B69A99C3-A40D-4FF6-8000-CA29A9BD85DB}" srcOrd="0" destOrd="0" presId="urn:microsoft.com/office/officeart/2008/layout/LinedList"/>
    <dgm:cxn modelId="{52DE50AE-F9D3-4E19-A83F-1A697345F6E0}" type="presParOf" srcId="{E9FD8C51-994B-489F-8A51-9C61F4606906}" destId="{3AB7F290-A196-4489-A180-DF837990D7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28574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496568" y="356393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bg1"/>
              </a:solidFill>
              <a:latin typeface="Gill Sans MT"/>
            </a:rPr>
            <a:t>Equipment</a:t>
          </a:r>
        </a:p>
      </dsp:txBody>
      <dsp:txXfrm>
        <a:off x="496568" y="356393"/>
        <a:ext cx="6310391" cy="712787"/>
      </dsp:txXfrm>
    </dsp:sp>
    <dsp:sp modelId="{07CB3071-D555-47DA-A36A-69EB91531FD8}">
      <dsp:nvSpPr>
        <dsp:cNvPr id="0" name=""/>
        <dsp:cNvSpPr/>
      </dsp:nvSpPr>
      <dsp:spPr>
        <a:xfrm>
          <a:off x="51076" y="267295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25A76-05EB-476B-BFE9-2EE0A3634178}">
      <dsp:nvSpPr>
        <dsp:cNvPr id="0" name=""/>
        <dsp:cNvSpPr/>
      </dsp:nvSpPr>
      <dsp:spPr>
        <a:xfrm>
          <a:off x="755666" y="1425575"/>
          <a:ext cx="6051292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Goals VS Results</a:t>
          </a:r>
        </a:p>
      </dsp:txBody>
      <dsp:txXfrm>
        <a:off x="755666" y="1425575"/>
        <a:ext cx="6051292" cy="712787"/>
      </dsp:txXfrm>
    </dsp:sp>
    <dsp:sp modelId="{3F8116AC-FAC3-4E95-9865-93CCFEB191B9}">
      <dsp:nvSpPr>
        <dsp:cNvPr id="0" name=""/>
        <dsp:cNvSpPr/>
      </dsp:nvSpPr>
      <dsp:spPr>
        <a:xfrm>
          <a:off x="310174" y="1336476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3CBB0-D339-4083-BD52-2769E912A219}">
      <dsp:nvSpPr>
        <dsp:cNvPr id="0" name=""/>
        <dsp:cNvSpPr/>
      </dsp:nvSpPr>
      <dsp:spPr>
        <a:xfrm>
          <a:off x="496568" y="2494756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Takeaways</a:t>
          </a:r>
        </a:p>
      </dsp:txBody>
      <dsp:txXfrm>
        <a:off x="496568" y="2494756"/>
        <a:ext cx="6310391" cy="712787"/>
      </dsp:txXfrm>
    </dsp:sp>
    <dsp:sp modelId="{A965097E-32F1-4AB8-8C4E-2814A7596B2F}">
      <dsp:nvSpPr>
        <dsp:cNvPr id="0" name=""/>
        <dsp:cNvSpPr/>
      </dsp:nvSpPr>
      <dsp:spPr>
        <a:xfrm>
          <a:off x="51076" y="2405658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D24E9-B418-4995-987B-642A93033022}">
      <dsp:nvSpPr>
        <dsp:cNvPr id="0" name=""/>
        <dsp:cNvSpPr/>
      </dsp:nvSpPr>
      <dsp:spPr>
        <a:xfrm>
          <a:off x="0" y="31665"/>
          <a:ext cx="7012370" cy="22393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Change in editing format</a:t>
          </a:r>
        </a:p>
      </dsp:txBody>
      <dsp:txXfrm>
        <a:off x="109318" y="140983"/>
        <a:ext cx="6793734" cy="2020744"/>
      </dsp:txXfrm>
    </dsp:sp>
    <dsp:sp modelId="{09A8A289-E03C-4AEA-B77D-48273FD7853E}">
      <dsp:nvSpPr>
        <dsp:cNvPr id="0" name=""/>
        <dsp:cNvSpPr/>
      </dsp:nvSpPr>
      <dsp:spPr>
        <a:xfrm>
          <a:off x="0" y="2438085"/>
          <a:ext cx="7012370" cy="2239380"/>
        </a:xfrm>
        <a:prstGeom prst="roundRect">
          <a:avLst/>
        </a:prstGeom>
        <a:gradFill rotWithShape="0">
          <a:gsLst>
            <a:gs pos="0">
              <a:schemeClr val="accent2">
                <a:hueOff val="-611709"/>
                <a:satOff val="32535"/>
                <a:lumOff val="9411"/>
                <a:alphaOff val="0"/>
                <a:tint val="98000"/>
                <a:lumMod val="110000"/>
              </a:schemeClr>
            </a:gs>
            <a:gs pos="84000">
              <a:schemeClr val="accent2">
                <a:hueOff val="-611709"/>
                <a:satOff val="32535"/>
                <a:lumOff val="941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Editing days before presentation</a:t>
          </a:r>
        </a:p>
      </dsp:txBody>
      <dsp:txXfrm>
        <a:off x="109318" y="2547403"/>
        <a:ext cx="6793734" cy="2020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FB03D-0B52-4375-8CCC-BFE37DD7D118}">
      <dsp:nvSpPr>
        <dsp:cNvPr id="0" name=""/>
        <dsp:cNvSpPr/>
      </dsp:nvSpPr>
      <dsp:spPr>
        <a:xfrm>
          <a:off x="0" y="0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7B62AC-FA3C-4A0F-A1AE-B52CC4CD16BA}">
      <dsp:nvSpPr>
        <dsp:cNvPr id="0" name=""/>
        <dsp:cNvSpPr/>
      </dsp:nvSpPr>
      <dsp:spPr>
        <a:xfrm>
          <a:off x="0" y="0"/>
          <a:ext cx="7012370" cy="117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Andrew Pawluk</a:t>
          </a:r>
        </a:p>
      </dsp:txBody>
      <dsp:txXfrm>
        <a:off x="0" y="0"/>
        <a:ext cx="7012370" cy="1177282"/>
      </dsp:txXfrm>
    </dsp:sp>
    <dsp:sp modelId="{4A48C0AE-99C5-4E93-9CC2-A3A59B13CA62}">
      <dsp:nvSpPr>
        <dsp:cNvPr id="0" name=""/>
        <dsp:cNvSpPr/>
      </dsp:nvSpPr>
      <dsp:spPr>
        <a:xfrm>
          <a:off x="0" y="1177282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-203903"/>
                <a:satOff val="10845"/>
                <a:lumOff val="3137"/>
                <a:alphaOff val="0"/>
                <a:tint val="98000"/>
                <a:lumMod val="110000"/>
              </a:schemeClr>
            </a:gs>
            <a:gs pos="84000">
              <a:schemeClr val="accent2">
                <a:hueOff val="-203903"/>
                <a:satOff val="10845"/>
                <a:lumOff val="3137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03903"/>
              <a:satOff val="10845"/>
              <a:lumOff val="313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4D3DB2-0E0F-4EE6-A325-D762939E8DE4}">
      <dsp:nvSpPr>
        <dsp:cNvPr id="0" name=""/>
        <dsp:cNvSpPr/>
      </dsp:nvSpPr>
      <dsp:spPr>
        <a:xfrm>
          <a:off x="0" y="1177282"/>
          <a:ext cx="7012370" cy="117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Vince Valdez</a:t>
          </a:r>
        </a:p>
      </dsp:txBody>
      <dsp:txXfrm>
        <a:off x="0" y="1177282"/>
        <a:ext cx="7012370" cy="1177282"/>
      </dsp:txXfrm>
    </dsp:sp>
    <dsp:sp modelId="{CC9AEA3A-4C40-4111-851B-437565BC068B}">
      <dsp:nvSpPr>
        <dsp:cNvPr id="0" name=""/>
        <dsp:cNvSpPr/>
      </dsp:nvSpPr>
      <dsp:spPr>
        <a:xfrm>
          <a:off x="0" y="2354565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-407806"/>
                <a:satOff val="21690"/>
                <a:lumOff val="6274"/>
                <a:alphaOff val="0"/>
                <a:tint val="98000"/>
                <a:lumMod val="110000"/>
              </a:schemeClr>
            </a:gs>
            <a:gs pos="84000">
              <a:schemeClr val="accent2">
                <a:hueOff val="-407806"/>
                <a:satOff val="21690"/>
                <a:lumOff val="6274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407806"/>
              <a:satOff val="21690"/>
              <a:lumOff val="627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0CE11A-DF42-4F6D-81DF-38E79C87012D}">
      <dsp:nvSpPr>
        <dsp:cNvPr id="0" name=""/>
        <dsp:cNvSpPr/>
      </dsp:nvSpPr>
      <dsp:spPr>
        <a:xfrm>
          <a:off x="0" y="2354565"/>
          <a:ext cx="7012370" cy="117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Tatyana Price</a:t>
          </a:r>
        </a:p>
      </dsp:txBody>
      <dsp:txXfrm>
        <a:off x="0" y="2354565"/>
        <a:ext cx="7012370" cy="1177282"/>
      </dsp:txXfrm>
    </dsp:sp>
    <dsp:sp modelId="{61805C02-EB00-4FED-B19C-48A26DC98821}">
      <dsp:nvSpPr>
        <dsp:cNvPr id="0" name=""/>
        <dsp:cNvSpPr/>
      </dsp:nvSpPr>
      <dsp:spPr>
        <a:xfrm>
          <a:off x="0" y="3531848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-611709"/>
                <a:satOff val="32535"/>
                <a:lumOff val="9411"/>
                <a:alphaOff val="0"/>
                <a:tint val="98000"/>
                <a:lumMod val="110000"/>
              </a:schemeClr>
            </a:gs>
            <a:gs pos="84000">
              <a:schemeClr val="accent2">
                <a:hueOff val="-611709"/>
                <a:satOff val="32535"/>
                <a:lumOff val="9411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611709"/>
              <a:satOff val="32535"/>
              <a:lumOff val="941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9A99C3-A40D-4FF6-8000-CA29A9BD85DB}">
      <dsp:nvSpPr>
        <dsp:cNvPr id="0" name=""/>
        <dsp:cNvSpPr/>
      </dsp:nvSpPr>
      <dsp:spPr>
        <a:xfrm>
          <a:off x="0" y="3531848"/>
          <a:ext cx="7012370" cy="117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Ryoya Terao</a:t>
          </a:r>
          <a:endParaRPr lang="en-US" sz="5600" kern="1200" dirty="0"/>
        </a:p>
      </dsp:txBody>
      <dsp:txXfrm>
        <a:off x="0" y="3531848"/>
        <a:ext cx="7012370" cy="1177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8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A close up of a lens&#10;&#10;Description generated with high confidence">
            <a:extLst>
              <a:ext uri="{FF2B5EF4-FFF2-40B4-BE49-F238E27FC236}">
                <a16:creationId xmlns:a16="http://schemas.microsoft.com/office/drawing/2014/main" id="{03AA4E5B-CE27-4BF5-B287-040FEF87C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7" name="Group 40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45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A culmination project based documentary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CB7660"/>
                </a:solidFill>
              </a:rPr>
              <a:t>Dileydi Cabrera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BC7E8-F3C2-4E37-B576-173C37A3EECE}"/>
              </a:ext>
            </a:extLst>
          </p:cNvPr>
          <p:cNvSpPr txBox="1"/>
          <p:nvPr/>
        </p:nvSpPr>
        <p:spPr>
          <a:xfrm>
            <a:off x="4300330" y="642730"/>
            <a:ext cx="3339547" cy="6437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Goals VS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CA820-CDF0-4D3F-9917-DFD7E375A1A2}"/>
              </a:ext>
            </a:extLst>
          </p:cNvPr>
          <p:cNvSpPr txBox="1"/>
          <p:nvPr/>
        </p:nvSpPr>
        <p:spPr>
          <a:xfrm>
            <a:off x="1070528" y="1898787"/>
            <a:ext cx="166977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Producer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3A987-7E96-4676-BD65-CC783DF4BE50}"/>
              </a:ext>
            </a:extLst>
          </p:cNvPr>
          <p:cNvSpPr txBox="1"/>
          <p:nvPr/>
        </p:nvSpPr>
        <p:spPr>
          <a:xfrm>
            <a:off x="5030029" y="1902515"/>
            <a:ext cx="188180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Director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6345B-B5AF-49D8-96B8-DD204059BC68}"/>
              </a:ext>
            </a:extLst>
          </p:cNvPr>
          <p:cNvSpPr txBox="1"/>
          <p:nvPr/>
        </p:nvSpPr>
        <p:spPr>
          <a:xfrm>
            <a:off x="9155182" y="1899616"/>
            <a:ext cx="1749287" cy="3759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Editor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B455F-B0A1-4834-8209-5350D49ECE23}"/>
              </a:ext>
            </a:extLst>
          </p:cNvPr>
          <p:cNvSpPr txBox="1"/>
          <p:nvPr/>
        </p:nvSpPr>
        <p:spPr>
          <a:xfrm>
            <a:off x="1075082" y="3957430"/>
            <a:ext cx="1669774" cy="382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Pre-Production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413C65-7A65-404E-81B7-32B42D74B602}"/>
              </a:ext>
            </a:extLst>
          </p:cNvPr>
          <p:cNvCxnSpPr/>
          <p:nvPr/>
        </p:nvCxnSpPr>
        <p:spPr>
          <a:xfrm flipH="1">
            <a:off x="2782541" y="1188968"/>
            <a:ext cx="1517375" cy="622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D552DE-BCEC-4F59-BBE4-81590310041E}"/>
              </a:ext>
            </a:extLst>
          </p:cNvPr>
          <p:cNvCxnSpPr/>
          <p:nvPr/>
        </p:nvCxnSpPr>
        <p:spPr>
          <a:xfrm>
            <a:off x="5966791" y="1398104"/>
            <a:ext cx="0" cy="377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5B6C59-1F75-47B7-8C46-0C7BE597511C}"/>
              </a:ext>
            </a:extLst>
          </p:cNvPr>
          <p:cNvCxnSpPr/>
          <p:nvPr/>
        </p:nvCxnSpPr>
        <p:spPr>
          <a:xfrm>
            <a:off x="7653545" y="1183171"/>
            <a:ext cx="1384852" cy="622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5F74D6-026C-4543-9742-DC2663A4215D}"/>
              </a:ext>
            </a:extLst>
          </p:cNvPr>
          <p:cNvCxnSpPr/>
          <p:nvPr/>
        </p:nvCxnSpPr>
        <p:spPr>
          <a:xfrm flipV="1">
            <a:off x="1902102" y="3148220"/>
            <a:ext cx="8206822" cy="1159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631450-0ED0-41EE-8743-B960D687DF3C}"/>
              </a:ext>
            </a:extLst>
          </p:cNvPr>
          <p:cNvCxnSpPr/>
          <p:nvPr/>
        </p:nvCxnSpPr>
        <p:spPr>
          <a:xfrm flipH="1">
            <a:off x="1886778" y="3162299"/>
            <a:ext cx="6626" cy="748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7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BC7E8-F3C2-4E37-B576-173C37A3EECE}"/>
              </a:ext>
            </a:extLst>
          </p:cNvPr>
          <p:cNvSpPr txBox="1"/>
          <p:nvPr/>
        </p:nvSpPr>
        <p:spPr>
          <a:xfrm>
            <a:off x="4300330" y="642730"/>
            <a:ext cx="3339547" cy="6437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Goals VS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CA820-CDF0-4D3F-9917-DFD7E375A1A2}"/>
              </a:ext>
            </a:extLst>
          </p:cNvPr>
          <p:cNvSpPr txBox="1"/>
          <p:nvPr/>
        </p:nvSpPr>
        <p:spPr>
          <a:xfrm>
            <a:off x="1070528" y="1898787"/>
            <a:ext cx="166977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Producer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3A987-7E96-4676-BD65-CC783DF4BE50}"/>
              </a:ext>
            </a:extLst>
          </p:cNvPr>
          <p:cNvSpPr txBox="1"/>
          <p:nvPr/>
        </p:nvSpPr>
        <p:spPr>
          <a:xfrm>
            <a:off x="5030029" y="1902515"/>
            <a:ext cx="188180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Director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6345B-B5AF-49D8-96B8-DD204059BC68}"/>
              </a:ext>
            </a:extLst>
          </p:cNvPr>
          <p:cNvSpPr txBox="1"/>
          <p:nvPr/>
        </p:nvSpPr>
        <p:spPr>
          <a:xfrm>
            <a:off x="9155182" y="1899616"/>
            <a:ext cx="1749287" cy="3759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Editor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B455F-B0A1-4834-8209-5350D49ECE23}"/>
              </a:ext>
            </a:extLst>
          </p:cNvPr>
          <p:cNvSpPr txBox="1"/>
          <p:nvPr/>
        </p:nvSpPr>
        <p:spPr>
          <a:xfrm>
            <a:off x="1075082" y="3957430"/>
            <a:ext cx="1669774" cy="382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Pre-Production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CA80E-1511-418E-865B-5B5E261F9C8B}"/>
              </a:ext>
            </a:extLst>
          </p:cNvPr>
          <p:cNvSpPr txBox="1"/>
          <p:nvPr/>
        </p:nvSpPr>
        <p:spPr>
          <a:xfrm>
            <a:off x="5027958" y="3974409"/>
            <a:ext cx="188180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Production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413C65-7A65-404E-81B7-32B42D74B602}"/>
              </a:ext>
            </a:extLst>
          </p:cNvPr>
          <p:cNvCxnSpPr/>
          <p:nvPr/>
        </p:nvCxnSpPr>
        <p:spPr>
          <a:xfrm flipH="1">
            <a:off x="2782541" y="1188968"/>
            <a:ext cx="1517375" cy="622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D552DE-BCEC-4F59-BBE4-81590310041E}"/>
              </a:ext>
            </a:extLst>
          </p:cNvPr>
          <p:cNvCxnSpPr/>
          <p:nvPr/>
        </p:nvCxnSpPr>
        <p:spPr>
          <a:xfrm>
            <a:off x="5966791" y="1398104"/>
            <a:ext cx="0" cy="377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5B6C59-1F75-47B7-8C46-0C7BE597511C}"/>
              </a:ext>
            </a:extLst>
          </p:cNvPr>
          <p:cNvCxnSpPr/>
          <p:nvPr/>
        </p:nvCxnSpPr>
        <p:spPr>
          <a:xfrm>
            <a:off x="7653545" y="1183171"/>
            <a:ext cx="1384852" cy="622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5F74D6-026C-4543-9742-DC2663A4215D}"/>
              </a:ext>
            </a:extLst>
          </p:cNvPr>
          <p:cNvCxnSpPr/>
          <p:nvPr/>
        </p:nvCxnSpPr>
        <p:spPr>
          <a:xfrm flipV="1">
            <a:off x="1902102" y="3148220"/>
            <a:ext cx="8206822" cy="1159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631450-0ED0-41EE-8743-B960D687DF3C}"/>
              </a:ext>
            </a:extLst>
          </p:cNvPr>
          <p:cNvCxnSpPr/>
          <p:nvPr/>
        </p:nvCxnSpPr>
        <p:spPr>
          <a:xfrm flipH="1">
            <a:off x="1886778" y="3162299"/>
            <a:ext cx="6626" cy="748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20FE54-D92D-4438-9EB7-C7C3F1081C8A}"/>
              </a:ext>
            </a:extLst>
          </p:cNvPr>
          <p:cNvCxnSpPr>
            <a:cxnSpLocks/>
          </p:cNvCxnSpPr>
          <p:nvPr/>
        </p:nvCxnSpPr>
        <p:spPr>
          <a:xfrm>
            <a:off x="5961821" y="3208681"/>
            <a:ext cx="6626" cy="70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08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BC7E8-F3C2-4E37-B576-173C37A3EECE}"/>
              </a:ext>
            </a:extLst>
          </p:cNvPr>
          <p:cNvSpPr txBox="1"/>
          <p:nvPr/>
        </p:nvSpPr>
        <p:spPr>
          <a:xfrm>
            <a:off x="4300330" y="642730"/>
            <a:ext cx="3339547" cy="6437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Goals VS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CA820-CDF0-4D3F-9917-DFD7E375A1A2}"/>
              </a:ext>
            </a:extLst>
          </p:cNvPr>
          <p:cNvSpPr txBox="1"/>
          <p:nvPr/>
        </p:nvSpPr>
        <p:spPr>
          <a:xfrm>
            <a:off x="1070528" y="1898787"/>
            <a:ext cx="166977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Producer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3A987-7E96-4676-BD65-CC783DF4BE50}"/>
              </a:ext>
            </a:extLst>
          </p:cNvPr>
          <p:cNvSpPr txBox="1"/>
          <p:nvPr/>
        </p:nvSpPr>
        <p:spPr>
          <a:xfrm>
            <a:off x="5030029" y="1902515"/>
            <a:ext cx="188180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Director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6345B-B5AF-49D8-96B8-DD204059BC68}"/>
              </a:ext>
            </a:extLst>
          </p:cNvPr>
          <p:cNvSpPr txBox="1"/>
          <p:nvPr/>
        </p:nvSpPr>
        <p:spPr>
          <a:xfrm>
            <a:off x="9155182" y="1899616"/>
            <a:ext cx="1749287" cy="3759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Editor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B455F-B0A1-4834-8209-5350D49ECE23}"/>
              </a:ext>
            </a:extLst>
          </p:cNvPr>
          <p:cNvSpPr txBox="1"/>
          <p:nvPr/>
        </p:nvSpPr>
        <p:spPr>
          <a:xfrm>
            <a:off x="1075082" y="3957430"/>
            <a:ext cx="1669774" cy="382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Pre-Production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CA80E-1511-418E-865B-5B5E261F9C8B}"/>
              </a:ext>
            </a:extLst>
          </p:cNvPr>
          <p:cNvSpPr txBox="1"/>
          <p:nvPr/>
        </p:nvSpPr>
        <p:spPr>
          <a:xfrm>
            <a:off x="5027958" y="3974409"/>
            <a:ext cx="188180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B9338-F226-4F1C-AEE2-64BB4B0E34DF}"/>
              </a:ext>
            </a:extLst>
          </p:cNvPr>
          <p:cNvSpPr txBox="1"/>
          <p:nvPr/>
        </p:nvSpPr>
        <p:spPr>
          <a:xfrm>
            <a:off x="9053720" y="3971511"/>
            <a:ext cx="185530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Post-Production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413C65-7A65-404E-81B7-32B42D74B602}"/>
              </a:ext>
            </a:extLst>
          </p:cNvPr>
          <p:cNvCxnSpPr/>
          <p:nvPr/>
        </p:nvCxnSpPr>
        <p:spPr>
          <a:xfrm flipH="1">
            <a:off x="2782541" y="1188968"/>
            <a:ext cx="1517375" cy="622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D552DE-BCEC-4F59-BBE4-81590310041E}"/>
              </a:ext>
            </a:extLst>
          </p:cNvPr>
          <p:cNvCxnSpPr/>
          <p:nvPr/>
        </p:nvCxnSpPr>
        <p:spPr>
          <a:xfrm>
            <a:off x="5966791" y="1398104"/>
            <a:ext cx="0" cy="377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5B6C59-1F75-47B7-8C46-0C7BE597511C}"/>
              </a:ext>
            </a:extLst>
          </p:cNvPr>
          <p:cNvCxnSpPr/>
          <p:nvPr/>
        </p:nvCxnSpPr>
        <p:spPr>
          <a:xfrm>
            <a:off x="7653545" y="1183171"/>
            <a:ext cx="1384852" cy="622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5F74D6-026C-4543-9742-DC2663A4215D}"/>
              </a:ext>
            </a:extLst>
          </p:cNvPr>
          <p:cNvCxnSpPr/>
          <p:nvPr/>
        </p:nvCxnSpPr>
        <p:spPr>
          <a:xfrm flipV="1">
            <a:off x="1902102" y="3148220"/>
            <a:ext cx="8206822" cy="1159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631450-0ED0-41EE-8743-B960D687DF3C}"/>
              </a:ext>
            </a:extLst>
          </p:cNvPr>
          <p:cNvCxnSpPr/>
          <p:nvPr/>
        </p:nvCxnSpPr>
        <p:spPr>
          <a:xfrm flipH="1">
            <a:off x="1886778" y="3162299"/>
            <a:ext cx="6626" cy="748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20FE54-D92D-4438-9EB7-C7C3F1081C8A}"/>
              </a:ext>
            </a:extLst>
          </p:cNvPr>
          <p:cNvCxnSpPr>
            <a:cxnSpLocks/>
          </p:cNvCxnSpPr>
          <p:nvPr/>
        </p:nvCxnSpPr>
        <p:spPr>
          <a:xfrm>
            <a:off x="5961821" y="3208681"/>
            <a:ext cx="6626" cy="70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2FA1F8-DA8C-4D2B-ACAC-B77DE91189AD}"/>
              </a:ext>
            </a:extLst>
          </p:cNvPr>
          <p:cNvCxnSpPr>
            <a:cxnSpLocks/>
          </p:cNvCxnSpPr>
          <p:nvPr/>
        </p:nvCxnSpPr>
        <p:spPr>
          <a:xfrm>
            <a:off x="10109751" y="3149046"/>
            <a:ext cx="0" cy="781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87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BC7E8-F3C2-4E37-B576-173C37A3EECE}"/>
              </a:ext>
            </a:extLst>
          </p:cNvPr>
          <p:cNvSpPr txBox="1"/>
          <p:nvPr/>
        </p:nvSpPr>
        <p:spPr>
          <a:xfrm>
            <a:off x="4300330" y="642730"/>
            <a:ext cx="3339547" cy="6437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Goals VS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CA820-CDF0-4D3F-9917-DFD7E375A1A2}"/>
              </a:ext>
            </a:extLst>
          </p:cNvPr>
          <p:cNvSpPr txBox="1"/>
          <p:nvPr/>
        </p:nvSpPr>
        <p:spPr>
          <a:xfrm>
            <a:off x="1070528" y="1898787"/>
            <a:ext cx="166977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Producer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3A987-7E96-4676-BD65-CC783DF4BE50}"/>
              </a:ext>
            </a:extLst>
          </p:cNvPr>
          <p:cNvSpPr txBox="1"/>
          <p:nvPr/>
        </p:nvSpPr>
        <p:spPr>
          <a:xfrm>
            <a:off x="5030029" y="1902515"/>
            <a:ext cx="188180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Director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6345B-B5AF-49D8-96B8-DD204059BC68}"/>
              </a:ext>
            </a:extLst>
          </p:cNvPr>
          <p:cNvSpPr txBox="1"/>
          <p:nvPr/>
        </p:nvSpPr>
        <p:spPr>
          <a:xfrm>
            <a:off x="9155182" y="1899616"/>
            <a:ext cx="1749287" cy="3759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Editor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B455F-B0A1-4834-8209-5350D49ECE23}"/>
              </a:ext>
            </a:extLst>
          </p:cNvPr>
          <p:cNvSpPr txBox="1"/>
          <p:nvPr/>
        </p:nvSpPr>
        <p:spPr>
          <a:xfrm>
            <a:off x="1075082" y="3957430"/>
            <a:ext cx="1669774" cy="382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Pre-Production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CA80E-1511-418E-865B-5B5E261F9C8B}"/>
              </a:ext>
            </a:extLst>
          </p:cNvPr>
          <p:cNvSpPr txBox="1"/>
          <p:nvPr/>
        </p:nvSpPr>
        <p:spPr>
          <a:xfrm>
            <a:off x="5027958" y="3974409"/>
            <a:ext cx="188180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B9338-F226-4F1C-AEE2-64BB4B0E34DF}"/>
              </a:ext>
            </a:extLst>
          </p:cNvPr>
          <p:cNvSpPr txBox="1"/>
          <p:nvPr/>
        </p:nvSpPr>
        <p:spPr>
          <a:xfrm>
            <a:off x="9053720" y="3971511"/>
            <a:ext cx="185530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Post-Production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413C65-7A65-404E-81B7-32B42D74B602}"/>
              </a:ext>
            </a:extLst>
          </p:cNvPr>
          <p:cNvCxnSpPr/>
          <p:nvPr/>
        </p:nvCxnSpPr>
        <p:spPr>
          <a:xfrm flipH="1">
            <a:off x="2782541" y="1188968"/>
            <a:ext cx="1517375" cy="622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D552DE-BCEC-4F59-BBE4-81590310041E}"/>
              </a:ext>
            </a:extLst>
          </p:cNvPr>
          <p:cNvCxnSpPr/>
          <p:nvPr/>
        </p:nvCxnSpPr>
        <p:spPr>
          <a:xfrm>
            <a:off x="5966791" y="1398104"/>
            <a:ext cx="0" cy="377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5B6C59-1F75-47B7-8C46-0C7BE597511C}"/>
              </a:ext>
            </a:extLst>
          </p:cNvPr>
          <p:cNvCxnSpPr/>
          <p:nvPr/>
        </p:nvCxnSpPr>
        <p:spPr>
          <a:xfrm>
            <a:off x="7653545" y="1183171"/>
            <a:ext cx="1384852" cy="622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5F74D6-026C-4543-9742-DC2663A4215D}"/>
              </a:ext>
            </a:extLst>
          </p:cNvPr>
          <p:cNvCxnSpPr/>
          <p:nvPr/>
        </p:nvCxnSpPr>
        <p:spPr>
          <a:xfrm flipV="1">
            <a:off x="1902102" y="3148220"/>
            <a:ext cx="8206822" cy="1159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631450-0ED0-41EE-8743-B960D687DF3C}"/>
              </a:ext>
            </a:extLst>
          </p:cNvPr>
          <p:cNvCxnSpPr/>
          <p:nvPr/>
        </p:nvCxnSpPr>
        <p:spPr>
          <a:xfrm flipH="1">
            <a:off x="1886778" y="3162299"/>
            <a:ext cx="6626" cy="748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20FE54-D92D-4438-9EB7-C7C3F1081C8A}"/>
              </a:ext>
            </a:extLst>
          </p:cNvPr>
          <p:cNvCxnSpPr>
            <a:cxnSpLocks/>
          </p:cNvCxnSpPr>
          <p:nvPr/>
        </p:nvCxnSpPr>
        <p:spPr>
          <a:xfrm>
            <a:off x="5961821" y="3208681"/>
            <a:ext cx="6626" cy="70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2FA1F8-DA8C-4D2B-ACAC-B77DE91189AD}"/>
              </a:ext>
            </a:extLst>
          </p:cNvPr>
          <p:cNvCxnSpPr>
            <a:cxnSpLocks/>
          </p:cNvCxnSpPr>
          <p:nvPr/>
        </p:nvCxnSpPr>
        <p:spPr>
          <a:xfrm>
            <a:off x="10109751" y="3149046"/>
            <a:ext cx="0" cy="781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3AC5F4-0B10-4546-A8DC-4BBC4678B165}"/>
              </a:ext>
            </a:extLst>
          </p:cNvPr>
          <p:cNvCxnSpPr>
            <a:cxnSpLocks/>
          </p:cNvCxnSpPr>
          <p:nvPr/>
        </p:nvCxnSpPr>
        <p:spPr>
          <a:xfrm>
            <a:off x="1893403" y="4434507"/>
            <a:ext cx="0" cy="430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6539266-C751-4674-9DD4-9129FF86A6A6}"/>
              </a:ext>
            </a:extLst>
          </p:cNvPr>
          <p:cNvSpPr txBox="1"/>
          <p:nvPr/>
        </p:nvSpPr>
        <p:spPr>
          <a:xfrm>
            <a:off x="1072598" y="4948859"/>
            <a:ext cx="2451652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Finding Subjects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Production Calendar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63439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BC7E8-F3C2-4E37-B576-173C37A3EECE}"/>
              </a:ext>
            </a:extLst>
          </p:cNvPr>
          <p:cNvSpPr txBox="1"/>
          <p:nvPr/>
        </p:nvSpPr>
        <p:spPr>
          <a:xfrm>
            <a:off x="4300330" y="642730"/>
            <a:ext cx="3339547" cy="6437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Goals VS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CA820-CDF0-4D3F-9917-DFD7E375A1A2}"/>
              </a:ext>
            </a:extLst>
          </p:cNvPr>
          <p:cNvSpPr txBox="1"/>
          <p:nvPr/>
        </p:nvSpPr>
        <p:spPr>
          <a:xfrm>
            <a:off x="1070528" y="1898787"/>
            <a:ext cx="166977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Producer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3A987-7E96-4676-BD65-CC783DF4BE50}"/>
              </a:ext>
            </a:extLst>
          </p:cNvPr>
          <p:cNvSpPr txBox="1"/>
          <p:nvPr/>
        </p:nvSpPr>
        <p:spPr>
          <a:xfrm>
            <a:off x="5030029" y="1902515"/>
            <a:ext cx="188180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Director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6345B-B5AF-49D8-96B8-DD204059BC68}"/>
              </a:ext>
            </a:extLst>
          </p:cNvPr>
          <p:cNvSpPr txBox="1"/>
          <p:nvPr/>
        </p:nvSpPr>
        <p:spPr>
          <a:xfrm>
            <a:off x="9155182" y="1899616"/>
            <a:ext cx="1749287" cy="3759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Editor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B455F-B0A1-4834-8209-5350D49ECE23}"/>
              </a:ext>
            </a:extLst>
          </p:cNvPr>
          <p:cNvSpPr txBox="1"/>
          <p:nvPr/>
        </p:nvSpPr>
        <p:spPr>
          <a:xfrm>
            <a:off x="1075082" y="3957430"/>
            <a:ext cx="1669774" cy="382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Pre-Production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CA80E-1511-418E-865B-5B5E261F9C8B}"/>
              </a:ext>
            </a:extLst>
          </p:cNvPr>
          <p:cNvSpPr txBox="1"/>
          <p:nvPr/>
        </p:nvSpPr>
        <p:spPr>
          <a:xfrm>
            <a:off x="5027958" y="3974409"/>
            <a:ext cx="188180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B9338-F226-4F1C-AEE2-64BB4B0E34DF}"/>
              </a:ext>
            </a:extLst>
          </p:cNvPr>
          <p:cNvSpPr txBox="1"/>
          <p:nvPr/>
        </p:nvSpPr>
        <p:spPr>
          <a:xfrm>
            <a:off x="9053720" y="3971511"/>
            <a:ext cx="185530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Post-Production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413C65-7A65-404E-81B7-32B42D74B602}"/>
              </a:ext>
            </a:extLst>
          </p:cNvPr>
          <p:cNvCxnSpPr/>
          <p:nvPr/>
        </p:nvCxnSpPr>
        <p:spPr>
          <a:xfrm flipH="1">
            <a:off x="2782541" y="1188968"/>
            <a:ext cx="1517375" cy="622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D552DE-BCEC-4F59-BBE4-81590310041E}"/>
              </a:ext>
            </a:extLst>
          </p:cNvPr>
          <p:cNvCxnSpPr/>
          <p:nvPr/>
        </p:nvCxnSpPr>
        <p:spPr>
          <a:xfrm>
            <a:off x="5966791" y="1398104"/>
            <a:ext cx="0" cy="377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5B6C59-1F75-47B7-8C46-0C7BE597511C}"/>
              </a:ext>
            </a:extLst>
          </p:cNvPr>
          <p:cNvCxnSpPr/>
          <p:nvPr/>
        </p:nvCxnSpPr>
        <p:spPr>
          <a:xfrm>
            <a:off x="7653545" y="1183171"/>
            <a:ext cx="1384852" cy="622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5F74D6-026C-4543-9742-DC2663A4215D}"/>
              </a:ext>
            </a:extLst>
          </p:cNvPr>
          <p:cNvCxnSpPr/>
          <p:nvPr/>
        </p:nvCxnSpPr>
        <p:spPr>
          <a:xfrm flipV="1">
            <a:off x="1902102" y="3148220"/>
            <a:ext cx="8206822" cy="1159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631450-0ED0-41EE-8743-B960D687DF3C}"/>
              </a:ext>
            </a:extLst>
          </p:cNvPr>
          <p:cNvCxnSpPr/>
          <p:nvPr/>
        </p:nvCxnSpPr>
        <p:spPr>
          <a:xfrm flipH="1">
            <a:off x="1886778" y="3162299"/>
            <a:ext cx="6626" cy="748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20FE54-D92D-4438-9EB7-C7C3F1081C8A}"/>
              </a:ext>
            </a:extLst>
          </p:cNvPr>
          <p:cNvCxnSpPr>
            <a:cxnSpLocks/>
          </p:cNvCxnSpPr>
          <p:nvPr/>
        </p:nvCxnSpPr>
        <p:spPr>
          <a:xfrm>
            <a:off x="5961821" y="3208681"/>
            <a:ext cx="6626" cy="70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2FA1F8-DA8C-4D2B-ACAC-B77DE91189AD}"/>
              </a:ext>
            </a:extLst>
          </p:cNvPr>
          <p:cNvCxnSpPr>
            <a:cxnSpLocks/>
          </p:cNvCxnSpPr>
          <p:nvPr/>
        </p:nvCxnSpPr>
        <p:spPr>
          <a:xfrm>
            <a:off x="10109751" y="3149046"/>
            <a:ext cx="0" cy="781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3AC5F4-0B10-4546-A8DC-4BBC4678B165}"/>
              </a:ext>
            </a:extLst>
          </p:cNvPr>
          <p:cNvCxnSpPr>
            <a:cxnSpLocks/>
          </p:cNvCxnSpPr>
          <p:nvPr/>
        </p:nvCxnSpPr>
        <p:spPr>
          <a:xfrm>
            <a:off x="1893403" y="4434507"/>
            <a:ext cx="0" cy="430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A0741E-3162-431E-80A2-23F2ABE24AFD}"/>
              </a:ext>
            </a:extLst>
          </p:cNvPr>
          <p:cNvCxnSpPr>
            <a:cxnSpLocks/>
          </p:cNvCxnSpPr>
          <p:nvPr/>
        </p:nvCxnSpPr>
        <p:spPr>
          <a:xfrm>
            <a:off x="5961819" y="4434506"/>
            <a:ext cx="0" cy="430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6539266-C751-4674-9DD4-9129FF86A6A6}"/>
              </a:ext>
            </a:extLst>
          </p:cNvPr>
          <p:cNvSpPr txBox="1"/>
          <p:nvPr/>
        </p:nvSpPr>
        <p:spPr>
          <a:xfrm>
            <a:off x="1072598" y="4948859"/>
            <a:ext cx="2451652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Finding Subjects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Production Calendar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Schedule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EA0BBA-02E0-46F9-8A80-85A7D1CBA094}"/>
              </a:ext>
            </a:extLst>
          </p:cNvPr>
          <p:cNvSpPr txBox="1"/>
          <p:nvPr/>
        </p:nvSpPr>
        <p:spPr>
          <a:xfrm>
            <a:off x="4382742" y="4945960"/>
            <a:ext cx="3491947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People not wanting to be filmed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Exposure Issues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Setting up interview </a:t>
            </a:r>
          </a:p>
        </p:txBody>
      </p:sp>
    </p:spTree>
    <p:extLst>
      <p:ext uri="{BB962C8B-B14F-4D97-AF65-F5344CB8AC3E}">
        <p14:creationId xmlns:p14="http://schemas.microsoft.com/office/powerpoint/2010/main" val="34249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BC7E8-F3C2-4E37-B576-173C37A3EECE}"/>
              </a:ext>
            </a:extLst>
          </p:cNvPr>
          <p:cNvSpPr txBox="1"/>
          <p:nvPr/>
        </p:nvSpPr>
        <p:spPr>
          <a:xfrm>
            <a:off x="4300330" y="642730"/>
            <a:ext cx="3339547" cy="6437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Goals VS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CA820-CDF0-4D3F-9917-DFD7E375A1A2}"/>
              </a:ext>
            </a:extLst>
          </p:cNvPr>
          <p:cNvSpPr txBox="1"/>
          <p:nvPr/>
        </p:nvSpPr>
        <p:spPr>
          <a:xfrm>
            <a:off x="1070528" y="1898787"/>
            <a:ext cx="166977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Producer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3A987-7E96-4676-BD65-CC783DF4BE50}"/>
              </a:ext>
            </a:extLst>
          </p:cNvPr>
          <p:cNvSpPr txBox="1"/>
          <p:nvPr/>
        </p:nvSpPr>
        <p:spPr>
          <a:xfrm>
            <a:off x="5030029" y="1902515"/>
            <a:ext cx="188180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Director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6345B-B5AF-49D8-96B8-DD204059BC68}"/>
              </a:ext>
            </a:extLst>
          </p:cNvPr>
          <p:cNvSpPr txBox="1"/>
          <p:nvPr/>
        </p:nvSpPr>
        <p:spPr>
          <a:xfrm>
            <a:off x="9155182" y="1899616"/>
            <a:ext cx="1749287" cy="3759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Editor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B455F-B0A1-4834-8209-5350D49ECE23}"/>
              </a:ext>
            </a:extLst>
          </p:cNvPr>
          <p:cNvSpPr txBox="1"/>
          <p:nvPr/>
        </p:nvSpPr>
        <p:spPr>
          <a:xfrm>
            <a:off x="1075082" y="3957430"/>
            <a:ext cx="1669774" cy="382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Pre-Production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CA80E-1511-418E-865B-5B5E261F9C8B}"/>
              </a:ext>
            </a:extLst>
          </p:cNvPr>
          <p:cNvSpPr txBox="1"/>
          <p:nvPr/>
        </p:nvSpPr>
        <p:spPr>
          <a:xfrm>
            <a:off x="5027958" y="3974409"/>
            <a:ext cx="188180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B9338-F226-4F1C-AEE2-64BB4B0E34DF}"/>
              </a:ext>
            </a:extLst>
          </p:cNvPr>
          <p:cNvSpPr txBox="1"/>
          <p:nvPr/>
        </p:nvSpPr>
        <p:spPr>
          <a:xfrm>
            <a:off x="9053720" y="3971511"/>
            <a:ext cx="185530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Post-Production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413C65-7A65-404E-81B7-32B42D74B602}"/>
              </a:ext>
            </a:extLst>
          </p:cNvPr>
          <p:cNvCxnSpPr/>
          <p:nvPr/>
        </p:nvCxnSpPr>
        <p:spPr>
          <a:xfrm flipH="1">
            <a:off x="2782541" y="1188968"/>
            <a:ext cx="1517375" cy="622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D552DE-BCEC-4F59-BBE4-81590310041E}"/>
              </a:ext>
            </a:extLst>
          </p:cNvPr>
          <p:cNvCxnSpPr/>
          <p:nvPr/>
        </p:nvCxnSpPr>
        <p:spPr>
          <a:xfrm>
            <a:off x="5966791" y="1398104"/>
            <a:ext cx="0" cy="377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5B6C59-1F75-47B7-8C46-0C7BE597511C}"/>
              </a:ext>
            </a:extLst>
          </p:cNvPr>
          <p:cNvCxnSpPr/>
          <p:nvPr/>
        </p:nvCxnSpPr>
        <p:spPr>
          <a:xfrm>
            <a:off x="7653545" y="1183171"/>
            <a:ext cx="1384852" cy="622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5F74D6-026C-4543-9742-DC2663A4215D}"/>
              </a:ext>
            </a:extLst>
          </p:cNvPr>
          <p:cNvCxnSpPr/>
          <p:nvPr/>
        </p:nvCxnSpPr>
        <p:spPr>
          <a:xfrm flipV="1">
            <a:off x="1902102" y="3148220"/>
            <a:ext cx="8206822" cy="1159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631450-0ED0-41EE-8743-B960D687DF3C}"/>
              </a:ext>
            </a:extLst>
          </p:cNvPr>
          <p:cNvCxnSpPr/>
          <p:nvPr/>
        </p:nvCxnSpPr>
        <p:spPr>
          <a:xfrm flipH="1">
            <a:off x="1886778" y="3162299"/>
            <a:ext cx="6626" cy="748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20FE54-D92D-4438-9EB7-C7C3F1081C8A}"/>
              </a:ext>
            </a:extLst>
          </p:cNvPr>
          <p:cNvCxnSpPr>
            <a:cxnSpLocks/>
          </p:cNvCxnSpPr>
          <p:nvPr/>
        </p:nvCxnSpPr>
        <p:spPr>
          <a:xfrm>
            <a:off x="5961821" y="3208681"/>
            <a:ext cx="6626" cy="70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2FA1F8-DA8C-4D2B-ACAC-B77DE91189AD}"/>
              </a:ext>
            </a:extLst>
          </p:cNvPr>
          <p:cNvCxnSpPr>
            <a:cxnSpLocks/>
          </p:cNvCxnSpPr>
          <p:nvPr/>
        </p:nvCxnSpPr>
        <p:spPr>
          <a:xfrm>
            <a:off x="10109751" y="3149046"/>
            <a:ext cx="0" cy="781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3AC5F4-0B10-4546-A8DC-4BBC4678B165}"/>
              </a:ext>
            </a:extLst>
          </p:cNvPr>
          <p:cNvCxnSpPr>
            <a:cxnSpLocks/>
          </p:cNvCxnSpPr>
          <p:nvPr/>
        </p:nvCxnSpPr>
        <p:spPr>
          <a:xfrm>
            <a:off x="1893403" y="4434507"/>
            <a:ext cx="0" cy="430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A0741E-3162-431E-80A2-23F2ABE24AFD}"/>
              </a:ext>
            </a:extLst>
          </p:cNvPr>
          <p:cNvCxnSpPr>
            <a:cxnSpLocks/>
          </p:cNvCxnSpPr>
          <p:nvPr/>
        </p:nvCxnSpPr>
        <p:spPr>
          <a:xfrm>
            <a:off x="5961819" y="4434506"/>
            <a:ext cx="0" cy="430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8727F3-F2F1-4D0B-906E-F81DA36F0E6D}"/>
              </a:ext>
            </a:extLst>
          </p:cNvPr>
          <p:cNvCxnSpPr>
            <a:cxnSpLocks/>
          </p:cNvCxnSpPr>
          <p:nvPr/>
        </p:nvCxnSpPr>
        <p:spPr>
          <a:xfrm>
            <a:off x="10142880" y="4434506"/>
            <a:ext cx="0" cy="430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6539266-C751-4674-9DD4-9129FF86A6A6}"/>
              </a:ext>
            </a:extLst>
          </p:cNvPr>
          <p:cNvSpPr txBox="1"/>
          <p:nvPr/>
        </p:nvSpPr>
        <p:spPr>
          <a:xfrm>
            <a:off x="1072598" y="4948859"/>
            <a:ext cx="2451652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Finding Subjects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Production Calendar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Schedule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EA0BBA-02E0-46F9-8A80-85A7D1CBA094}"/>
              </a:ext>
            </a:extLst>
          </p:cNvPr>
          <p:cNvSpPr txBox="1"/>
          <p:nvPr/>
        </p:nvSpPr>
        <p:spPr>
          <a:xfrm>
            <a:off x="4382742" y="4945960"/>
            <a:ext cx="3491947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People not wanting to be filmed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Exposure Issues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Setting up interview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472821-514A-4D04-9D6C-16D05CAF2F96}"/>
              </a:ext>
            </a:extLst>
          </p:cNvPr>
          <p:cNvSpPr txBox="1"/>
          <p:nvPr/>
        </p:nvSpPr>
        <p:spPr>
          <a:xfrm>
            <a:off x="8739809" y="4943061"/>
            <a:ext cx="3207026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Less Material to work with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Editing days before presentation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Change in editing format</a:t>
            </a:r>
          </a:p>
        </p:txBody>
      </p:sp>
    </p:spTree>
    <p:extLst>
      <p:ext uri="{BB962C8B-B14F-4D97-AF65-F5344CB8AC3E}">
        <p14:creationId xmlns:p14="http://schemas.microsoft.com/office/powerpoint/2010/main" val="1888663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91B6A-0BCA-4C2A-BBF1-14BE3231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Goals VS Results  –   Pre-production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6B198-8803-4680-B2D8-5C1614E44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255" y="1964168"/>
            <a:ext cx="3409782" cy="40365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71450" indent="-171450" algn="l">
              <a:buFont typeface="Wingdings 2" panose="05020102010507070707" pitchFamily="18" charset="2"/>
              <a:buChar char=""/>
            </a:pPr>
            <a:r>
              <a:rPr lang="en-US"/>
              <a:t>Finding Subjetcts</a:t>
            </a:r>
          </a:p>
          <a:p>
            <a:pPr marL="171450" indent="-171450" algn="l">
              <a:buFont typeface="Wingdings 2" panose="05020102010507070707" pitchFamily="18" charset="2"/>
              <a:buChar char=""/>
            </a:pPr>
            <a:r>
              <a:rPr lang="en-US"/>
              <a:t>Calendar</a:t>
            </a:r>
          </a:p>
          <a:p>
            <a:pPr marL="171450" indent="-171450" algn="l">
              <a:buFont typeface="Wingdings 2" panose="05020102010507070707" pitchFamily="18" charset="2"/>
              <a:buChar char=""/>
            </a:pPr>
            <a:r>
              <a:rPr lang="en-US"/>
              <a:t>Schedule</a:t>
            </a: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B8EEC8D-24AD-4B5D-A7FE-C4267B7F4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2760" y="1111641"/>
            <a:ext cx="5747343" cy="46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69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A1EB241-0852-428A-8A50-67737CA93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A23EDC2-E1E5-4C5D-9C74-714516AF5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2781548-0E4F-4401-A909-82EDF50DB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61FDE54-4204-4D08-A7FE-3ADFDAE64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0C1F6B00-30FF-455F-8A86-682BDAB0E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561E8E6-AA1F-4231-B807-0A5C932E6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38175"/>
            <a:ext cx="3707477" cy="5762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F40FB-7EA5-4593-B61F-C4C814587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20" y="3016766"/>
            <a:ext cx="3421229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Production Calendar</a:t>
            </a:r>
          </a:p>
        </p:txBody>
      </p:sp>
      <p:pic>
        <p:nvPicPr>
          <p:cNvPr id="41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3CD040-8BC1-4942-A80F-31A024DA1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012" y="1932045"/>
            <a:ext cx="3478658" cy="2808538"/>
          </a:xfrm>
          <a:prstGeom prst="rect">
            <a:avLst/>
          </a:prstGeom>
        </p:spPr>
      </p:pic>
      <p:pic>
        <p:nvPicPr>
          <p:cNvPr id="49" name="Picture 4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F1FAF7D-7C42-4843-B517-5F99CC7F0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070" y="1921343"/>
            <a:ext cx="3524287" cy="2815288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42AAD8A7-0F68-4CE2-8E37-98629D1C4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8134" y="638173"/>
            <a:ext cx="3686129" cy="575516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DFDF5BA-2109-45EC-AA28-9585297F9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180" y="638174"/>
            <a:ext cx="3680469" cy="575516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99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A person standing next to a car&#10;&#10;Description generated with high confidence">
            <a:extLst>
              <a:ext uri="{FF2B5EF4-FFF2-40B4-BE49-F238E27FC236}">
                <a16:creationId xmlns:a16="http://schemas.microsoft.com/office/drawing/2014/main" id="{D2BDC902-5C94-491E-829E-60C7A63EA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8" b="-3"/>
          <a:stretch/>
        </p:blipFill>
        <p:spPr>
          <a:xfrm>
            <a:off x="20" y="10"/>
            <a:ext cx="4578252" cy="260894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DC52341-BA95-4C2E-88A1-1ADDF3257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1819"/>
            <a:ext cx="4576634" cy="4235946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ECD4B-58C6-46B2-B894-3FEC9711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066617"/>
            <a:ext cx="3412067" cy="897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Exposure Issues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428CEA29-285C-45CB-8C31-5033A433E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4102059"/>
            <a:ext cx="3415074" cy="2273340"/>
          </a:xfrm>
        </p:spPr>
        <p:txBody>
          <a:bodyPr>
            <a:normAutofit/>
          </a:bodyPr>
          <a:lstStyle/>
          <a:p>
            <a:pPr marL="305435" indent="-305435"/>
            <a:r>
              <a:rPr lang="en-US">
                <a:solidFill>
                  <a:schemeClr val="bg1"/>
                </a:solidFill>
              </a:rPr>
              <a:t>Underexposed Image</a:t>
            </a:r>
          </a:p>
          <a:p>
            <a:pPr marL="305435" indent="-305435"/>
            <a:r>
              <a:rPr lang="en-US">
                <a:solidFill>
                  <a:schemeClr val="bg1"/>
                </a:solidFill>
              </a:rPr>
              <a:t>Low ISO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6" descr="Two people taking a selfie in a dark room&#10;&#10;Description generated with high confidence">
            <a:extLst>
              <a:ext uri="{FF2B5EF4-FFF2-40B4-BE49-F238E27FC236}">
                <a16:creationId xmlns:a16="http://schemas.microsoft.com/office/drawing/2014/main" id="{06D8702A-1B85-4D03-BE6B-0E91C923B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45" r="25806"/>
          <a:stretch/>
        </p:blipFill>
        <p:spPr>
          <a:xfrm>
            <a:off x="4578270" y="10"/>
            <a:ext cx="7613730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5594062-6023-48B9-B2FD-5E02DBB60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B12D500-BEFE-4FDD-8860-6436D357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732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6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sitting in a room&#10;&#10;Description generated with very high confidence">
            <a:extLst>
              <a:ext uri="{FF2B5EF4-FFF2-40B4-BE49-F238E27FC236}">
                <a16:creationId xmlns:a16="http://schemas.microsoft.com/office/drawing/2014/main" id="{6962D09F-F213-4D23-9A0C-85D862F77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0" r="15950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EF0F3-D25D-4E8D-8046-7D12B160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Exposure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1C28-E6E6-4BBC-BD03-DAB1606C2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275" y="3954950"/>
            <a:ext cx="3081576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chemeClr val="bg2"/>
                </a:solidFill>
              </a:rPr>
              <a:t>Low Shutter Speed 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0735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6" name="Picture 556" descr="A black and white photo&#10;&#10;Description generated with high confidence">
            <a:extLst>
              <a:ext uri="{FF2B5EF4-FFF2-40B4-BE49-F238E27FC236}">
                <a16:creationId xmlns:a16="http://schemas.microsoft.com/office/drawing/2014/main" id="{BB0B2ED4-7C99-4659-8028-B4AE39D09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" y="-2198"/>
            <a:ext cx="12197861" cy="6868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2255"/>
              </p:ext>
            </p:extLst>
          </p:nvPr>
        </p:nvGraphicFramePr>
        <p:xfrm>
          <a:off x="719571" y="2198254"/>
          <a:ext cx="6854248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Main points</a:t>
            </a:r>
          </a:p>
        </p:txBody>
      </p:sp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566B89-C470-4C69-8689-38673C7B7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0708B1-1822-4D0E-B3F8-BF6E36438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0" y="457201"/>
            <a:ext cx="7363959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AB69CE-6296-4D71-8DB3-BF71FD51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39774" y="453643"/>
            <a:ext cx="329184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34FBD-A817-4E6B-8CD9-1BCA9CB67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89" y="681070"/>
            <a:ext cx="7363960" cy="5693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D36A5-BEDC-4DBB-A5BE-3FE2D4E9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381" y="1152939"/>
            <a:ext cx="6583680" cy="4539113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Setting up the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CB9B5-398A-49B6-A14D-D8C2D65F1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681" y="1152939"/>
            <a:ext cx="3400126" cy="4539113"/>
          </a:xfrm>
        </p:spPr>
        <p:txBody>
          <a:bodyPr anchor="ctr">
            <a:normAutofit/>
          </a:bodyPr>
          <a:lstStyle/>
          <a:p>
            <a:pPr marL="305435" indent="-305435"/>
            <a:r>
              <a:rPr lang="en-US" dirty="0"/>
              <a:t>Location</a:t>
            </a:r>
          </a:p>
          <a:p>
            <a:pPr marL="305435" indent="-305435"/>
            <a:r>
              <a:rPr lang="en-US" dirty="0"/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220832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8BCA1D-ACDF-4D63-9AA0-366C4F85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E225A-7067-4548-BAF7-0A6736A2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Editing Challenges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82E3F-D9C4-42E7-AABF-D760C2F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145784-B126-48E6-B33B-0BEA2EBF1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AD7FED-ECA8-4F84-9067-C1B1E9610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DF12F2-5059-41AC-A8BD-D5E115CD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ED9E81-B389-4559-8F4E-03227C4DC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324458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491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192C-851A-4EDD-94F9-DBDB8DBE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consuming</a:t>
            </a:r>
          </a:p>
        </p:txBody>
      </p:sp>
      <p:pic>
        <p:nvPicPr>
          <p:cNvPr id="4" name="Picture 4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F6B1D3A4-40E3-473F-8242-889FD2F9A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127" y="1839838"/>
            <a:ext cx="9524451" cy="50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54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7CA9E-9770-43AF-A89A-8E7E2734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75BDD-0B78-4312-8FE6-99BBC1CBF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/>
              <a:t>Pre-production is crucial.</a:t>
            </a:r>
            <a:endParaRPr lang="en-US" dirty="0"/>
          </a:p>
          <a:p>
            <a:pPr marL="0" indent="0">
              <a:buNone/>
            </a:pPr>
            <a:r>
              <a:rPr lang="en-US"/>
              <a:t>The earlier you start organizing and planning, the better your project will be.</a:t>
            </a:r>
          </a:p>
          <a:p>
            <a:pPr marL="305435" indent="-305435"/>
            <a:r>
              <a:rPr lang="en-US"/>
              <a:t>Work with reliable people.</a:t>
            </a:r>
            <a:endParaRPr lang="en-US" dirty="0"/>
          </a:p>
          <a:p>
            <a:pPr marL="305435" indent="-305435"/>
            <a:r>
              <a:rPr lang="en-US"/>
              <a:t>Work with commited, excited and available people.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97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6B17-EDA8-41E8-9F17-88E436ED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74DC4-501D-480D-8E17-C8357BE7A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/>
              <a:t>Glad to have chosen this project because I learned a lot.</a:t>
            </a:r>
          </a:p>
          <a:p>
            <a:pPr marL="305435" indent="-305435"/>
            <a:r>
              <a:rPr lang="en-US"/>
              <a:t>Depending on other student's projects to do my project meant a lot of variables.</a:t>
            </a:r>
          </a:p>
          <a:p>
            <a:pPr marL="305435" indent="-305435"/>
            <a:r>
              <a:rPr lang="en-US"/>
              <a:t>Next time I'll do a much better work</a:t>
            </a:r>
            <a:endParaRPr lang="en-US" dirty="0"/>
          </a:p>
          <a:p>
            <a:pPr marL="305435" indent="-30543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8BCA1D-ACDF-4D63-9AA0-366C4F85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4A12F-19BB-44E7-B445-BA9F7A79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acknowledgements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82E3F-D9C4-42E7-AABF-D760C2F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145784-B126-48E6-B33B-0BEA2EBF1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AD7FED-ECA8-4F84-9067-C1B1E9610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DF12F2-5059-41AC-A8BD-D5E115CD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156973-B5CA-41B8-B928-E2C0B207E0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040004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9429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26825C-C353-4D81-8E07-98E05DBA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ADCA04-5B25-4F5E-9F91-4EE56EC95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B20E88-3AE1-4383-86CB-932E77207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4FA37E-2ADD-4392-ABF7-BEC52F56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663C121-3376-4E82-9095-4820713B0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person, indoor, electronics, window&#10;&#10;Description generated with very high confidence">
            <a:extLst>
              <a:ext uri="{FF2B5EF4-FFF2-40B4-BE49-F238E27FC236}">
                <a16:creationId xmlns:a16="http://schemas.microsoft.com/office/drawing/2014/main" id="{B85B4391-B5AC-430F-BCD7-3A3BAEFBA3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16" r="-1" b="-1"/>
          <a:stretch/>
        </p:blipFill>
        <p:spPr>
          <a:xfrm>
            <a:off x="1" y="10"/>
            <a:ext cx="7554140" cy="426694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BF3C4EB-8D5A-4B41-B704-5926BFBE3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67831"/>
            <a:ext cx="7552502" cy="2590169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C108C-2E65-4F4D-B79E-7D0C1143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45" y="4571122"/>
            <a:ext cx="6591957" cy="10379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Interviewees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88AC3-F98C-4F59-BDA5-D2B5366B3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345" y="5603909"/>
            <a:ext cx="6591957" cy="5257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chemeClr val="accent1">
                    <a:lumMod val="50000"/>
                    <a:lumOff val="50000"/>
                  </a:schemeClr>
                </a:solidFill>
              </a:rPr>
              <a:t>Vince Valdez &amp; Tatyana Price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665DA3-A188-4278-A124-D35DF1EAE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4220158"/>
            <a:ext cx="7554921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7" descr="A person standing in front of a mirror posing for the camera&#10;&#10;Description generated with very high confidence">
            <a:extLst>
              <a:ext uri="{FF2B5EF4-FFF2-40B4-BE49-F238E27FC236}">
                <a16:creationId xmlns:a16="http://schemas.microsoft.com/office/drawing/2014/main" id="{BC12ED35-9569-4189-8A84-FD68C1236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05" r="47355"/>
          <a:stretch/>
        </p:blipFill>
        <p:spPr>
          <a:xfrm>
            <a:off x="7554139" y="10"/>
            <a:ext cx="4637861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01764A8-F8FE-4042-B09C-D2E888A98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1429" y="-460"/>
            <a:ext cx="914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7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FA6DC36B-C6B8-4BEF-9DC2-4422B8046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B8A7E64-F0D7-4EB6-B702-AD35857A6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1819"/>
            <a:ext cx="4576634" cy="4235946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066617"/>
            <a:ext cx="3412067" cy="89704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Equipment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32B765D-481B-4352-9DAF-63C086E4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30516" cy="25577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5678107-3AE6-453A-BD8F-42BEC0D71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6398" y="-2862"/>
            <a:ext cx="3755834" cy="25577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DD96C940-0E59-4E41-9B55-8D2CC643A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0" y="2560620"/>
            <a:ext cx="8464969" cy="8570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0" name="Content Placeholder 489">
            <a:extLst>
              <a:ext uri="{FF2B5EF4-FFF2-40B4-BE49-F238E27FC236}">
                <a16:creationId xmlns:a16="http://schemas.microsoft.com/office/drawing/2014/main" id="{F821030A-3685-4AFD-A8AC-A12FDD706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78" y="3692570"/>
            <a:ext cx="4382225" cy="2991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</a:rPr>
              <a:t>Sony A7III &amp; Sony  28-70mm Telephoto Lens</a:t>
            </a: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</a:rPr>
              <a:t>Adobe Premiere Pro &amp; Audition CC 2018 </a:t>
            </a: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305435" indent="-305435">
              <a:buNone/>
            </a:pPr>
            <a:r>
              <a:rPr lang="en-US" sz="1600">
                <a:solidFill>
                  <a:srgbClr val="FFFFFF"/>
                </a:solidFill>
              </a:rPr>
              <a:t>Unidirectional Condenser Shotgun Mic </a:t>
            </a:r>
            <a:endParaRPr lang="en-US" sz="1600">
              <a:solidFill>
                <a:srgbClr val="3D3D3D"/>
              </a:solidFill>
            </a:endParaRPr>
          </a:p>
          <a:p>
            <a:pPr marL="305435" indent="-305435">
              <a:buNone/>
            </a:pPr>
            <a:r>
              <a:rPr lang="en-US" sz="1600">
                <a:solidFill>
                  <a:srgbClr val="FFFFFF"/>
                </a:solidFill>
              </a:rPr>
              <a:t>By The Imaging World</a:t>
            </a:r>
            <a:endParaRPr lang="en-US" sz="1600"/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</a:rPr>
              <a:t>ESDDI Lighting Kit 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DA4BB49-0104-4C52-87C0-2A80BB0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6399" y="2646323"/>
            <a:ext cx="3747850" cy="42116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1BAF4206-C588-4BAF-8B75-F38157BC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6" y="-460"/>
            <a:ext cx="100584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8" name="Picture 485">
            <a:extLst>
              <a:ext uri="{FF2B5EF4-FFF2-40B4-BE49-F238E27FC236}">
                <a16:creationId xmlns:a16="http://schemas.microsoft.com/office/drawing/2014/main" id="{BB6561A0-49D1-4818-8A99-49CD468D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38" y="-3907"/>
            <a:ext cx="3621063" cy="2532441"/>
          </a:xfrm>
          <a:prstGeom prst="rect">
            <a:avLst/>
          </a:prstGeom>
        </p:spPr>
      </p:pic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27B4DDC5-118A-4E07-B708-3E5E8C57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7531" y="0"/>
            <a:ext cx="107298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E92C692-07B0-4EFB-B426-D890CA23E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4830" y="0"/>
            <a:ext cx="37478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6" name="Picture 246" descr="A close up of items on a table&#10;&#10;Description generated with high confidence">
            <a:extLst>
              <a:ext uri="{FF2B5EF4-FFF2-40B4-BE49-F238E27FC236}">
                <a16:creationId xmlns:a16="http://schemas.microsoft.com/office/drawing/2014/main" id="{971C04CA-7908-4F99-8866-74C05181C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328" y="2684749"/>
            <a:ext cx="3579932" cy="3874227"/>
          </a:xfrm>
          <a:prstGeom prst="rect">
            <a:avLst/>
          </a:prstGeom>
        </p:spPr>
      </p:pic>
      <p:pic>
        <p:nvPicPr>
          <p:cNvPr id="409" name="Picture 409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C0177CC8-5D87-4C1D-9886-4BD7007D3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387" y="170392"/>
            <a:ext cx="3745942" cy="2234317"/>
          </a:xfrm>
          <a:prstGeom prst="rect">
            <a:avLst/>
          </a:prstGeom>
        </p:spPr>
      </p:pic>
      <p:pic>
        <p:nvPicPr>
          <p:cNvPr id="248" name="Picture 248">
            <a:extLst>
              <a:ext uri="{FF2B5EF4-FFF2-40B4-BE49-F238E27FC236}">
                <a16:creationId xmlns:a16="http://schemas.microsoft.com/office/drawing/2014/main" id="{62351C6B-DB6F-4261-BDA5-CE9BCEC80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367" y="1404456"/>
            <a:ext cx="3647748" cy="42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EA26-8DAF-42B6-BAEA-B5DFCD2D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/>
              <a:t>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3E727-84D0-485E-91A9-3AAB1FC2E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WITHOUT THE CAMERA</a:t>
            </a:r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68E3CC0-4F54-45DC-87DE-5E249FB0DF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13602" y="2926052"/>
            <a:ext cx="5041167" cy="340391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26CCD-AE76-492E-A9D7-04FAEAA6D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/>
              <a:t>WITH THE CAMERA</a:t>
            </a:r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E6F52B2-F92B-429D-9C3B-AA968C9FAD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69992" y="2816150"/>
            <a:ext cx="4522187" cy="39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11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BC7E8-F3C2-4E37-B576-173C37A3EECE}"/>
              </a:ext>
            </a:extLst>
          </p:cNvPr>
          <p:cNvSpPr txBox="1"/>
          <p:nvPr/>
        </p:nvSpPr>
        <p:spPr>
          <a:xfrm>
            <a:off x="4300330" y="642730"/>
            <a:ext cx="3339547" cy="6437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Goals VS Results</a:t>
            </a:r>
          </a:p>
        </p:txBody>
      </p:sp>
    </p:spTree>
    <p:extLst>
      <p:ext uri="{BB962C8B-B14F-4D97-AF65-F5344CB8AC3E}">
        <p14:creationId xmlns:p14="http://schemas.microsoft.com/office/powerpoint/2010/main" val="335930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BC7E8-F3C2-4E37-B576-173C37A3EECE}"/>
              </a:ext>
            </a:extLst>
          </p:cNvPr>
          <p:cNvSpPr txBox="1"/>
          <p:nvPr/>
        </p:nvSpPr>
        <p:spPr>
          <a:xfrm>
            <a:off x="4300330" y="642730"/>
            <a:ext cx="3339547" cy="6437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Goals VS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CA820-CDF0-4D3F-9917-DFD7E375A1A2}"/>
              </a:ext>
            </a:extLst>
          </p:cNvPr>
          <p:cNvSpPr txBox="1"/>
          <p:nvPr/>
        </p:nvSpPr>
        <p:spPr>
          <a:xfrm>
            <a:off x="1070528" y="1898787"/>
            <a:ext cx="166977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Producer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413C65-7A65-404E-81B7-32B42D74B602}"/>
              </a:ext>
            </a:extLst>
          </p:cNvPr>
          <p:cNvCxnSpPr/>
          <p:nvPr/>
        </p:nvCxnSpPr>
        <p:spPr>
          <a:xfrm flipH="1">
            <a:off x="2782541" y="1188968"/>
            <a:ext cx="1517375" cy="622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01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BC7E8-F3C2-4E37-B576-173C37A3EECE}"/>
              </a:ext>
            </a:extLst>
          </p:cNvPr>
          <p:cNvSpPr txBox="1"/>
          <p:nvPr/>
        </p:nvSpPr>
        <p:spPr>
          <a:xfrm>
            <a:off x="4300330" y="642730"/>
            <a:ext cx="3339547" cy="6437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Goals VS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CA820-CDF0-4D3F-9917-DFD7E375A1A2}"/>
              </a:ext>
            </a:extLst>
          </p:cNvPr>
          <p:cNvSpPr txBox="1"/>
          <p:nvPr/>
        </p:nvSpPr>
        <p:spPr>
          <a:xfrm>
            <a:off x="1070528" y="1898787"/>
            <a:ext cx="166977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Producer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3A987-7E96-4676-BD65-CC783DF4BE50}"/>
              </a:ext>
            </a:extLst>
          </p:cNvPr>
          <p:cNvSpPr txBox="1"/>
          <p:nvPr/>
        </p:nvSpPr>
        <p:spPr>
          <a:xfrm>
            <a:off x="5030029" y="1902515"/>
            <a:ext cx="188180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Director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413C65-7A65-404E-81B7-32B42D74B602}"/>
              </a:ext>
            </a:extLst>
          </p:cNvPr>
          <p:cNvCxnSpPr/>
          <p:nvPr/>
        </p:nvCxnSpPr>
        <p:spPr>
          <a:xfrm flipH="1">
            <a:off x="2782541" y="1188968"/>
            <a:ext cx="1517375" cy="622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D552DE-BCEC-4F59-BBE4-81590310041E}"/>
              </a:ext>
            </a:extLst>
          </p:cNvPr>
          <p:cNvCxnSpPr/>
          <p:nvPr/>
        </p:nvCxnSpPr>
        <p:spPr>
          <a:xfrm>
            <a:off x="5966791" y="1398104"/>
            <a:ext cx="0" cy="377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25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BC7E8-F3C2-4E37-B576-173C37A3EECE}"/>
              </a:ext>
            </a:extLst>
          </p:cNvPr>
          <p:cNvSpPr txBox="1"/>
          <p:nvPr/>
        </p:nvSpPr>
        <p:spPr>
          <a:xfrm>
            <a:off x="4300330" y="642730"/>
            <a:ext cx="3339547" cy="6437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Goals VS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CA820-CDF0-4D3F-9917-DFD7E375A1A2}"/>
              </a:ext>
            </a:extLst>
          </p:cNvPr>
          <p:cNvSpPr txBox="1"/>
          <p:nvPr/>
        </p:nvSpPr>
        <p:spPr>
          <a:xfrm>
            <a:off x="1070528" y="1898787"/>
            <a:ext cx="166977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Producer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3A987-7E96-4676-BD65-CC783DF4BE50}"/>
              </a:ext>
            </a:extLst>
          </p:cNvPr>
          <p:cNvSpPr txBox="1"/>
          <p:nvPr/>
        </p:nvSpPr>
        <p:spPr>
          <a:xfrm>
            <a:off x="5030029" y="1902515"/>
            <a:ext cx="188180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Director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6345B-B5AF-49D8-96B8-DD204059BC68}"/>
              </a:ext>
            </a:extLst>
          </p:cNvPr>
          <p:cNvSpPr txBox="1"/>
          <p:nvPr/>
        </p:nvSpPr>
        <p:spPr>
          <a:xfrm>
            <a:off x="9155182" y="1899616"/>
            <a:ext cx="1749287" cy="3759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Editor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413C65-7A65-404E-81B7-32B42D74B602}"/>
              </a:ext>
            </a:extLst>
          </p:cNvPr>
          <p:cNvCxnSpPr/>
          <p:nvPr/>
        </p:nvCxnSpPr>
        <p:spPr>
          <a:xfrm flipH="1">
            <a:off x="2782541" y="1188968"/>
            <a:ext cx="1517375" cy="622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D552DE-BCEC-4F59-BBE4-81590310041E}"/>
              </a:ext>
            </a:extLst>
          </p:cNvPr>
          <p:cNvCxnSpPr/>
          <p:nvPr/>
        </p:nvCxnSpPr>
        <p:spPr>
          <a:xfrm>
            <a:off x="5966791" y="1398104"/>
            <a:ext cx="0" cy="377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5B6C59-1F75-47B7-8C46-0C7BE597511C}"/>
              </a:ext>
            </a:extLst>
          </p:cNvPr>
          <p:cNvCxnSpPr/>
          <p:nvPr/>
        </p:nvCxnSpPr>
        <p:spPr>
          <a:xfrm>
            <a:off x="7653545" y="1183171"/>
            <a:ext cx="1384852" cy="622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44575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Dividend</vt:lpstr>
      <vt:lpstr>A culmination project based documentary</vt:lpstr>
      <vt:lpstr>Main points</vt:lpstr>
      <vt:lpstr>Interviewees</vt:lpstr>
      <vt:lpstr>Equipment</vt:lpstr>
      <vt:lpstr>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 VS Results  –   Pre-production </vt:lpstr>
      <vt:lpstr>Production Calendar</vt:lpstr>
      <vt:lpstr>Exposure Issues</vt:lpstr>
      <vt:lpstr>Exposure Issues</vt:lpstr>
      <vt:lpstr>Setting up the Interviews</vt:lpstr>
      <vt:lpstr>Editing Challenges</vt:lpstr>
      <vt:lpstr>Time consuming</vt:lpstr>
      <vt:lpstr>What I learned</vt:lpstr>
      <vt:lpstr>Conclusion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dividend design</dc:title>
  <dc:creator/>
  <cp:revision>381</cp:revision>
  <dcterms:created xsi:type="dcterms:W3CDTF">2019-04-01T22:43:48Z</dcterms:created>
  <dcterms:modified xsi:type="dcterms:W3CDTF">2019-05-13T04:02:28Z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2019-04-01T22:43:57.6306096Z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686f2fde-6b7d-4028-a43c-f24faaac05ca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