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template.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1"/>
    <p:sldMasterId id="2147483699" r:id="rId2"/>
  </p:sldMasterIdLst>
  <p:sldIdLst>
    <p:sldId id="256" r:id="rId3"/>
    <p:sldId id="268" r:id="rId4"/>
    <p:sldId id="259" r:id="rId5"/>
    <p:sldId id="260" r:id="rId6"/>
    <p:sldId id="257" r:id="rId7"/>
    <p:sldId id="258" r:id="rId8"/>
    <p:sldId id="261" r:id="rId9"/>
    <p:sldId id="262" r:id="rId10"/>
    <p:sldId id="263" r:id="rId11"/>
    <p:sldId id="264" r:id="rId12"/>
    <p:sldId id="265" r:id="rId13"/>
    <p:sldId id="266" r:id="rId14"/>
    <p:sldId id="267"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charset="0"/>
        <a:cs typeface="+mn-cs"/>
      </a:defRPr>
    </a:lvl1pPr>
    <a:lvl2pPr marL="457200" algn="l" rtl="0" fontAlgn="base">
      <a:spcBef>
        <a:spcPct val="0"/>
      </a:spcBef>
      <a:spcAft>
        <a:spcPct val="0"/>
      </a:spcAft>
      <a:defRPr kern="1200">
        <a:solidFill>
          <a:schemeClr val="tx1"/>
        </a:solidFill>
        <a:latin typeface="Arial" charset="0"/>
        <a:ea typeface="ヒラギノ角ゴ Pro W3" charset="0"/>
        <a:cs typeface="+mn-cs"/>
      </a:defRPr>
    </a:lvl2pPr>
    <a:lvl3pPr marL="914400" algn="l" rtl="0" fontAlgn="base">
      <a:spcBef>
        <a:spcPct val="0"/>
      </a:spcBef>
      <a:spcAft>
        <a:spcPct val="0"/>
      </a:spcAft>
      <a:defRPr kern="1200">
        <a:solidFill>
          <a:schemeClr val="tx1"/>
        </a:solidFill>
        <a:latin typeface="Arial" charset="0"/>
        <a:ea typeface="ヒラギノ角ゴ Pro W3" charset="0"/>
        <a:cs typeface="+mn-cs"/>
      </a:defRPr>
    </a:lvl3pPr>
    <a:lvl4pPr marL="1371600" algn="l" rtl="0" fontAlgn="base">
      <a:spcBef>
        <a:spcPct val="0"/>
      </a:spcBef>
      <a:spcAft>
        <a:spcPct val="0"/>
      </a:spcAft>
      <a:defRPr kern="1200">
        <a:solidFill>
          <a:schemeClr val="tx1"/>
        </a:solidFill>
        <a:latin typeface="Arial" charset="0"/>
        <a:ea typeface="ヒラギノ角ゴ Pro W3" charset="0"/>
        <a:cs typeface="+mn-cs"/>
      </a:defRPr>
    </a:lvl4pPr>
    <a:lvl5pPr marL="1828800" algn="l" rtl="0" fontAlgn="base">
      <a:spcBef>
        <a:spcPct val="0"/>
      </a:spcBef>
      <a:spcAft>
        <a:spcPct val="0"/>
      </a:spcAft>
      <a:defRPr kern="1200">
        <a:solidFill>
          <a:schemeClr val="tx1"/>
        </a:solidFill>
        <a:latin typeface="Arial" charset="0"/>
        <a:ea typeface="ヒラギノ角ゴ Pro W3" charset="0"/>
        <a:cs typeface="+mn-cs"/>
      </a:defRPr>
    </a:lvl5pPr>
    <a:lvl6pPr marL="2286000" algn="l" defTabSz="457200" rtl="0" eaLnBrk="1" latinLnBrk="0" hangingPunct="1">
      <a:defRPr kern="1200">
        <a:solidFill>
          <a:schemeClr val="tx1"/>
        </a:solidFill>
        <a:latin typeface="Arial" charset="0"/>
        <a:ea typeface="ヒラギノ角ゴ Pro W3" charset="0"/>
        <a:cs typeface="+mn-cs"/>
      </a:defRPr>
    </a:lvl6pPr>
    <a:lvl7pPr marL="2743200" algn="l" defTabSz="457200" rtl="0" eaLnBrk="1" latinLnBrk="0" hangingPunct="1">
      <a:defRPr kern="1200">
        <a:solidFill>
          <a:schemeClr val="tx1"/>
        </a:solidFill>
        <a:latin typeface="Arial" charset="0"/>
        <a:ea typeface="ヒラギノ角ゴ Pro W3" charset="0"/>
        <a:cs typeface="+mn-cs"/>
      </a:defRPr>
    </a:lvl7pPr>
    <a:lvl8pPr marL="3200400" algn="l" defTabSz="457200" rtl="0" eaLnBrk="1" latinLnBrk="0" hangingPunct="1">
      <a:defRPr kern="1200">
        <a:solidFill>
          <a:schemeClr val="tx1"/>
        </a:solidFill>
        <a:latin typeface="Arial" charset="0"/>
        <a:ea typeface="ヒラギノ角ゴ Pro W3" charset="0"/>
        <a:cs typeface="+mn-cs"/>
      </a:defRPr>
    </a:lvl8pPr>
    <a:lvl9pPr marL="3657600" algn="l" defTabSz="457200" rtl="0" eaLnBrk="1" latinLnBrk="0" hangingPunct="1">
      <a:defRPr kern="1200">
        <a:solidFill>
          <a:schemeClr val="tx1"/>
        </a:solidFill>
        <a:latin typeface="Arial" charset="0"/>
        <a:ea typeface="ヒラギノ角ゴ Pro W3"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581" autoAdjust="0"/>
  </p:normalViewPr>
  <p:slideViewPr>
    <p:cSldViewPr>
      <p:cViewPr varScale="1">
        <p:scale>
          <a:sx n="138" d="100"/>
          <a:sy n="138" d="100"/>
        </p:scale>
        <p:origin x="-856"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B1C1753-9BE3-284E-BBC5-D6E7DA542DB3}" type="slidenum">
              <a:rPr lang="en-US"/>
              <a:pPr/>
              <a:t>‹#›</a:t>
            </a:fld>
            <a:endParaRPr lang="en-US"/>
          </a:p>
        </p:txBody>
      </p:sp>
    </p:spTree>
    <p:extLst>
      <p:ext uri="{BB962C8B-B14F-4D97-AF65-F5344CB8AC3E}">
        <p14:creationId xmlns:p14="http://schemas.microsoft.com/office/powerpoint/2010/main" val="4269842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CA2B387-1D50-FB47-9B70-4DD0EFD591D1}" type="slidenum">
              <a:rPr lang="en-US"/>
              <a:pPr/>
              <a:t>‹#›</a:t>
            </a:fld>
            <a:endParaRPr lang="en-US"/>
          </a:p>
        </p:txBody>
      </p:sp>
    </p:spTree>
    <p:extLst>
      <p:ext uri="{BB962C8B-B14F-4D97-AF65-F5344CB8AC3E}">
        <p14:creationId xmlns:p14="http://schemas.microsoft.com/office/powerpoint/2010/main" val="1333174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0F709E3-0729-6D42-B48C-7C522174A0D0}" type="slidenum">
              <a:rPr lang="en-US"/>
              <a:pPr/>
              <a:t>‹#›</a:t>
            </a:fld>
            <a:endParaRPr lang="en-US"/>
          </a:p>
        </p:txBody>
      </p:sp>
    </p:spTree>
    <p:extLst>
      <p:ext uri="{BB962C8B-B14F-4D97-AF65-F5344CB8AC3E}">
        <p14:creationId xmlns:p14="http://schemas.microsoft.com/office/powerpoint/2010/main" val="3741115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5538" name="Group 2"/>
          <p:cNvGrpSpPr>
            <a:grpSpLocks/>
          </p:cNvGrpSpPr>
          <p:nvPr/>
        </p:nvGrpSpPr>
        <p:grpSpPr bwMode="auto">
          <a:xfrm>
            <a:off x="0" y="0"/>
            <a:ext cx="5867400" cy="6858000"/>
            <a:chOff x="0" y="0"/>
            <a:chExt cx="3696" cy="4320"/>
          </a:xfrm>
        </p:grpSpPr>
        <p:sp>
          <p:nvSpPr>
            <p:cNvPr id="65539" name="Rectangle 3"/>
            <p:cNvSpPr>
              <a:spLocks noChangeArrowheads="1"/>
            </p:cNvSpPr>
            <p:nvPr/>
          </p:nvSpPr>
          <p:spPr bwMode="auto">
            <a:xfrm>
              <a:off x="0" y="0"/>
              <a:ext cx="28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kumimoji="1" lang="en-US" sz="2400">
                <a:latin typeface="Times New Roman" charset="0"/>
              </a:endParaRPr>
            </a:p>
          </p:txBody>
        </p:sp>
        <p:sp>
          <p:nvSpPr>
            <p:cNvPr id="65540" name="AutoShape 4"/>
            <p:cNvSpPr>
              <a:spLocks noChangeArrowheads="1"/>
            </p:cNvSpPr>
            <p:nvPr/>
          </p:nvSpPr>
          <p:spPr bwMode="white">
            <a:xfrm>
              <a:off x="432" y="624"/>
              <a:ext cx="3264" cy="12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kumimoji="1" lang="en-US" sz="2400">
                <a:latin typeface="Times New Roman" charset="0"/>
              </a:endParaRPr>
            </a:p>
          </p:txBody>
        </p:sp>
      </p:grpSp>
      <p:grpSp>
        <p:nvGrpSpPr>
          <p:cNvPr id="65541" name="Group 5"/>
          <p:cNvGrpSpPr>
            <a:grpSpLocks/>
          </p:cNvGrpSpPr>
          <p:nvPr/>
        </p:nvGrpSpPr>
        <p:grpSpPr bwMode="auto">
          <a:xfrm>
            <a:off x="3632200" y="4889500"/>
            <a:ext cx="4876800" cy="319088"/>
            <a:chOff x="2288" y="3080"/>
            <a:chExt cx="3072" cy="201"/>
          </a:xfrm>
        </p:grpSpPr>
        <p:sp>
          <p:nvSpPr>
            <p:cNvPr id="65542" name="AutoShape 6"/>
            <p:cNvSpPr>
              <a:spLocks noChangeArrowheads="1"/>
            </p:cNvSpPr>
            <p:nvPr/>
          </p:nvSpPr>
          <p:spPr bwMode="auto">
            <a:xfrm flipH="1">
              <a:off x="2288" y="3080"/>
              <a:ext cx="2914"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543" name="AutoShape 7"/>
            <p:cNvSpPr>
              <a:spLocks noChangeArrowheads="1"/>
            </p:cNvSpPr>
            <p:nvPr/>
          </p:nvSpPr>
          <p:spPr bwMode="auto">
            <a:xfrm>
              <a:off x="5196" y="3080"/>
              <a:ext cx="164"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65544" name="Rectangle 8"/>
          <p:cNvSpPr>
            <a:spLocks noGrp="1" noChangeArrowheads="1"/>
          </p:cNvSpPr>
          <p:nvPr>
            <p:ph type="subTitle" idx="1"/>
          </p:nvPr>
        </p:nvSpPr>
        <p:spPr>
          <a:xfrm>
            <a:off x="4673600" y="2927350"/>
            <a:ext cx="4013200" cy="1822450"/>
          </a:xfrm>
        </p:spPr>
        <p:txBody>
          <a:bodyPr anchor="b"/>
          <a:lstStyle>
            <a:lvl1pPr marL="0" indent="0">
              <a:buFont typeface="Wingdings" charset="0"/>
              <a:buNone/>
              <a:defRPr>
                <a:solidFill>
                  <a:schemeClr val="tx2"/>
                </a:solidFill>
              </a:defRPr>
            </a:lvl1pPr>
          </a:lstStyle>
          <a:p>
            <a:pPr lvl="0"/>
            <a:r>
              <a:rPr lang="en-US" noProof="0" smtClean="0"/>
              <a:t>Click to edit Master subtitle style</a:t>
            </a:r>
          </a:p>
        </p:txBody>
      </p:sp>
      <p:sp>
        <p:nvSpPr>
          <p:cNvPr id="65545" name="Rectangle 9"/>
          <p:cNvSpPr>
            <a:spLocks noGrp="1" noChangeArrowheads="1"/>
          </p:cNvSpPr>
          <p:nvPr>
            <p:ph type="dt" sz="quarter" idx="2"/>
          </p:nvPr>
        </p:nvSpPr>
        <p:spPr/>
        <p:txBody>
          <a:bodyPr/>
          <a:lstStyle>
            <a:lvl1pPr>
              <a:defRPr>
                <a:solidFill>
                  <a:schemeClr val="bg1"/>
                </a:solidFill>
              </a:defRPr>
            </a:lvl1pPr>
          </a:lstStyle>
          <a:p>
            <a:endParaRPr lang="en-US"/>
          </a:p>
        </p:txBody>
      </p:sp>
      <p:sp>
        <p:nvSpPr>
          <p:cNvPr id="65546" name="Rectangle 10"/>
          <p:cNvSpPr>
            <a:spLocks noGrp="1" noChangeArrowheads="1"/>
          </p:cNvSpPr>
          <p:nvPr>
            <p:ph type="ftr" sz="quarter" idx="3"/>
          </p:nvPr>
        </p:nvSpPr>
        <p:spPr/>
        <p:txBody>
          <a:bodyPr/>
          <a:lstStyle>
            <a:lvl1pPr algn="r">
              <a:defRPr/>
            </a:lvl1pPr>
          </a:lstStyle>
          <a:p>
            <a:endParaRPr lang="en-US"/>
          </a:p>
        </p:txBody>
      </p:sp>
      <p:sp>
        <p:nvSpPr>
          <p:cNvPr id="65547" name="Rectangle 11"/>
          <p:cNvSpPr>
            <a:spLocks noGrp="1" noChangeArrowheads="1"/>
          </p:cNvSpPr>
          <p:nvPr>
            <p:ph type="sldNum" sz="quarter" idx="4"/>
          </p:nvPr>
        </p:nvSpPr>
        <p:spPr>
          <a:xfrm>
            <a:off x="76200" y="6248400"/>
            <a:ext cx="587375" cy="488950"/>
          </a:xfrm>
        </p:spPr>
        <p:txBody>
          <a:bodyPr anchorCtr="0"/>
          <a:lstStyle>
            <a:lvl1pPr>
              <a:defRPr/>
            </a:lvl1pPr>
          </a:lstStyle>
          <a:p>
            <a:fld id="{218BBCC8-BE46-1248-BC8D-87FB1BEC1E0F}" type="slidenum">
              <a:rPr lang="en-US"/>
              <a:pPr/>
              <a:t>‹#›</a:t>
            </a:fld>
            <a:endParaRPr lang="en-US"/>
          </a:p>
        </p:txBody>
      </p:sp>
      <p:sp>
        <p:nvSpPr>
          <p:cNvPr id="65548"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pPr lvl="0"/>
            <a:r>
              <a:rPr lang="en-US" noProof="0" smtClean="0"/>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13EB54-F73C-FD44-AF28-6E46B6857738}" type="slidenum">
              <a:rPr lang="en-US"/>
              <a:pPr/>
              <a:t>‹#›</a:t>
            </a:fld>
            <a:endParaRPr lang="en-US"/>
          </a:p>
        </p:txBody>
      </p:sp>
    </p:spTree>
    <p:extLst>
      <p:ext uri="{BB962C8B-B14F-4D97-AF65-F5344CB8AC3E}">
        <p14:creationId xmlns:p14="http://schemas.microsoft.com/office/powerpoint/2010/main" val="262354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D75AD0E-202E-9041-A3FA-96526D82FC5E}" type="slidenum">
              <a:rPr lang="en-US"/>
              <a:pPr/>
              <a:t>‹#›</a:t>
            </a:fld>
            <a:endParaRPr lang="en-US"/>
          </a:p>
        </p:txBody>
      </p:sp>
    </p:spTree>
    <p:extLst>
      <p:ext uri="{BB962C8B-B14F-4D97-AF65-F5344CB8AC3E}">
        <p14:creationId xmlns:p14="http://schemas.microsoft.com/office/powerpoint/2010/main" val="3523761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34A9034-D400-F54E-9670-3C7DEBEF27F7}" type="slidenum">
              <a:rPr lang="en-US"/>
              <a:pPr/>
              <a:t>‹#›</a:t>
            </a:fld>
            <a:endParaRPr lang="en-US"/>
          </a:p>
        </p:txBody>
      </p:sp>
    </p:spTree>
    <p:extLst>
      <p:ext uri="{BB962C8B-B14F-4D97-AF65-F5344CB8AC3E}">
        <p14:creationId xmlns:p14="http://schemas.microsoft.com/office/powerpoint/2010/main" val="1825443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280CC37-E5E5-4E47-BCF4-19B63BDBD307}" type="slidenum">
              <a:rPr lang="en-US"/>
              <a:pPr/>
              <a:t>‹#›</a:t>
            </a:fld>
            <a:endParaRPr lang="en-US"/>
          </a:p>
        </p:txBody>
      </p:sp>
    </p:spTree>
    <p:extLst>
      <p:ext uri="{BB962C8B-B14F-4D97-AF65-F5344CB8AC3E}">
        <p14:creationId xmlns:p14="http://schemas.microsoft.com/office/powerpoint/2010/main" val="3470097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2D4CF81-0548-2748-991E-EAE04343F306}" type="slidenum">
              <a:rPr lang="en-US"/>
              <a:pPr/>
              <a:t>‹#›</a:t>
            </a:fld>
            <a:endParaRPr lang="en-US"/>
          </a:p>
        </p:txBody>
      </p:sp>
    </p:spTree>
    <p:extLst>
      <p:ext uri="{BB962C8B-B14F-4D97-AF65-F5344CB8AC3E}">
        <p14:creationId xmlns:p14="http://schemas.microsoft.com/office/powerpoint/2010/main" val="2795852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E8771AB-EAAC-2741-88B1-B71E19E080B2}" type="slidenum">
              <a:rPr lang="en-US"/>
              <a:pPr/>
              <a:t>‹#›</a:t>
            </a:fld>
            <a:endParaRPr lang="en-US"/>
          </a:p>
        </p:txBody>
      </p:sp>
    </p:spTree>
    <p:extLst>
      <p:ext uri="{BB962C8B-B14F-4D97-AF65-F5344CB8AC3E}">
        <p14:creationId xmlns:p14="http://schemas.microsoft.com/office/powerpoint/2010/main" val="3144884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348DDCC-44E1-8F42-95B3-950BAF3CD68E}" type="slidenum">
              <a:rPr lang="en-US"/>
              <a:pPr/>
              <a:t>‹#›</a:t>
            </a:fld>
            <a:endParaRPr lang="en-US"/>
          </a:p>
        </p:txBody>
      </p:sp>
    </p:spTree>
    <p:extLst>
      <p:ext uri="{BB962C8B-B14F-4D97-AF65-F5344CB8AC3E}">
        <p14:creationId xmlns:p14="http://schemas.microsoft.com/office/powerpoint/2010/main" val="4085143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B9A19A2-0578-504F-BB25-B4D4D0FACDB5}" type="slidenum">
              <a:rPr lang="en-US"/>
              <a:pPr/>
              <a:t>‹#›</a:t>
            </a:fld>
            <a:endParaRPr lang="en-US"/>
          </a:p>
        </p:txBody>
      </p:sp>
    </p:spTree>
    <p:extLst>
      <p:ext uri="{BB962C8B-B14F-4D97-AF65-F5344CB8AC3E}">
        <p14:creationId xmlns:p14="http://schemas.microsoft.com/office/powerpoint/2010/main" val="18264940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E5BF575-AC6A-A44A-8D84-66706C215794}" type="slidenum">
              <a:rPr lang="en-US"/>
              <a:pPr/>
              <a:t>‹#›</a:t>
            </a:fld>
            <a:endParaRPr lang="en-US"/>
          </a:p>
        </p:txBody>
      </p:sp>
    </p:spTree>
    <p:extLst>
      <p:ext uri="{BB962C8B-B14F-4D97-AF65-F5344CB8AC3E}">
        <p14:creationId xmlns:p14="http://schemas.microsoft.com/office/powerpoint/2010/main" val="5435773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AB3DA9-C8A7-5A4A-A7ED-D82251586283}" type="slidenum">
              <a:rPr lang="en-US"/>
              <a:pPr/>
              <a:t>‹#›</a:t>
            </a:fld>
            <a:endParaRPr lang="en-US"/>
          </a:p>
        </p:txBody>
      </p:sp>
    </p:spTree>
    <p:extLst>
      <p:ext uri="{BB962C8B-B14F-4D97-AF65-F5344CB8AC3E}">
        <p14:creationId xmlns:p14="http://schemas.microsoft.com/office/powerpoint/2010/main" val="3490878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B901D79-CC60-EC4A-A4B1-C541CC030779}" type="slidenum">
              <a:rPr lang="en-US"/>
              <a:pPr/>
              <a:t>‹#›</a:t>
            </a:fld>
            <a:endParaRPr lang="en-US"/>
          </a:p>
        </p:txBody>
      </p:sp>
    </p:spTree>
    <p:extLst>
      <p:ext uri="{BB962C8B-B14F-4D97-AF65-F5344CB8AC3E}">
        <p14:creationId xmlns:p14="http://schemas.microsoft.com/office/powerpoint/2010/main" val="42339165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438400" y="6248400"/>
            <a:ext cx="2130425" cy="474663"/>
          </a:xfrm>
        </p:spPr>
        <p:txBody>
          <a:bodyPr/>
          <a:lstStyle>
            <a:lvl1pPr>
              <a:defRPr/>
            </a:lvl1pPr>
          </a:lstStyle>
          <a:p>
            <a:endParaRPr lang="en-US"/>
          </a:p>
        </p:txBody>
      </p:sp>
      <p:sp>
        <p:nvSpPr>
          <p:cNvPr id="6" name="Footer Placeholder 5"/>
          <p:cNvSpPr>
            <a:spLocks noGrp="1"/>
          </p:cNvSpPr>
          <p:nvPr>
            <p:ph type="ftr" sz="quarter" idx="11"/>
          </p:nvPr>
        </p:nvSpPr>
        <p:spPr>
          <a:xfrm>
            <a:off x="5791200" y="6248400"/>
            <a:ext cx="2897188" cy="474663"/>
          </a:xfrm>
        </p:spPr>
        <p:txBody>
          <a:bodyPr/>
          <a:lstStyle>
            <a:lvl1pPr>
              <a:defRPr/>
            </a:lvl1pPr>
          </a:lstStyle>
          <a:p>
            <a:endParaRPr lang="en-US"/>
          </a:p>
        </p:txBody>
      </p:sp>
      <p:sp>
        <p:nvSpPr>
          <p:cNvPr id="7" name="Slide Number Placeholder 6"/>
          <p:cNvSpPr>
            <a:spLocks noGrp="1"/>
          </p:cNvSpPr>
          <p:nvPr>
            <p:ph type="sldNum" sz="quarter" idx="12"/>
          </p:nvPr>
        </p:nvSpPr>
        <p:spPr>
          <a:xfrm>
            <a:off x="84138" y="6242050"/>
            <a:ext cx="587375" cy="488950"/>
          </a:xfrm>
        </p:spPr>
        <p:txBody>
          <a:bodyPr/>
          <a:lstStyle>
            <a:lvl1pPr>
              <a:defRPr/>
            </a:lvl1pPr>
          </a:lstStyle>
          <a:p>
            <a:fld id="{C49695C9-56CF-AD42-8B82-1325E228F2EB}" type="slidenum">
              <a:rPr lang="en-US"/>
              <a:pPr/>
              <a:t>‹#›</a:t>
            </a:fld>
            <a:endParaRPr lang="en-US"/>
          </a:p>
        </p:txBody>
      </p:sp>
    </p:spTree>
    <p:extLst>
      <p:ext uri="{BB962C8B-B14F-4D97-AF65-F5344CB8AC3E}">
        <p14:creationId xmlns:p14="http://schemas.microsoft.com/office/powerpoint/2010/main" val="226609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7438DDF-E0B0-BA47-8388-298C520A81F3}" type="slidenum">
              <a:rPr lang="en-US"/>
              <a:pPr/>
              <a:t>‹#›</a:t>
            </a:fld>
            <a:endParaRPr lang="en-US"/>
          </a:p>
        </p:txBody>
      </p:sp>
    </p:spTree>
    <p:extLst>
      <p:ext uri="{BB962C8B-B14F-4D97-AF65-F5344CB8AC3E}">
        <p14:creationId xmlns:p14="http://schemas.microsoft.com/office/powerpoint/2010/main" val="4127712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98FAEAB-B20D-8744-B381-698C85E6333C}" type="slidenum">
              <a:rPr lang="en-US"/>
              <a:pPr/>
              <a:t>‹#›</a:t>
            </a:fld>
            <a:endParaRPr lang="en-US"/>
          </a:p>
        </p:txBody>
      </p:sp>
    </p:spTree>
    <p:extLst>
      <p:ext uri="{BB962C8B-B14F-4D97-AF65-F5344CB8AC3E}">
        <p14:creationId xmlns:p14="http://schemas.microsoft.com/office/powerpoint/2010/main" val="164067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918FA8B-B443-8342-BCB4-120D81569BC2}" type="slidenum">
              <a:rPr lang="en-US"/>
              <a:pPr/>
              <a:t>‹#›</a:t>
            </a:fld>
            <a:endParaRPr lang="en-US"/>
          </a:p>
        </p:txBody>
      </p:sp>
    </p:spTree>
    <p:extLst>
      <p:ext uri="{BB962C8B-B14F-4D97-AF65-F5344CB8AC3E}">
        <p14:creationId xmlns:p14="http://schemas.microsoft.com/office/powerpoint/2010/main" val="2573594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CF25B9C-395E-644E-8FF8-D3BB5D5DAEE4}" type="slidenum">
              <a:rPr lang="en-US"/>
              <a:pPr/>
              <a:t>‹#›</a:t>
            </a:fld>
            <a:endParaRPr lang="en-US"/>
          </a:p>
        </p:txBody>
      </p:sp>
    </p:spTree>
    <p:extLst>
      <p:ext uri="{BB962C8B-B14F-4D97-AF65-F5344CB8AC3E}">
        <p14:creationId xmlns:p14="http://schemas.microsoft.com/office/powerpoint/2010/main" val="3986054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E44BEFB-68B4-7742-81C2-6588A56AF01D}" type="slidenum">
              <a:rPr lang="en-US"/>
              <a:pPr/>
              <a:t>‹#›</a:t>
            </a:fld>
            <a:endParaRPr lang="en-US"/>
          </a:p>
        </p:txBody>
      </p:sp>
    </p:spTree>
    <p:extLst>
      <p:ext uri="{BB962C8B-B14F-4D97-AF65-F5344CB8AC3E}">
        <p14:creationId xmlns:p14="http://schemas.microsoft.com/office/powerpoint/2010/main" val="2107521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C0492DF-5406-E64B-9845-D0A5BA7D4DB0}" type="slidenum">
              <a:rPr lang="en-US"/>
              <a:pPr/>
              <a:t>‹#›</a:t>
            </a:fld>
            <a:endParaRPr lang="en-US"/>
          </a:p>
        </p:txBody>
      </p:sp>
    </p:spTree>
    <p:extLst>
      <p:ext uri="{BB962C8B-B14F-4D97-AF65-F5344CB8AC3E}">
        <p14:creationId xmlns:p14="http://schemas.microsoft.com/office/powerpoint/2010/main" val="4181023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AC4FDEF-901D-8841-8625-91BC92531BA0}" type="slidenum">
              <a:rPr lang="en-US"/>
              <a:pPr/>
              <a:t>‹#›</a:t>
            </a:fld>
            <a:endParaRPr lang="en-US"/>
          </a:p>
        </p:txBody>
      </p:sp>
    </p:spTree>
    <p:extLst>
      <p:ext uri="{BB962C8B-B14F-4D97-AF65-F5344CB8AC3E}">
        <p14:creationId xmlns:p14="http://schemas.microsoft.com/office/powerpoint/2010/main" val="26817323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349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4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634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634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7C457C3D-D5E3-4148-8176-3A45525BF99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ヒラギノ角ゴ Pro W3" charset="0"/>
        </a:defRPr>
      </a:lvl2pPr>
      <a:lvl3pPr algn="ctr" rtl="0" fontAlgn="base">
        <a:spcBef>
          <a:spcPct val="0"/>
        </a:spcBef>
        <a:spcAft>
          <a:spcPct val="0"/>
        </a:spcAft>
        <a:defRPr sz="4400">
          <a:solidFill>
            <a:schemeClr val="tx2"/>
          </a:solidFill>
          <a:latin typeface="Arial" charset="0"/>
          <a:ea typeface="ヒラギノ角ゴ Pro W3" charset="0"/>
        </a:defRPr>
      </a:lvl3pPr>
      <a:lvl4pPr algn="ctr" rtl="0" fontAlgn="base">
        <a:spcBef>
          <a:spcPct val="0"/>
        </a:spcBef>
        <a:spcAft>
          <a:spcPct val="0"/>
        </a:spcAft>
        <a:defRPr sz="4400">
          <a:solidFill>
            <a:schemeClr val="tx2"/>
          </a:solidFill>
          <a:latin typeface="Arial" charset="0"/>
          <a:ea typeface="ヒラギノ角ゴ Pro W3" charset="0"/>
        </a:defRPr>
      </a:lvl4pPr>
      <a:lvl5pPr algn="ctr" rtl="0" fontAlgn="base">
        <a:spcBef>
          <a:spcPct val="0"/>
        </a:spcBef>
        <a:spcAft>
          <a:spcPct val="0"/>
        </a:spcAft>
        <a:defRPr sz="4400">
          <a:solidFill>
            <a:schemeClr val="tx2"/>
          </a:solidFill>
          <a:latin typeface="Arial" charset="0"/>
          <a:ea typeface="ヒラギノ角ゴ Pro W3" charset="0"/>
        </a:defRPr>
      </a:lvl5pPr>
      <a:lvl6pPr marL="457200" algn="ctr" rtl="0" fontAlgn="base">
        <a:spcBef>
          <a:spcPct val="0"/>
        </a:spcBef>
        <a:spcAft>
          <a:spcPct val="0"/>
        </a:spcAft>
        <a:defRPr sz="4400">
          <a:solidFill>
            <a:schemeClr val="tx2"/>
          </a:solidFill>
          <a:latin typeface="Arial" charset="0"/>
          <a:ea typeface="ヒラギノ角ゴ Pro W3" charset="0"/>
        </a:defRPr>
      </a:lvl6pPr>
      <a:lvl7pPr marL="914400" algn="ctr" rtl="0" fontAlgn="base">
        <a:spcBef>
          <a:spcPct val="0"/>
        </a:spcBef>
        <a:spcAft>
          <a:spcPct val="0"/>
        </a:spcAft>
        <a:defRPr sz="4400">
          <a:solidFill>
            <a:schemeClr val="tx2"/>
          </a:solidFill>
          <a:latin typeface="Arial" charset="0"/>
          <a:ea typeface="ヒラギノ角ゴ Pro W3" charset="0"/>
        </a:defRPr>
      </a:lvl7pPr>
      <a:lvl8pPr marL="1371600" algn="ctr" rtl="0" fontAlgn="base">
        <a:spcBef>
          <a:spcPct val="0"/>
        </a:spcBef>
        <a:spcAft>
          <a:spcPct val="0"/>
        </a:spcAft>
        <a:defRPr sz="4400">
          <a:solidFill>
            <a:schemeClr val="tx2"/>
          </a:solidFill>
          <a:latin typeface="Arial" charset="0"/>
          <a:ea typeface="ヒラギノ角ゴ Pro W3" charset="0"/>
        </a:defRPr>
      </a:lvl8pPr>
      <a:lvl9pPr marL="1828800" algn="ctr" rtl="0" fontAlgn="base">
        <a:spcBef>
          <a:spcPct val="0"/>
        </a:spcBef>
        <a:spcAft>
          <a:spcPct val="0"/>
        </a:spcAft>
        <a:defRPr sz="4400">
          <a:solidFill>
            <a:schemeClr val="tx2"/>
          </a:solidFill>
          <a:latin typeface="Arial" charset="0"/>
          <a:ea typeface="ヒラギノ角ゴ Pro W3"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4514" name="Group 2"/>
          <p:cNvGrpSpPr>
            <a:grpSpLocks/>
          </p:cNvGrpSpPr>
          <p:nvPr/>
        </p:nvGrpSpPr>
        <p:grpSpPr bwMode="auto">
          <a:xfrm>
            <a:off x="0" y="0"/>
            <a:ext cx="7620000" cy="6858000"/>
            <a:chOff x="0" y="0"/>
            <a:chExt cx="4800" cy="4320"/>
          </a:xfrm>
        </p:grpSpPr>
        <p:grpSp>
          <p:nvGrpSpPr>
            <p:cNvPr id="64515" name="Group 3"/>
            <p:cNvGrpSpPr>
              <a:grpSpLocks/>
            </p:cNvGrpSpPr>
            <p:nvPr userDrawn="1"/>
          </p:nvGrpSpPr>
          <p:grpSpPr bwMode="auto">
            <a:xfrm>
              <a:off x="0" y="0"/>
              <a:ext cx="2016" cy="4320"/>
              <a:chOff x="0" y="0"/>
              <a:chExt cx="2016" cy="4320"/>
            </a:xfrm>
          </p:grpSpPr>
          <p:sp>
            <p:nvSpPr>
              <p:cNvPr id="64516" name="Rectangle 4"/>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517"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lstStyle/>
              <a:p>
                <a:endParaRPr lang="en-US"/>
              </a:p>
            </p:txBody>
          </p:sp>
        </p:grpSp>
        <p:grpSp>
          <p:nvGrpSpPr>
            <p:cNvPr id="64518" name="Group 6"/>
            <p:cNvGrpSpPr>
              <a:grpSpLocks/>
            </p:cNvGrpSpPr>
            <p:nvPr/>
          </p:nvGrpSpPr>
          <p:grpSpPr bwMode="auto">
            <a:xfrm>
              <a:off x="144" y="1248"/>
              <a:ext cx="4656" cy="201"/>
              <a:chOff x="144" y="1248"/>
              <a:chExt cx="4656" cy="201"/>
            </a:xfrm>
          </p:grpSpPr>
          <p:sp>
            <p:nvSpPr>
              <p:cNvPr id="64519" name="AutoShape 7"/>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520" name="AutoShape 8"/>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
        <p:nvSpPr>
          <p:cNvPr id="64521" name="AutoShape 9"/>
          <p:cNvSpPr>
            <a:spLocks noGrp="1" noChangeArrowheads="1"/>
          </p:cNvSpPr>
          <p:nvPr>
            <p:ph type="title"/>
          </p:nvPr>
        </p:nvSpPr>
        <p:spPr bwMode="auto">
          <a:xfrm>
            <a:off x="762000" y="762000"/>
            <a:ext cx="7924800"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64522" name="Rectangle 10"/>
          <p:cNvSpPr>
            <a:spLocks noGrp="1" noChangeArrowheads="1"/>
          </p:cNvSpPr>
          <p:nvPr>
            <p:ph type="body" idx="1"/>
          </p:nvPr>
        </p:nvSpPr>
        <p:spPr bwMode="auto">
          <a:xfrm>
            <a:off x="838200" y="2362200"/>
            <a:ext cx="7693025"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23" name="Rectangle 11"/>
          <p:cNvSpPr>
            <a:spLocks noGrp="1" noChangeArrowheads="1"/>
          </p:cNvSpPr>
          <p:nvPr>
            <p:ph type="dt" sz="half" idx="2"/>
          </p:nvPr>
        </p:nvSpPr>
        <p:spPr bwMode="auto">
          <a:xfrm>
            <a:off x="2438400" y="624840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400"/>
            </a:lvl1pPr>
          </a:lstStyle>
          <a:p>
            <a:endParaRPr lang="en-US"/>
          </a:p>
        </p:txBody>
      </p:sp>
      <p:sp>
        <p:nvSpPr>
          <p:cNvPr id="64524" name="Rectangle 12"/>
          <p:cNvSpPr>
            <a:spLocks noGrp="1" noChangeArrowheads="1"/>
          </p:cNvSpPr>
          <p:nvPr>
            <p:ph type="ftr" sz="quarter" idx="3"/>
          </p:nvPr>
        </p:nvSpPr>
        <p:spPr bwMode="auto">
          <a:xfrm>
            <a:off x="5791200" y="6248400"/>
            <a:ext cx="289718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a:defRPr sz="1400"/>
            </a:lvl1pPr>
          </a:lstStyle>
          <a:p>
            <a:endParaRPr lang="en-US"/>
          </a:p>
        </p:txBody>
      </p:sp>
      <p:sp>
        <p:nvSpPr>
          <p:cNvPr id="64525" name="Rectangle 13"/>
          <p:cNvSpPr>
            <a:spLocks noGrp="1" noChangeArrowheads="1"/>
          </p:cNvSpPr>
          <p:nvPr>
            <p:ph type="sldNum" sz="quarter" idx="4"/>
          </p:nvPr>
        </p:nvSpPr>
        <p:spPr bwMode="auto">
          <a:xfrm>
            <a:off x="84138" y="6242050"/>
            <a:ext cx="5873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1" compatLnSpc="1">
            <a:prstTxWarp prst="textNoShape">
              <a:avLst/>
            </a:prstTxWarp>
          </a:bodyPr>
          <a:lstStyle>
            <a:lvl1pPr>
              <a:defRPr sz="2600" b="1">
                <a:solidFill>
                  <a:schemeClr val="bg1"/>
                </a:solidFill>
              </a:defRPr>
            </a:lvl1pPr>
          </a:lstStyle>
          <a:p>
            <a:fld id="{03A13E24-3C09-904E-9862-71F0B6ADA86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00"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xStyles>
    <p:titleStyle>
      <a:lvl1pPr algn="l" rtl="0" fontAlgn="base">
        <a:lnSpc>
          <a:spcPct val="90000"/>
        </a:lnSpc>
        <a:spcBef>
          <a:spcPct val="0"/>
        </a:spcBef>
        <a:spcAft>
          <a:spcPct val="0"/>
        </a:spcAft>
        <a:defRPr sz="3600" b="1">
          <a:solidFill>
            <a:schemeClr val="tx2"/>
          </a:solidFill>
          <a:latin typeface="+mj-lt"/>
          <a:ea typeface="+mj-ea"/>
          <a:cs typeface="+mj-cs"/>
        </a:defRPr>
      </a:lvl1pPr>
      <a:lvl2pPr algn="l" rtl="0" fontAlgn="base">
        <a:lnSpc>
          <a:spcPct val="90000"/>
        </a:lnSpc>
        <a:spcBef>
          <a:spcPct val="0"/>
        </a:spcBef>
        <a:spcAft>
          <a:spcPct val="0"/>
        </a:spcAft>
        <a:defRPr sz="3600" b="1">
          <a:solidFill>
            <a:schemeClr val="tx2"/>
          </a:solidFill>
          <a:latin typeface="Arial" charset="0"/>
          <a:ea typeface="ヒラギノ角ゴ Pro W3" charset="0"/>
        </a:defRPr>
      </a:lvl2pPr>
      <a:lvl3pPr algn="l" rtl="0" fontAlgn="base">
        <a:lnSpc>
          <a:spcPct val="90000"/>
        </a:lnSpc>
        <a:spcBef>
          <a:spcPct val="0"/>
        </a:spcBef>
        <a:spcAft>
          <a:spcPct val="0"/>
        </a:spcAft>
        <a:defRPr sz="3600" b="1">
          <a:solidFill>
            <a:schemeClr val="tx2"/>
          </a:solidFill>
          <a:latin typeface="Arial" charset="0"/>
          <a:ea typeface="ヒラギノ角ゴ Pro W3" charset="0"/>
        </a:defRPr>
      </a:lvl3pPr>
      <a:lvl4pPr algn="l" rtl="0" fontAlgn="base">
        <a:lnSpc>
          <a:spcPct val="90000"/>
        </a:lnSpc>
        <a:spcBef>
          <a:spcPct val="0"/>
        </a:spcBef>
        <a:spcAft>
          <a:spcPct val="0"/>
        </a:spcAft>
        <a:defRPr sz="3600" b="1">
          <a:solidFill>
            <a:schemeClr val="tx2"/>
          </a:solidFill>
          <a:latin typeface="Arial" charset="0"/>
          <a:ea typeface="ヒラギノ角ゴ Pro W3" charset="0"/>
        </a:defRPr>
      </a:lvl4pPr>
      <a:lvl5pPr algn="l" rtl="0" fontAlgn="base">
        <a:lnSpc>
          <a:spcPct val="90000"/>
        </a:lnSpc>
        <a:spcBef>
          <a:spcPct val="0"/>
        </a:spcBef>
        <a:spcAft>
          <a:spcPct val="0"/>
        </a:spcAft>
        <a:defRPr sz="3600" b="1">
          <a:solidFill>
            <a:schemeClr val="tx2"/>
          </a:solidFill>
          <a:latin typeface="Arial" charset="0"/>
          <a:ea typeface="ヒラギノ角ゴ Pro W3" charset="0"/>
        </a:defRPr>
      </a:lvl5pPr>
      <a:lvl6pPr marL="457200" algn="l" rtl="0" fontAlgn="base">
        <a:lnSpc>
          <a:spcPct val="90000"/>
        </a:lnSpc>
        <a:spcBef>
          <a:spcPct val="0"/>
        </a:spcBef>
        <a:spcAft>
          <a:spcPct val="0"/>
        </a:spcAft>
        <a:defRPr sz="3600" b="1">
          <a:solidFill>
            <a:schemeClr val="tx2"/>
          </a:solidFill>
          <a:latin typeface="Arial" charset="0"/>
          <a:ea typeface="ヒラギノ角ゴ Pro W3" charset="0"/>
        </a:defRPr>
      </a:lvl6pPr>
      <a:lvl7pPr marL="914400" algn="l" rtl="0" fontAlgn="base">
        <a:lnSpc>
          <a:spcPct val="90000"/>
        </a:lnSpc>
        <a:spcBef>
          <a:spcPct val="0"/>
        </a:spcBef>
        <a:spcAft>
          <a:spcPct val="0"/>
        </a:spcAft>
        <a:defRPr sz="3600" b="1">
          <a:solidFill>
            <a:schemeClr val="tx2"/>
          </a:solidFill>
          <a:latin typeface="Arial" charset="0"/>
          <a:ea typeface="ヒラギノ角ゴ Pro W3" charset="0"/>
        </a:defRPr>
      </a:lvl7pPr>
      <a:lvl8pPr marL="1371600" algn="l" rtl="0" fontAlgn="base">
        <a:lnSpc>
          <a:spcPct val="90000"/>
        </a:lnSpc>
        <a:spcBef>
          <a:spcPct val="0"/>
        </a:spcBef>
        <a:spcAft>
          <a:spcPct val="0"/>
        </a:spcAft>
        <a:defRPr sz="3600" b="1">
          <a:solidFill>
            <a:schemeClr val="tx2"/>
          </a:solidFill>
          <a:latin typeface="Arial" charset="0"/>
          <a:ea typeface="ヒラギノ角ゴ Pro W3" charset="0"/>
        </a:defRPr>
      </a:lvl8pPr>
      <a:lvl9pPr marL="1828800" algn="l" rtl="0" fontAlgn="base">
        <a:lnSpc>
          <a:spcPct val="90000"/>
        </a:lnSpc>
        <a:spcBef>
          <a:spcPct val="0"/>
        </a:spcBef>
        <a:spcAft>
          <a:spcPct val="0"/>
        </a:spcAft>
        <a:defRPr sz="3600" b="1">
          <a:solidFill>
            <a:schemeClr val="tx2"/>
          </a:solidFill>
          <a:latin typeface="Arial" charset="0"/>
          <a:ea typeface="ヒラギノ角ゴ Pro W3" charset="0"/>
        </a:defRPr>
      </a:lvl9pPr>
    </p:titleStyle>
    <p:bodyStyle>
      <a:lvl1pPr marL="342900" indent="-342900" algn="l" rtl="0" fontAlgn="base">
        <a:spcBef>
          <a:spcPct val="20000"/>
        </a:spcBef>
        <a:spcAft>
          <a:spcPct val="0"/>
        </a:spcAft>
        <a:buClr>
          <a:schemeClr val="tx1"/>
        </a:buClr>
        <a:buSzPct val="75000"/>
        <a:buFont typeface="Wingdings" charset="0"/>
        <a:buChar char="l"/>
        <a:defRPr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a:solidFill>
            <a:schemeClr val="tx1"/>
          </a:solidFill>
          <a:latin typeface="+mn-lt"/>
          <a:ea typeface="+mn-ea"/>
        </a:defRPr>
      </a:lvl2pPr>
      <a:lvl3pPr marL="1143000" indent="-228600" algn="l" rtl="0" fontAlgn="base">
        <a:spcBef>
          <a:spcPct val="20000"/>
        </a:spcBef>
        <a:spcAft>
          <a:spcPct val="0"/>
        </a:spcAft>
        <a:buClr>
          <a:schemeClr val="tx1"/>
        </a:buClr>
        <a:buSzPct val="75000"/>
        <a:buFont typeface="Wingdings" charset="0"/>
        <a:buChar char="l"/>
        <a:defRPr sz="2000">
          <a:solidFill>
            <a:schemeClr val="tx1"/>
          </a:solidFill>
          <a:latin typeface="+mn-lt"/>
          <a:ea typeface="+mn-ea"/>
        </a:defRPr>
      </a:lvl3pPr>
      <a:lvl4pPr marL="1600200" indent="-228600" algn="l" rtl="0" fontAlgn="base">
        <a:spcBef>
          <a:spcPct val="20000"/>
        </a:spcBef>
        <a:spcAft>
          <a:spcPct val="0"/>
        </a:spcAft>
        <a:buClr>
          <a:schemeClr val="tx1"/>
        </a:buClr>
        <a:buSzPct val="80000"/>
        <a:buChar char="–"/>
        <a:defRPr>
          <a:solidFill>
            <a:schemeClr val="tx1"/>
          </a:solidFill>
          <a:latin typeface="+mn-lt"/>
          <a:ea typeface="+mn-ea"/>
        </a:defRPr>
      </a:lvl4pPr>
      <a:lvl5pPr marL="2057400" indent="-228600" algn="l" rtl="0" fontAlgn="base">
        <a:spcBef>
          <a:spcPct val="20000"/>
        </a:spcBef>
        <a:spcAft>
          <a:spcPct val="0"/>
        </a:spcAft>
        <a:buClr>
          <a:schemeClr val="tx1"/>
        </a:buClr>
        <a:buSzPct val="65000"/>
        <a:buFont typeface="Wingdings" charset="0"/>
        <a:buChar char="l"/>
        <a:defRPr>
          <a:solidFill>
            <a:schemeClr val="tx1"/>
          </a:solidFill>
          <a:latin typeface="+mn-lt"/>
          <a:ea typeface="+mn-ea"/>
        </a:defRPr>
      </a:lvl5pPr>
      <a:lvl6pPr marL="2514600" indent="-228600" algn="l" rtl="0" fontAlgn="base">
        <a:spcBef>
          <a:spcPct val="20000"/>
        </a:spcBef>
        <a:spcAft>
          <a:spcPct val="0"/>
        </a:spcAft>
        <a:buClr>
          <a:schemeClr val="tx1"/>
        </a:buClr>
        <a:buSzPct val="65000"/>
        <a:buFont typeface="Wingdings" charset="0"/>
        <a:buChar char="l"/>
        <a:defRPr>
          <a:solidFill>
            <a:schemeClr val="tx1"/>
          </a:solidFill>
          <a:latin typeface="+mn-lt"/>
          <a:ea typeface="+mn-ea"/>
        </a:defRPr>
      </a:lvl6pPr>
      <a:lvl7pPr marL="2971800" indent="-228600" algn="l" rtl="0" fontAlgn="base">
        <a:spcBef>
          <a:spcPct val="20000"/>
        </a:spcBef>
        <a:spcAft>
          <a:spcPct val="0"/>
        </a:spcAft>
        <a:buClr>
          <a:schemeClr val="tx1"/>
        </a:buClr>
        <a:buSzPct val="65000"/>
        <a:buFont typeface="Wingdings" charset="0"/>
        <a:buChar char="l"/>
        <a:defRPr>
          <a:solidFill>
            <a:schemeClr val="tx1"/>
          </a:solidFill>
          <a:latin typeface="+mn-lt"/>
          <a:ea typeface="+mn-ea"/>
        </a:defRPr>
      </a:lvl7pPr>
      <a:lvl8pPr marL="3429000" indent="-228600" algn="l" rtl="0" fontAlgn="base">
        <a:spcBef>
          <a:spcPct val="20000"/>
        </a:spcBef>
        <a:spcAft>
          <a:spcPct val="0"/>
        </a:spcAft>
        <a:buClr>
          <a:schemeClr val="tx1"/>
        </a:buClr>
        <a:buSzPct val="65000"/>
        <a:buFont typeface="Wingdings" charset="0"/>
        <a:buChar char="l"/>
        <a:defRPr>
          <a:solidFill>
            <a:schemeClr val="tx1"/>
          </a:solidFill>
          <a:latin typeface="+mn-lt"/>
          <a:ea typeface="+mn-ea"/>
        </a:defRPr>
      </a:lvl8pPr>
      <a:lvl9pPr marL="3886200" indent="-228600" algn="l" rtl="0" fontAlgn="base">
        <a:spcBef>
          <a:spcPct val="20000"/>
        </a:spcBef>
        <a:spcAft>
          <a:spcPct val="0"/>
        </a:spcAft>
        <a:buClr>
          <a:schemeClr val="tx1"/>
        </a:buClr>
        <a:buSzPct val="65000"/>
        <a:buFont typeface="Wingdings" charset="0"/>
        <a:buChar char="l"/>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www.forbes.com/sites/connieguglielmo/2012/10/03/untold-stories-about-steve-jobs-friends-and-colleagues-share-their-memories/" TargetMode="External"/><Relationship Id="rId4" Type="http://schemas.openxmlformats.org/officeDocument/2006/relationships/hyperlink" Target="http://g3ict.org/design/js/tinymce/filemanager/userfiles/Image/case_studies/Apple%20products.jpg" TargetMode="External"/><Relationship Id="rId5" Type="http://schemas.openxmlformats.org/officeDocument/2006/relationships/hyperlink" Target="http://images4.fanpop.com/image/photos/22900000/Pixar-Movies-and-Characters-toy-story-22923966-1008-792.jpg" TargetMode="External"/><Relationship Id="rId1" Type="http://schemas.openxmlformats.org/officeDocument/2006/relationships/slideLayout" Target="../slideLayouts/slideLayout13.xml"/><Relationship Id="rId2" Type="http://schemas.openxmlformats.org/officeDocument/2006/relationships/hyperlink" Target="http://blogs-images.forbes.com/connieguglielmo/files/2012/11/Steve-Jobs-dates.jp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title"/>
          </p:nvPr>
        </p:nvSpPr>
        <p:spPr>
          <a:xfrm>
            <a:off x="608013" y="274638"/>
            <a:ext cx="7781925" cy="715962"/>
          </a:xfrm>
        </p:spPr>
        <p:txBody>
          <a:bodyPr/>
          <a:lstStyle/>
          <a:p>
            <a:r>
              <a:rPr lang="en-US" sz="4000" u="sng">
                <a:latin typeface="Haettenschweiler" charset="0"/>
              </a:rPr>
              <a:t>The Man Behind Your Music Box</a:t>
            </a:r>
          </a:p>
        </p:txBody>
      </p:sp>
      <p:pic>
        <p:nvPicPr>
          <p:cNvPr id="2052" name="Picture 4" descr="Steve-Jobs-d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0" y="901700"/>
            <a:ext cx="8509000" cy="5956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AutoShape 2"/>
          <p:cNvSpPr>
            <a:spLocks noGrp="1" noChangeArrowheads="1"/>
          </p:cNvSpPr>
          <p:nvPr>
            <p:ph type="title"/>
          </p:nvPr>
        </p:nvSpPr>
        <p:spPr/>
        <p:txBody>
          <a:bodyPr/>
          <a:lstStyle/>
          <a:p>
            <a:r>
              <a:rPr lang="en-US" dirty="0" smtClean="0"/>
              <a:t>Conclusion</a:t>
            </a:r>
            <a:endParaRPr lang="en-US" dirty="0"/>
          </a:p>
        </p:txBody>
      </p:sp>
      <p:sp>
        <p:nvSpPr>
          <p:cNvPr id="75779" name="Rectangle 3"/>
          <p:cNvSpPr>
            <a:spLocks noGrp="1" noChangeArrowheads="1"/>
          </p:cNvSpPr>
          <p:nvPr>
            <p:ph type="body" idx="1"/>
          </p:nvPr>
        </p:nvSpPr>
        <p:spPr/>
        <p:txBody>
          <a:bodyPr/>
          <a:lstStyle/>
          <a:p>
            <a:r>
              <a:rPr lang="en-US" dirty="0" smtClean="0"/>
              <a:t>In conclusion, Steve Jobs was a man who took his dream and ran with it. He went through many problems along the way, but he continued on and became a great American icon. He pretty much was the definition of the American dream, coming from nothing and making something out of it.</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AutoShape 2"/>
          <p:cNvSpPr>
            <a:spLocks noGrp="1" noChangeArrowheads="1"/>
          </p:cNvSpPr>
          <p:nvPr>
            <p:ph type="title"/>
          </p:nvPr>
        </p:nvSpPr>
        <p:spPr/>
        <p:txBody>
          <a:bodyPr/>
          <a:lstStyle/>
          <a:p>
            <a:r>
              <a:rPr lang="en-US" dirty="0" smtClean="0"/>
              <a:t>References</a:t>
            </a:r>
            <a:endParaRPr lang="en-US" dirty="0"/>
          </a:p>
        </p:txBody>
      </p:sp>
      <p:sp>
        <p:nvSpPr>
          <p:cNvPr id="76803" name="Rectangle 3"/>
          <p:cNvSpPr>
            <a:spLocks noGrp="1" noChangeArrowheads="1"/>
          </p:cNvSpPr>
          <p:nvPr>
            <p:ph type="body" idx="1"/>
          </p:nvPr>
        </p:nvSpPr>
        <p:spPr/>
        <p:txBody>
          <a:bodyPr/>
          <a:lstStyle/>
          <a:p>
            <a:r>
              <a:rPr lang="en-US" sz="1600" dirty="0" smtClean="0"/>
              <a:t>http://</a:t>
            </a:r>
            <a:r>
              <a:rPr lang="en-US" sz="1600" dirty="0" err="1" smtClean="0"/>
              <a:t>en.wikipedia.org</a:t>
            </a:r>
            <a:r>
              <a:rPr lang="en-US" sz="1600" dirty="0" smtClean="0"/>
              <a:t>/wiki/</a:t>
            </a:r>
            <a:r>
              <a:rPr lang="en-US" sz="1600" dirty="0" err="1" smtClean="0"/>
              <a:t>Steve_Jobs</a:t>
            </a:r>
            <a:endParaRPr lang="en-US" sz="1600" dirty="0" smtClean="0"/>
          </a:p>
          <a:p>
            <a:r>
              <a:rPr lang="en-US" sz="1600" dirty="0" smtClean="0">
                <a:hlinkClick r:id="rId2"/>
              </a:rPr>
              <a:t>http://blogs-images.forbes.com/connieguglielmo/files/2012/11/Steve-Jobs-dates.jpg</a:t>
            </a:r>
            <a:endParaRPr lang="en-US" sz="1600" dirty="0" smtClean="0"/>
          </a:p>
          <a:p>
            <a:r>
              <a:rPr lang="en-US" sz="1600" dirty="0" smtClean="0">
                <a:hlinkClick r:id="rId3"/>
              </a:rPr>
              <a:t>http://www.forbes.com/sites/connieguglielmo/2012/10/03/untold-stories-about-steve-jobs-friends-and-colleagues-share-their-memories/</a:t>
            </a:r>
            <a:endParaRPr lang="en-US" sz="1600" dirty="0" smtClean="0"/>
          </a:p>
          <a:p>
            <a:r>
              <a:rPr lang="en-US" sz="1600" dirty="0" smtClean="0">
                <a:hlinkClick r:id="rId4"/>
              </a:rPr>
              <a:t>http://g3ict.org/design/js/tinymce/filemanager/userfiles/Image/case_studies/Apple%20products.jpg</a:t>
            </a:r>
            <a:endParaRPr lang="en-US" sz="1600" dirty="0" smtClean="0"/>
          </a:p>
          <a:p>
            <a:r>
              <a:rPr lang="en-US" sz="1600" dirty="0" smtClean="0">
                <a:hlinkClick r:id="rId5"/>
              </a:rPr>
              <a:t>http://images4.fanpop.com/image/photos/22900000/Pixar-Movies-and-Characters-toy-story-22923966-1008-792.jpg</a:t>
            </a:r>
            <a:endParaRPr lang="en-US" sz="1600" dirty="0" smtClean="0"/>
          </a:p>
          <a:p>
            <a:r>
              <a:rPr lang="en-US" sz="1600" dirty="0" smtClean="0"/>
              <a:t>http://</a:t>
            </a:r>
            <a:r>
              <a:rPr lang="en-US" sz="1600" dirty="0" err="1" smtClean="0"/>
              <a:t>media.culturemap.com</a:t>
            </a:r>
            <a:r>
              <a:rPr lang="en-US" sz="1600" dirty="0" smtClean="0"/>
              <a:t>/crop/</a:t>
            </a:r>
            <a:r>
              <a:rPr lang="en-US" sz="1600" dirty="0" err="1" smtClean="0"/>
              <a:t>af</a:t>
            </a:r>
            <a:r>
              <a:rPr lang="en-US" sz="1600" dirty="0" smtClean="0"/>
              <a:t>/c8/600x600/Steve_Jobs_waving-2.jpg</a:t>
            </a:r>
            <a:br>
              <a:rPr lang="en-US" sz="1600" dirty="0" smtClean="0"/>
            </a:br>
            <a:endParaRPr lang="en-US" sz="1600" dirty="0" smtClean="0"/>
          </a:p>
          <a:p>
            <a:endParaRPr 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endParaRPr lang="en-US"/>
          </a:p>
        </p:txBody>
      </p:sp>
      <p:sp>
        <p:nvSpPr>
          <p:cNvPr id="9" name="Subtitle 8"/>
          <p:cNvSpPr>
            <a:spLocks noGrp="1"/>
          </p:cNvSpPr>
          <p:nvPr>
            <p:ph type="subTitle" idx="1"/>
          </p:nvPr>
        </p:nvSpPr>
        <p:spPr/>
        <p:txBody>
          <a:bodyPr/>
          <a:lstStyle/>
          <a:p>
            <a:endParaRPr lang="en-US"/>
          </a:p>
        </p:txBody>
      </p:sp>
      <p:pic>
        <p:nvPicPr>
          <p:cNvPr id="7" name="Picture Placeholder 6" descr="Steve_Jobs_waving-2.jpeg"/>
          <p:cNvPicPr>
            <a:picLocks noGrp="1" noChangeAspect="1"/>
          </p:cNvPicPr>
          <p:nvPr>
            <p:ph type="pic" idx="4294967295"/>
          </p:nvPr>
        </p:nvPicPr>
        <p:blipFill>
          <a:blip r:embed="rId2">
            <a:extLst>
              <a:ext uri="{28A0092B-C50C-407E-A947-70E740481C1C}">
                <a14:useLocalDpi xmlns:a14="http://schemas.microsoft.com/office/drawing/2010/main" val="0"/>
              </a:ext>
            </a:extLst>
          </a:blip>
          <a:srcRect/>
          <a:stretch>
            <a:fillRect/>
          </a:stretch>
        </p:blipFill>
        <p:spPr>
          <a:xfrm>
            <a:off x="127000" y="3297"/>
            <a:ext cx="9017000" cy="676275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AutoShape 2"/>
          <p:cNvSpPr>
            <a:spLocks noGrp="1" noChangeArrowheads="1"/>
          </p:cNvSpPr>
          <p:nvPr>
            <p:ph type="title"/>
          </p:nvPr>
        </p:nvSpPr>
        <p:spPr/>
        <p:txBody>
          <a:bodyPr/>
          <a:lstStyle/>
          <a:p>
            <a:endParaRPr lang="en-US"/>
          </a:p>
        </p:txBody>
      </p:sp>
      <p:sp>
        <p:nvSpPr>
          <p:cNvPr id="78851" name="Rectangle 3"/>
          <p:cNvSpPr>
            <a:spLocks noGrp="1" noChangeArrowheads="1"/>
          </p:cNvSpPr>
          <p:nvPr>
            <p:ph type="body"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Introduction</a:t>
            </a:r>
            <a:endParaRPr lang="en-US" dirty="0"/>
          </a:p>
        </p:txBody>
      </p:sp>
      <p:sp>
        <p:nvSpPr>
          <p:cNvPr id="5" name="Content Placeholder 4"/>
          <p:cNvSpPr>
            <a:spLocks noGrp="1"/>
          </p:cNvSpPr>
          <p:nvPr>
            <p:ph idx="1"/>
          </p:nvPr>
        </p:nvSpPr>
        <p:spPr/>
        <p:txBody>
          <a:bodyPr/>
          <a:lstStyle/>
          <a:p>
            <a:r>
              <a:rPr lang="en-US" dirty="0" smtClean="0"/>
              <a:t>When you think of Steve Jobs, what comes to your mind? Most would say that guy who made those Apple products. Others would say that he was a visionary who paved the way for other developers. He took life and ran with it using his imagination and his dream of technology. Not only was he the creator of Apple, he was a symbol of persistence.</a:t>
            </a:r>
            <a:endParaRPr lang="en-US" dirty="0"/>
          </a:p>
        </p:txBody>
      </p:sp>
    </p:spTree>
    <p:extLst>
      <p:ext uri="{BB962C8B-B14F-4D97-AF65-F5344CB8AC3E}">
        <p14:creationId xmlns:p14="http://schemas.microsoft.com/office/powerpoint/2010/main" val="1314480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Grp="1" noChangeArrowheads="1"/>
          </p:cNvSpPr>
          <p:nvPr>
            <p:ph type="title"/>
          </p:nvPr>
        </p:nvSpPr>
        <p:spPr/>
        <p:txBody>
          <a:bodyPr/>
          <a:lstStyle/>
          <a:p>
            <a:r>
              <a:rPr lang="en-US"/>
              <a:t>Why Steve Jobs???</a:t>
            </a:r>
          </a:p>
        </p:txBody>
      </p:sp>
      <p:sp>
        <p:nvSpPr>
          <p:cNvPr id="68611" name="Rectangle 3"/>
          <p:cNvSpPr>
            <a:spLocks noGrp="1" noChangeArrowheads="1"/>
          </p:cNvSpPr>
          <p:nvPr>
            <p:ph type="body" idx="1"/>
          </p:nvPr>
        </p:nvSpPr>
        <p:spPr/>
        <p:txBody>
          <a:bodyPr/>
          <a:lstStyle/>
          <a:p>
            <a:r>
              <a:rPr lang="en-US" sz="3600"/>
              <a:t>He was a pioneer.</a:t>
            </a:r>
          </a:p>
          <a:p>
            <a:r>
              <a:rPr lang="en-US" sz="3600"/>
              <a:t>He was a trend setter.</a:t>
            </a:r>
          </a:p>
          <a:p>
            <a:r>
              <a:rPr lang="en-US" sz="3600"/>
              <a:t>He inspired others to take initiative and to follow their dream.</a:t>
            </a:r>
          </a:p>
          <a:p>
            <a:r>
              <a:rPr lang="en-US" sz="3600"/>
              <a:t>He made Apple Inc.</a:t>
            </a:r>
          </a:p>
          <a:p>
            <a:endParaRPr lang="en-US" sz="3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AutoShape 2"/>
          <p:cNvSpPr>
            <a:spLocks noGrp="1" noChangeArrowheads="1"/>
          </p:cNvSpPr>
          <p:nvPr>
            <p:ph type="title"/>
          </p:nvPr>
        </p:nvSpPr>
        <p:spPr/>
        <p:txBody>
          <a:bodyPr/>
          <a:lstStyle/>
          <a:p>
            <a:r>
              <a:rPr lang="en-US" sz="3200"/>
              <a:t>How does Steve Jobs success relate to Art and Design and Graphic Arts? </a:t>
            </a:r>
          </a:p>
        </p:txBody>
      </p:sp>
      <p:sp>
        <p:nvSpPr>
          <p:cNvPr id="69635" name="Rectangle 3"/>
          <p:cNvSpPr>
            <a:spLocks noGrp="1" noChangeArrowheads="1"/>
          </p:cNvSpPr>
          <p:nvPr>
            <p:ph type="body" idx="1"/>
          </p:nvPr>
        </p:nvSpPr>
        <p:spPr/>
        <p:txBody>
          <a:bodyPr/>
          <a:lstStyle/>
          <a:p>
            <a:r>
              <a:rPr lang="en-US"/>
              <a:t>He used an interesting sleek style to his Apple Computers that set it apart from Windows Computers.</a:t>
            </a:r>
          </a:p>
          <a:p>
            <a:r>
              <a:rPr lang="en-US"/>
              <a:t>Majority of graphic artists and designers use Apple Products to express their talents.</a:t>
            </a:r>
          </a:p>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4"/>
          <p:cNvSpPr>
            <a:spLocks noGrp="1" noChangeArrowheads="1"/>
          </p:cNvSpPr>
          <p:nvPr>
            <p:ph type="title"/>
          </p:nvPr>
        </p:nvSpPr>
        <p:spPr/>
        <p:txBody>
          <a:bodyPr/>
          <a:lstStyle/>
          <a:p>
            <a:r>
              <a:rPr lang="en-US"/>
              <a:t>Steve</a:t>
            </a:r>
            <a:r>
              <a:rPr lang="ja-JP" altLang="en-US">
                <a:latin typeface="Arial"/>
              </a:rPr>
              <a:t>’</a:t>
            </a:r>
            <a:r>
              <a:rPr lang="en-US"/>
              <a:t>s Early Life</a:t>
            </a:r>
          </a:p>
        </p:txBody>
      </p:sp>
      <p:sp>
        <p:nvSpPr>
          <p:cNvPr id="3077" name="Rectangle 5"/>
          <p:cNvSpPr>
            <a:spLocks noGrp="1" noChangeArrowheads="1"/>
          </p:cNvSpPr>
          <p:nvPr>
            <p:ph type="body" idx="1"/>
          </p:nvPr>
        </p:nvSpPr>
        <p:spPr/>
        <p:txBody>
          <a:bodyPr/>
          <a:lstStyle/>
          <a:p>
            <a:r>
              <a:rPr lang="en-US" sz="2000"/>
              <a:t>Steve Jobs was born in San Francisco, California, on February 24, 1955.</a:t>
            </a:r>
          </a:p>
          <a:p>
            <a:r>
              <a:rPr lang="en-US" sz="2000"/>
              <a:t>He was put into adoption by his parents who were both graduates from the University of Wisconsin.</a:t>
            </a:r>
          </a:p>
          <a:p>
            <a:r>
              <a:rPr lang="en-US" sz="2000"/>
              <a:t>He was adopted by Clara and Paul Jobs and was named Steven Paul Jobs. Clara worked as an accountant and Paul was a Coast Guard veteran and machinist.  </a:t>
            </a:r>
          </a:p>
          <a:p>
            <a:r>
              <a:rPr lang="en-US" sz="2000"/>
              <a:t>In high school, he met his future partner, Steve Wozniak, and they both had a big interest in technology and hooking up digital chips.</a:t>
            </a:r>
          </a:p>
          <a:p>
            <a:endParaRPr lang="en-US" sz="200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p:txBody>
          <a:bodyPr/>
          <a:lstStyle/>
          <a:p>
            <a:r>
              <a:rPr lang="en-US"/>
              <a:t>Steve</a:t>
            </a:r>
            <a:r>
              <a:rPr lang="ja-JP" altLang="en-US">
                <a:latin typeface="Arial"/>
              </a:rPr>
              <a:t>’</a:t>
            </a:r>
            <a:r>
              <a:rPr lang="en-US"/>
              <a:t>s Early Life</a:t>
            </a:r>
          </a:p>
        </p:txBody>
      </p:sp>
      <p:sp>
        <p:nvSpPr>
          <p:cNvPr id="5123" name="Rectangle 3"/>
          <p:cNvSpPr>
            <a:spLocks noGrp="1" noChangeArrowheads="1"/>
          </p:cNvSpPr>
          <p:nvPr>
            <p:ph type="body" idx="1"/>
          </p:nvPr>
        </p:nvSpPr>
        <p:spPr/>
        <p:txBody>
          <a:bodyPr/>
          <a:lstStyle/>
          <a:p>
            <a:r>
              <a:rPr lang="en-US" sz="2400"/>
              <a:t>Jobs enrolled at Reed College in Portland, Oregon but lacked direction so he dropped out after 6 months.</a:t>
            </a:r>
          </a:p>
          <a:p>
            <a:r>
              <a:rPr lang="en-US" sz="2400"/>
              <a:t>In 1976, when Jobs was just 21, he and Wozniak started Apple Computers. They started in his family</a:t>
            </a:r>
            <a:r>
              <a:rPr lang="ja-JP" altLang="en-US" sz="2400">
                <a:latin typeface="Arial"/>
              </a:rPr>
              <a:t>’</a:t>
            </a:r>
            <a:r>
              <a:rPr lang="en-US" sz="2400"/>
              <a:t>s garage and Jobs funded the project by selling his Volkswagen bus while Wozniak sold his scientific calculator.</a:t>
            </a:r>
          </a:p>
          <a:p>
            <a:r>
              <a:rPr lang="en-US" sz="2400"/>
              <a:t>The rest is history.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2"/>
          <p:cNvSpPr>
            <a:spLocks noGrp="1" noChangeArrowheads="1"/>
          </p:cNvSpPr>
          <p:nvPr>
            <p:ph type="title"/>
          </p:nvPr>
        </p:nvSpPr>
        <p:spPr/>
        <p:txBody>
          <a:bodyPr/>
          <a:lstStyle/>
          <a:p>
            <a:r>
              <a:rPr lang="en-US"/>
              <a:t>Accomplishments</a:t>
            </a:r>
          </a:p>
        </p:txBody>
      </p:sp>
      <p:sp>
        <p:nvSpPr>
          <p:cNvPr id="70659" name="Rectangle 3"/>
          <p:cNvSpPr>
            <a:spLocks noGrp="1" noChangeArrowheads="1"/>
          </p:cNvSpPr>
          <p:nvPr>
            <p:ph type="body" sz="half" idx="1"/>
          </p:nvPr>
        </p:nvSpPr>
        <p:spPr/>
        <p:txBody>
          <a:bodyPr/>
          <a:lstStyle/>
          <a:p>
            <a:pPr>
              <a:lnSpc>
                <a:spcPct val="90000"/>
              </a:lnSpc>
            </a:pPr>
            <a:endParaRPr lang="en-US" sz="2400"/>
          </a:p>
          <a:p>
            <a:pPr>
              <a:lnSpc>
                <a:spcPct val="90000"/>
              </a:lnSpc>
            </a:pPr>
            <a:r>
              <a:rPr lang="en-US" sz="2400"/>
              <a:t>He made many revolutionary products used for music and other creative purposes. One of his outstanding products was the Iphone, which is the most used smart phone in the world.</a:t>
            </a:r>
          </a:p>
          <a:p>
            <a:pPr>
              <a:lnSpc>
                <a:spcPct val="90000"/>
              </a:lnSpc>
            </a:pPr>
            <a:endParaRPr lang="en-US" sz="2400"/>
          </a:p>
        </p:txBody>
      </p:sp>
      <p:pic>
        <p:nvPicPr>
          <p:cNvPr id="70660" name="Picture 4" descr="Apple products"/>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60913" y="2995613"/>
            <a:ext cx="3770312" cy="2457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AutoShape 2"/>
          <p:cNvSpPr>
            <a:spLocks noGrp="1" noChangeArrowheads="1"/>
          </p:cNvSpPr>
          <p:nvPr>
            <p:ph type="title"/>
          </p:nvPr>
        </p:nvSpPr>
        <p:spPr/>
        <p:txBody>
          <a:bodyPr/>
          <a:lstStyle/>
          <a:p>
            <a:r>
              <a:rPr lang="en-US"/>
              <a:t>Accomplishments</a:t>
            </a:r>
          </a:p>
        </p:txBody>
      </p:sp>
      <p:sp>
        <p:nvSpPr>
          <p:cNvPr id="72707" name="Rectangle 3"/>
          <p:cNvSpPr>
            <a:spLocks noGrp="1" noChangeArrowheads="1"/>
          </p:cNvSpPr>
          <p:nvPr>
            <p:ph type="body" sz="half" idx="1"/>
          </p:nvPr>
        </p:nvSpPr>
        <p:spPr/>
        <p:txBody>
          <a:bodyPr/>
          <a:lstStyle/>
          <a:p>
            <a:pPr>
              <a:lnSpc>
                <a:spcPct val="90000"/>
              </a:lnSpc>
            </a:pPr>
            <a:r>
              <a:rPr lang="en-US" sz="2400"/>
              <a:t>Jobs also co-founded and served as chief executive of Pixar Animation Studios; he became a member of the board of directors of The Walt Disney Company in 2006, when Disney acquired Pixar.  </a:t>
            </a:r>
          </a:p>
        </p:txBody>
      </p:sp>
      <p:pic>
        <p:nvPicPr>
          <p:cNvPr id="72709" name="Picture 5" descr="Pixa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60913" y="2743200"/>
            <a:ext cx="3770312" cy="2962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AutoShape 2"/>
          <p:cNvSpPr>
            <a:spLocks noGrp="1" noChangeArrowheads="1"/>
          </p:cNvSpPr>
          <p:nvPr>
            <p:ph type="title"/>
          </p:nvPr>
        </p:nvSpPr>
        <p:spPr/>
        <p:txBody>
          <a:bodyPr/>
          <a:lstStyle/>
          <a:p>
            <a:r>
              <a:rPr lang="en-US" dirty="0" smtClean="0"/>
              <a:t>What is the next </a:t>
            </a:r>
            <a:r>
              <a:rPr lang="en-US" dirty="0" err="1" smtClean="0"/>
              <a:t>Iproduct</a:t>
            </a:r>
            <a:r>
              <a:rPr lang="en-US" dirty="0" smtClean="0"/>
              <a:t>?</a:t>
            </a:r>
            <a:endParaRPr lang="en-US" dirty="0"/>
          </a:p>
        </p:txBody>
      </p:sp>
      <p:sp>
        <p:nvSpPr>
          <p:cNvPr id="74755" name="Rectangle 3"/>
          <p:cNvSpPr>
            <a:spLocks noGrp="1" noChangeArrowheads="1"/>
          </p:cNvSpPr>
          <p:nvPr>
            <p:ph type="body" idx="1"/>
          </p:nvPr>
        </p:nvSpPr>
        <p:spPr/>
        <p:txBody>
          <a:bodyPr/>
          <a:lstStyle/>
          <a:p>
            <a:r>
              <a:rPr lang="en-US" dirty="0" smtClean="0"/>
              <a:t>If I would to choose what would be the next </a:t>
            </a:r>
            <a:r>
              <a:rPr lang="en-US" dirty="0" err="1" smtClean="0"/>
              <a:t>Iproduct</a:t>
            </a:r>
            <a:r>
              <a:rPr lang="en-US" dirty="0" smtClean="0"/>
              <a:t>, I would like it to be called the </a:t>
            </a:r>
            <a:r>
              <a:rPr lang="en-US" dirty="0" err="1" smtClean="0"/>
              <a:t>Imood</a:t>
            </a:r>
            <a:r>
              <a:rPr lang="en-US" dirty="0" smtClean="0"/>
              <a:t>. Did you ever think about having your own soundtrack to your life? Of course you do, everyone does. Well with this prototype, it detects how your feeling just like a mood ring and then plays music depending on your emotion. It will sell like hotcakes.</a:t>
            </a:r>
            <a:endParaRPr lang="en-US"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298</TotalTime>
  <Words>622</Words>
  <Application>Microsoft Macintosh PowerPoint</Application>
  <PresentationFormat>On-screen Show (4:3)</PresentationFormat>
  <Paragraphs>36</Paragraphs>
  <Slides>13</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Wingdings</vt:lpstr>
      <vt:lpstr>Times New Roman</vt:lpstr>
      <vt:lpstr>Haettenschweiler</vt:lpstr>
      <vt:lpstr>Default Design</vt:lpstr>
      <vt:lpstr>Capsules</vt:lpstr>
      <vt:lpstr>The Man Behind Your Music Box</vt:lpstr>
      <vt:lpstr>Introduction</vt:lpstr>
      <vt:lpstr>Why Steve Jobs???</vt:lpstr>
      <vt:lpstr>How does Steve Jobs success relate to Art and Design and Graphic Arts? </vt:lpstr>
      <vt:lpstr>Steve’s Early Life</vt:lpstr>
      <vt:lpstr>Steve’s Early Life</vt:lpstr>
      <vt:lpstr>Accomplishments</vt:lpstr>
      <vt:lpstr>Accomplishments</vt:lpstr>
      <vt:lpstr>What is the next Iproduct?</vt:lpstr>
      <vt:lpstr>Conclusion</vt:lpstr>
      <vt:lpstr>References</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Dwayne</dc:creator>
  <cp:lastModifiedBy>ADGA</cp:lastModifiedBy>
  <cp:revision>6</cp:revision>
  <dcterms:created xsi:type="dcterms:W3CDTF">2013-05-21T05:13:07Z</dcterms:created>
  <dcterms:modified xsi:type="dcterms:W3CDTF">2013-05-21T16:13:44Z</dcterms:modified>
</cp:coreProperties>
</file>