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 Slab"/>
      <p:regular r:id="rId15"/>
      <p:bold r:id="rId16"/>
    </p:embeddedFon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Slab-regular.fntdata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font" Target="fonts/RobotoSlab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9502ef01c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9502ef01c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9502ef01cc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9502ef01cc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502ef01cc_0_6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9502ef01cc_0_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601d0080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9601d0080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9601d0080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9601d0080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9601d0080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9601d0080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ec8c5f58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ec8c5f58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9601d0080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9601d0080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pixabay.com/sound-effects/search/%20insert/" TargetMode="External"/><Relationship Id="rId4" Type="http://schemas.openxmlformats.org/officeDocument/2006/relationships/hyperlink" Target="http://www.fesliyanstudios.com/" TargetMode="External"/><Relationship Id="rId5" Type="http://schemas.openxmlformats.org/officeDocument/2006/relationships/hyperlink" Target="http://www.youtube.com/" TargetMode="External"/><Relationship Id="rId6" Type="http://schemas.openxmlformats.org/officeDocument/2006/relationships/hyperlink" Target="https://helpx.adobe.com/premiere-pro/using/trimming-clip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17C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Remix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David Binns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17C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Summary: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100">
                <a:solidFill>
                  <a:srgbClr val="FFFF00"/>
                </a:solidFill>
              </a:rPr>
              <a:t>The purpose of this project is to modify an old cartoon, (Tom and Jerry 1941), by removing white noise, and renewing the sound effects. Also, filling in any missing sound.</a:t>
            </a:r>
            <a:endParaRPr b="1" sz="21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17C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Removing Audio: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4762200" y="979050"/>
            <a:ext cx="3942900" cy="22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1366" lvl="0" marL="457200" rtl="0" algn="l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●"/>
            </a:pPr>
            <a:r>
              <a:rPr b="1" lang="en" sz="6473">
                <a:solidFill>
                  <a:srgbClr val="FFFF00"/>
                </a:solidFill>
              </a:rPr>
              <a:t>Using an </a:t>
            </a:r>
            <a:r>
              <a:rPr b="1" lang="en" sz="6473">
                <a:solidFill>
                  <a:srgbClr val="FFFF00"/>
                </a:solidFill>
              </a:rPr>
              <a:t>editing</a:t>
            </a:r>
            <a:r>
              <a:rPr b="1" lang="en" sz="6473">
                <a:solidFill>
                  <a:srgbClr val="FFFF00"/>
                </a:solidFill>
              </a:rPr>
              <a:t> software called Microsoft Clipchamp, it allowed me to remove the audio.</a:t>
            </a:r>
            <a:endParaRPr b="1" sz="6473">
              <a:solidFill>
                <a:srgbClr val="FFFF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6473">
              <a:solidFill>
                <a:srgbClr val="FFFF00"/>
              </a:solidFill>
            </a:endParaRPr>
          </a:p>
          <a:p>
            <a:pPr indent="-331366" lvl="0" marL="457200" rtl="0" algn="l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●"/>
            </a:pPr>
            <a:r>
              <a:rPr b="1" lang="en" sz="6473">
                <a:solidFill>
                  <a:srgbClr val="FFFF00"/>
                </a:solidFill>
              </a:rPr>
              <a:t>By clicking on the source monitor, the audio tracks turns green and a new window appears.</a:t>
            </a:r>
            <a:endParaRPr b="1" sz="6473">
              <a:solidFill>
                <a:srgbClr val="FFFF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6473">
              <a:solidFill>
                <a:srgbClr val="FFFF00"/>
              </a:solidFill>
            </a:endParaRPr>
          </a:p>
          <a:p>
            <a:pPr indent="-331366" lvl="0" marL="457200" rtl="0" algn="l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●"/>
            </a:pPr>
            <a:r>
              <a:rPr b="1" lang="en" sz="6473">
                <a:solidFill>
                  <a:srgbClr val="FFFF00"/>
                </a:solidFill>
              </a:rPr>
              <a:t>The window has the option called, “Detach audio”. After clicking it, the audio tracks become muted.</a:t>
            </a:r>
            <a:endParaRPr b="1" sz="6473">
              <a:solidFill>
                <a:srgbClr val="FFFF00"/>
              </a:solidFill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72450"/>
            <a:ext cx="4309775" cy="377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4">
            <a:alphaModFix/>
          </a:blip>
          <a:srcRect b="15153" l="0" r="0" t="0"/>
          <a:stretch/>
        </p:blipFill>
        <p:spPr>
          <a:xfrm>
            <a:off x="4309763" y="0"/>
            <a:ext cx="4847774" cy="17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460750" y="8037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Trimming Audio: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4507250" y="1489825"/>
            <a:ext cx="4248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321468" lvl="0" marL="457200" rtl="0" algn="l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●"/>
            </a:pPr>
            <a:r>
              <a:rPr b="1" lang="en" sz="4500">
                <a:solidFill>
                  <a:srgbClr val="FFFF00"/>
                </a:solidFill>
              </a:rPr>
              <a:t>In Adobe Premiere Pro, there’s a tool called the “Razor” tool. The Razor tool is able to cut out any section of an audio. </a:t>
            </a:r>
            <a:endParaRPr b="1" sz="4500">
              <a:solidFill>
                <a:srgbClr val="FFFF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rgbClr val="FFFF00"/>
              </a:solidFill>
            </a:endParaRPr>
          </a:p>
          <a:p>
            <a:pPr indent="-321468" lvl="0" marL="457200" rtl="0" algn="l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●"/>
            </a:pPr>
            <a:r>
              <a:rPr b="1" lang="en" sz="4500">
                <a:solidFill>
                  <a:srgbClr val="FFFF00"/>
                </a:solidFill>
              </a:rPr>
              <a:t>It’s also a difficult tool to use. You can </a:t>
            </a:r>
            <a:r>
              <a:rPr b="1" lang="en" sz="4500">
                <a:solidFill>
                  <a:srgbClr val="FFFF00"/>
                </a:solidFill>
              </a:rPr>
              <a:t>accidentally</a:t>
            </a:r>
            <a:r>
              <a:rPr b="1" lang="en" sz="4500">
                <a:solidFill>
                  <a:srgbClr val="FFFF00"/>
                </a:solidFill>
              </a:rPr>
              <a:t> over/or under cut too much audio.</a:t>
            </a:r>
            <a:endParaRPr b="1" sz="4500">
              <a:solidFill>
                <a:srgbClr val="FFFF00"/>
              </a:solidFill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5700"/>
            <a:ext cx="4316174" cy="39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6175" y="0"/>
            <a:ext cx="4827826" cy="19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Foot Step Effects: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4204988" y="1393950"/>
            <a:ext cx="5254200" cy="30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600">
              <a:solidFill>
                <a:srgbClr val="FFFF00"/>
              </a:solidFill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●"/>
            </a:pPr>
            <a:r>
              <a:rPr b="1" lang="en" sz="7600" u="sng">
                <a:solidFill>
                  <a:srgbClr val="FFFF00"/>
                </a:solidFill>
              </a:rPr>
              <a:t>Before:</a:t>
            </a:r>
            <a:r>
              <a:rPr b="1" lang="en" sz="7600">
                <a:solidFill>
                  <a:srgbClr val="FFFF00"/>
                </a:solidFill>
              </a:rPr>
              <a:t> In the original version, there wasn’t any foot step effects. The music mostly used flute effects for the walking patterns.</a:t>
            </a:r>
            <a:endParaRPr b="1" sz="76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600">
              <a:solidFill>
                <a:srgbClr val="FFFF00"/>
              </a:solidFill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●"/>
            </a:pPr>
            <a:r>
              <a:rPr b="1" lang="en" sz="7600" u="sng">
                <a:solidFill>
                  <a:srgbClr val="FFFF00"/>
                </a:solidFill>
              </a:rPr>
              <a:t>After:</a:t>
            </a:r>
            <a:r>
              <a:rPr b="1" lang="en" sz="7600">
                <a:solidFill>
                  <a:srgbClr val="FFFF00"/>
                </a:solidFill>
              </a:rPr>
              <a:t> In the edited version, a </a:t>
            </a:r>
            <a:r>
              <a:rPr b="1" lang="en" sz="7600">
                <a:solidFill>
                  <a:srgbClr val="FFFF00"/>
                </a:solidFill>
              </a:rPr>
              <a:t>squeaky</a:t>
            </a:r>
            <a:r>
              <a:rPr b="1" lang="en" sz="7600">
                <a:solidFill>
                  <a:srgbClr val="FFFF00"/>
                </a:solidFill>
              </a:rPr>
              <a:t> sound effect appears everytime Jerry walks.</a:t>
            </a:r>
            <a:endParaRPr b="1" sz="7600">
              <a:solidFill>
                <a:srgbClr val="FFFF00"/>
              </a:solidFill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6175" y="0"/>
            <a:ext cx="4827826" cy="205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73650"/>
            <a:ext cx="4316175" cy="396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0" y="5308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Stacking Plates Effect: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4463525" y="1571275"/>
            <a:ext cx="4414800" cy="23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921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109299"/>
              <a:buChar char="●"/>
            </a:pPr>
            <a:r>
              <a:rPr b="1" lang="en" sz="7527" u="sng">
                <a:solidFill>
                  <a:srgbClr val="FFFF00"/>
                </a:solidFill>
              </a:rPr>
              <a:t>Before:</a:t>
            </a:r>
            <a:r>
              <a:rPr b="1" lang="en" sz="7527">
                <a:solidFill>
                  <a:srgbClr val="FFFF00"/>
                </a:solidFill>
              </a:rPr>
              <a:t> In the original version, whenever Tom was stacking the plates onto another, there wasn’t any sound for the plate </a:t>
            </a:r>
            <a:r>
              <a:rPr b="1" lang="en" sz="7527">
                <a:solidFill>
                  <a:srgbClr val="FFFF00"/>
                </a:solidFill>
              </a:rPr>
              <a:t>piling.</a:t>
            </a:r>
            <a:endParaRPr b="1" sz="7527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527">
              <a:solidFill>
                <a:srgbClr val="FFFF00"/>
              </a:solidFill>
            </a:endParaRPr>
          </a:p>
          <a:p>
            <a:pPr indent="-348098" lvl="0" marL="457200" rtl="0" algn="l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●"/>
            </a:pPr>
            <a:r>
              <a:rPr b="1" lang="en" sz="7527" u="sng">
                <a:solidFill>
                  <a:srgbClr val="FFFF00"/>
                </a:solidFill>
              </a:rPr>
              <a:t>After: </a:t>
            </a:r>
            <a:r>
              <a:rPr b="1" lang="en" sz="7527">
                <a:solidFill>
                  <a:srgbClr val="FFFF00"/>
                </a:solidFill>
              </a:rPr>
              <a:t>In the edited version, whenever Tom stacks the plates, there is a sfx. </a:t>
            </a:r>
            <a:endParaRPr b="1" sz="7527">
              <a:solidFill>
                <a:srgbClr val="FFFF00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71275"/>
            <a:ext cx="4309775" cy="357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9775" y="0"/>
            <a:ext cx="4834226" cy="20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Cabinet Effect: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4446300" y="1144125"/>
            <a:ext cx="43098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4847" lvl="0" marL="457200" rtl="0" algn="l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●"/>
            </a:pPr>
            <a:r>
              <a:rPr b="1" lang="en" sz="7322" u="sng">
                <a:solidFill>
                  <a:srgbClr val="FFFF00"/>
                </a:solidFill>
              </a:rPr>
              <a:t>Before: </a:t>
            </a:r>
            <a:r>
              <a:rPr b="1" lang="en" sz="7322">
                <a:solidFill>
                  <a:srgbClr val="FFFF00"/>
                </a:solidFill>
              </a:rPr>
              <a:t>In the original version, when Tom opened the cabinet, there wasn’t any sound effect.</a:t>
            </a:r>
            <a:endParaRPr b="1" sz="7322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322">
              <a:solidFill>
                <a:srgbClr val="FFFF00"/>
              </a:solidFill>
            </a:endParaRPr>
          </a:p>
          <a:p>
            <a:pPr indent="-344847" lvl="0" marL="457200" rtl="0" algn="l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●"/>
            </a:pPr>
            <a:r>
              <a:rPr b="1" lang="en" sz="7322" u="sng">
                <a:solidFill>
                  <a:srgbClr val="FFFF00"/>
                </a:solidFill>
              </a:rPr>
              <a:t>After: </a:t>
            </a:r>
            <a:r>
              <a:rPr b="1" lang="en" sz="7322">
                <a:solidFill>
                  <a:srgbClr val="FFFF00"/>
                </a:solidFill>
              </a:rPr>
              <a:t>In the edited version, when Tom opened the cabinet, there was a clicking sound effect. By using the sounds of a cabinet opening, it made the same scene more realistic.</a:t>
            </a:r>
            <a:endParaRPr b="1" sz="7322">
              <a:solidFill>
                <a:srgbClr val="FFFF00"/>
              </a:solidFill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80950"/>
            <a:ext cx="4309775" cy="396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9775" y="0"/>
            <a:ext cx="4834226" cy="205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Improving The Colors: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4454875" y="1344125"/>
            <a:ext cx="4301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9087" lvl="0" marL="457200" rtl="0" algn="l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●"/>
            </a:pPr>
            <a:r>
              <a:rPr b="1" lang="en" sz="5070">
                <a:solidFill>
                  <a:srgbClr val="FFFF00"/>
                </a:solidFill>
              </a:rPr>
              <a:t>Color Correction: Improves the color in multiple areas like the background, objects, etc.</a:t>
            </a:r>
            <a:endParaRPr b="1" sz="507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5070">
              <a:solidFill>
                <a:srgbClr val="FFFF00"/>
              </a:solidFill>
            </a:endParaRPr>
          </a:p>
          <a:p>
            <a:pPr indent="-309087" lvl="0" marL="457200" rtl="0" algn="l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●"/>
            </a:pPr>
            <a:r>
              <a:rPr b="1" lang="en" sz="5070">
                <a:solidFill>
                  <a:srgbClr val="FFFF00"/>
                </a:solidFill>
              </a:rPr>
              <a:t>Reduced blurriness: By increasing the threshold, the </a:t>
            </a:r>
            <a:r>
              <a:rPr b="1" lang="en" sz="5070">
                <a:solidFill>
                  <a:srgbClr val="FFFF00"/>
                </a:solidFill>
              </a:rPr>
              <a:t>quality of the clip became clearer.</a:t>
            </a:r>
            <a:r>
              <a:rPr b="1" lang="en" sz="5070">
                <a:solidFill>
                  <a:srgbClr val="FFFF00"/>
                </a:solidFill>
              </a:rPr>
              <a:t> </a:t>
            </a:r>
            <a:endParaRPr b="1" sz="507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5070">
              <a:solidFill>
                <a:srgbClr val="FFFF00"/>
              </a:solidFill>
            </a:endParaRPr>
          </a:p>
          <a:p>
            <a:pPr indent="-309087" lvl="0" marL="457200" rtl="0" algn="l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●"/>
            </a:pPr>
            <a:r>
              <a:rPr b="1" lang="en" sz="5070">
                <a:solidFill>
                  <a:srgbClr val="FFFF00"/>
                </a:solidFill>
              </a:rPr>
              <a:t>Increased Brightness: By increasing the contrast, the </a:t>
            </a:r>
            <a:r>
              <a:rPr b="1" lang="en" sz="5070">
                <a:solidFill>
                  <a:srgbClr val="FFFF00"/>
                </a:solidFill>
              </a:rPr>
              <a:t>visualization became lighter by removing some of the shadows.</a:t>
            </a:r>
            <a:r>
              <a:rPr b="1" lang="en" sz="5070">
                <a:solidFill>
                  <a:srgbClr val="FFFF00"/>
                </a:solidFill>
              </a:rPr>
              <a:t> </a:t>
            </a:r>
            <a:endParaRPr b="1" sz="5070">
              <a:solidFill>
                <a:srgbClr val="FFFF00"/>
              </a:solidFill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17350"/>
            <a:ext cx="4301224" cy="372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1225" y="0"/>
            <a:ext cx="4842773" cy="238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Sources:</a:t>
            </a:r>
            <a:endParaRPr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https://pixabay.com/sound-effects/search/%20insert/</a:t>
            </a:r>
            <a:endParaRPr b="1" sz="1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“Royalty Free Background Music, Sound FX | FesliyanStudios.” </a:t>
            </a:r>
            <a:r>
              <a:rPr b="1" i="1" lang="en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Www.fesliyanstudios.com</a:t>
            </a:r>
            <a:r>
              <a:rPr b="1" lang="en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" sz="15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www.fesliyanstudios.com/</a:t>
            </a:r>
            <a:r>
              <a:rPr b="1" lang="en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1" sz="1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YouTube. “YouTube.” </a:t>
            </a:r>
            <a:r>
              <a:rPr b="1" i="1" lang="en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YouTube</a:t>
            </a:r>
            <a:r>
              <a:rPr b="1" lang="en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2023, </a:t>
            </a:r>
            <a:r>
              <a:rPr b="1" lang="en" sz="15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www.youtube.com/</a:t>
            </a:r>
            <a:r>
              <a:rPr b="1" lang="en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sz="1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“Trimming Clips.” </a:t>
            </a:r>
            <a:r>
              <a:rPr b="1" i="1" lang="en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Adobe.com</a:t>
            </a:r>
            <a:r>
              <a:rPr b="1" lang="en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2023, </a:t>
            </a:r>
            <a:r>
              <a:rPr b="1" lang="en" sz="15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helpx.adobe.com/premiere-pro/using/trimming-clips.html. </a:t>
            </a:r>
            <a:r>
              <a:rPr b="1" lang="en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Accessed 7 Dec. 2023.</a:t>
            </a:r>
            <a:r>
              <a:rPr lang="en" sz="11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2C3E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