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3"/>
  </p:notesMasterIdLst>
  <p:sldIdLst>
    <p:sldId id="257" r:id="rId2"/>
  </p:sldIdLst>
  <p:sldSz cx="38404800" cy="2834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2" autoAdjust="0"/>
    <p:restoredTop sz="94411" autoAdjust="0"/>
  </p:normalViewPr>
  <p:slideViewPr>
    <p:cSldViewPr>
      <p:cViewPr>
        <p:scale>
          <a:sx n="24" d="100"/>
          <a:sy n="24" d="100"/>
        </p:scale>
        <p:origin x="704" y="92"/>
      </p:cViewPr>
      <p:guideLst>
        <p:guide orient="horz" pos="8928"/>
        <p:guide pos="12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7500F-0802-487A-8820-D24ED38E6BC8}" type="datetimeFigureOut">
              <a:rPr lang="en-US" smtClean="0"/>
              <a:t>12/5/2021</a:t>
            </a:fld>
            <a:endParaRPr lang="en-US" dirty="0"/>
          </a:p>
        </p:txBody>
      </p:sp>
      <p:sp>
        <p:nvSpPr>
          <p:cNvPr id="4" name="Slide Image Placeholder 3"/>
          <p:cNvSpPr>
            <a:spLocks noGrp="1" noRot="1" noChangeAspect="1"/>
          </p:cNvSpPr>
          <p:nvPr>
            <p:ph type="sldImg" idx="2"/>
          </p:nvPr>
        </p:nvSpPr>
        <p:spPr>
          <a:xfrm>
            <a:off x="1106488" y="685800"/>
            <a:ext cx="4645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099E9-55A5-47F7-81C1-6FD5729DDA2F}" type="slidenum">
              <a:rPr lang="en-US" smtClean="0"/>
              <a:t>‹#›</a:t>
            </a:fld>
            <a:endParaRPr lang="en-US" dirty="0"/>
          </a:p>
        </p:txBody>
      </p:sp>
    </p:spTree>
    <p:extLst>
      <p:ext uri="{BB962C8B-B14F-4D97-AF65-F5344CB8AC3E}">
        <p14:creationId xmlns:p14="http://schemas.microsoft.com/office/powerpoint/2010/main" val="423213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099E9-55A5-47F7-81C1-6FD5729DDA2F}" type="slidenum">
              <a:rPr lang="en-US" smtClean="0"/>
              <a:t>1</a:t>
            </a:fld>
            <a:endParaRPr lang="en-US" dirty="0"/>
          </a:p>
        </p:txBody>
      </p:sp>
    </p:spTree>
    <p:extLst>
      <p:ext uri="{BB962C8B-B14F-4D97-AF65-F5344CB8AC3E}">
        <p14:creationId xmlns:p14="http://schemas.microsoft.com/office/powerpoint/2010/main" val="1815915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ctrTitle"/>
          </p:nvPr>
        </p:nvSpPr>
        <p:spPr>
          <a:xfrm>
            <a:off x="3840480" y="7454074"/>
            <a:ext cx="30723840" cy="7543730"/>
          </a:xfrm>
        </p:spPr>
        <p:txBody>
          <a:bodyPr anchor="b">
            <a:normAutofit/>
          </a:bodyPr>
          <a:lstStyle>
            <a:lvl1pPr algn="l">
              <a:defRPr sz="24800"/>
            </a:lvl1pPr>
          </a:lstStyle>
          <a:p>
            <a:r>
              <a:rPr lang="en-US"/>
              <a:t>Click to edit Master title style</a:t>
            </a:r>
            <a:endParaRPr lang="en-US" dirty="0"/>
          </a:p>
        </p:txBody>
      </p:sp>
      <p:sp>
        <p:nvSpPr>
          <p:cNvPr id="3" name="Subtitle 2"/>
          <p:cNvSpPr>
            <a:spLocks noGrp="1"/>
          </p:cNvSpPr>
          <p:nvPr>
            <p:ph type="subTitle" idx="1"/>
          </p:nvPr>
        </p:nvSpPr>
        <p:spPr>
          <a:xfrm>
            <a:off x="3840480" y="15013097"/>
            <a:ext cx="30723840" cy="2834640"/>
          </a:xfrm>
        </p:spPr>
        <p:txBody>
          <a:bodyPr>
            <a:normAutofit/>
          </a:bodyPr>
          <a:lstStyle>
            <a:lvl1pPr marL="0" indent="0" algn="l">
              <a:buNone/>
              <a:defRPr sz="8267"/>
            </a:lvl1pPr>
            <a:lvl2pPr marL="1889745" indent="0" algn="ctr">
              <a:buNone/>
              <a:defRPr sz="8267"/>
            </a:lvl2pPr>
            <a:lvl3pPr marL="3779490" indent="0" algn="ctr">
              <a:buNone/>
              <a:defRPr sz="7440"/>
            </a:lvl3pPr>
            <a:lvl4pPr marL="5669234" indent="0" algn="ctr">
              <a:buNone/>
              <a:defRPr sz="6613"/>
            </a:lvl4pPr>
            <a:lvl5pPr marL="7558979" indent="0" algn="ctr">
              <a:buNone/>
              <a:defRPr sz="6613"/>
            </a:lvl5pPr>
            <a:lvl6pPr marL="9448724" indent="0" algn="ctr">
              <a:buNone/>
              <a:defRPr sz="6613"/>
            </a:lvl6pPr>
            <a:lvl7pPr marL="11338469" indent="0" algn="ctr">
              <a:buNone/>
              <a:defRPr sz="6613"/>
            </a:lvl7pPr>
            <a:lvl8pPr marL="13228213" indent="0" algn="ctr">
              <a:buNone/>
              <a:defRPr sz="6613"/>
            </a:lvl8pPr>
            <a:lvl9pPr marL="15117958" indent="0" algn="ctr">
              <a:buNone/>
              <a:defRPr sz="6613"/>
            </a:lvl9pPr>
          </a:lstStyle>
          <a:p>
            <a:r>
              <a:rPr lang="en-US"/>
              <a:t>Click to edit Master subtitle style</a:t>
            </a:r>
            <a:endParaRPr lang="en-US" dirty="0"/>
          </a:p>
        </p:txBody>
      </p:sp>
      <p:sp>
        <p:nvSpPr>
          <p:cNvPr id="4" name="Date Placeholder 3"/>
          <p:cNvSpPr>
            <a:spLocks noGrp="1"/>
          </p:cNvSpPr>
          <p:nvPr>
            <p:ph type="dt" sz="half" idx="10"/>
          </p:nvPr>
        </p:nvSpPr>
        <p:spPr>
          <a:xfrm>
            <a:off x="24915116" y="17871895"/>
            <a:ext cx="9649202" cy="1509183"/>
          </a:xfrm>
        </p:spPr>
        <p:txBody>
          <a:bodyPr/>
          <a:lstStyle/>
          <a:p>
            <a:endParaRPr lang="en-US" dirty="0"/>
          </a:p>
        </p:txBody>
      </p:sp>
      <p:sp>
        <p:nvSpPr>
          <p:cNvPr id="5" name="Footer Placeholder 4"/>
          <p:cNvSpPr>
            <a:spLocks noGrp="1"/>
          </p:cNvSpPr>
          <p:nvPr>
            <p:ph type="ftr" sz="quarter" idx="11"/>
          </p:nvPr>
        </p:nvSpPr>
        <p:spPr>
          <a:xfrm>
            <a:off x="3840480" y="17871899"/>
            <a:ext cx="20498562" cy="1509183"/>
          </a:xfrm>
        </p:spPr>
        <p:txBody>
          <a:bodyPr/>
          <a:lstStyle/>
          <a:p>
            <a:endParaRPr lang="en-US" dirty="0"/>
          </a:p>
        </p:txBody>
      </p:sp>
      <p:sp>
        <p:nvSpPr>
          <p:cNvPr id="6" name="Slide Number Placeholder 5"/>
          <p:cNvSpPr>
            <a:spLocks noGrp="1"/>
          </p:cNvSpPr>
          <p:nvPr>
            <p:ph type="sldNum" sz="quarter" idx="12"/>
          </p:nvPr>
        </p:nvSpPr>
        <p:spPr>
          <a:xfrm>
            <a:off x="25443180" y="5914253"/>
            <a:ext cx="9121140" cy="1509183"/>
          </a:xfrm>
        </p:spPr>
        <p:txBody>
          <a:bodyPr/>
          <a:lstStyle/>
          <a:p>
            <a:fld id="{0AD47CEC-A31A-44FE-98EB-77DB8027DB35}" type="slidenum">
              <a:rPr lang="en-US" smtClean="0"/>
              <a:pPr/>
              <a:t>‹#›</a:t>
            </a:fld>
            <a:endParaRPr lang="en-US" dirty="0"/>
          </a:p>
        </p:txBody>
      </p:sp>
    </p:spTree>
    <p:extLst>
      <p:ext uri="{BB962C8B-B14F-4D97-AF65-F5344CB8AC3E}">
        <p14:creationId xmlns:p14="http://schemas.microsoft.com/office/powerpoint/2010/main" val="108387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291" y="19415761"/>
            <a:ext cx="33417224" cy="3386667"/>
          </a:xfrm>
        </p:spPr>
        <p:txBody>
          <a:bodyPr anchor="b"/>
          <a:lstStyle>
            <a:lvl1pPr algn="l">
              <a:defRPr sz="13227"/>
            </a:lvl1pPr>
          </a:lstStyle>
          <a:p>
            <a:r>
              <a:rPr lang="en-US"/>
              <a:t>Click to edit Master title style</a:t>
            </a:r>
            <a:endParaRPr lang="en-US" dirty="0"/>
          </a:p>
        </p:txBody>
      </p:sp>
      <p:sp>
        <p:nvSpPr>
          <p:cNvPr id="3" name="Picture Placeholder 2"/>
          <p:cNvSpPr>
            <a:spLocks noGrp="1" noChangeAspect="1"/>
          </p:cNvSpPr>
          <p:nvPr>
            <p:ph type="pic" idx="1"/>
          </p:nvPr>
        </p:nvSpPr>
        <p:spPr>
          <a:xfrm>
            <a:off x="2496291" y="4038411"/>
            <a:ext cx="33391092" cy="14082151"/>
          </a:xfrm>
        </p:spPr>
        <p:txBody>
          <a:bodyPr anchor="t"/>
          <a:lstStyle>
            <a:lvl1pPr marL="0" indent="0">
              <a:buNone/>
              <a:defRPr sz="13227"/>
            </a:lvl1pPr>
            <a:lvl2pPr marL="1889745" indent="0">
              <a:buNone/>
              <a:defRPr sz="11573"/>
            </a:lvl2pPr>
            <a:lvl3pPr marL="3779490" indent="0">
              <a:buNone/>
              <a:defRPr sz="9920"/>
            </a:lvl3pPr>
            <a:lvl4pPr marL="5669234" indent="0">
              <a:buNone/>
              <a:defRPr sz="8267"/>
            </a:lvl4pPr>
            <a:lvl5pPr marL="7558979" indent="0">
              <a:buNone/>
              <a:defRPr sz="8267"/>
            </a:lvl5pPr>
            <a:lvl6pPr marL="9448724" indent="0">
              <a:buNone/>
              <a:defRPr sz="8267"/>
            </a:lvl6pPr>
            <a:lvl7pPr marL="11338469" indent="0">
              <a:buNone/>
              <a:defRPr sz="8267"/>
            </a:lvl7pPr>
            <a:lvl8pPr marL="13228213" indent="0">
              <a:buNone/>
              <a:defRPr sz="8267"/>
            </a:lvl8pPr>
            <a:lvl9pPr marL="15117958" indent="0">
              <a:buNone/>
              <a:defRPr sz="8267"/>
            </a:lvl9pPr>
          </a:lstStyle>
          <a:p>
            <a:r>
              <a:rPr lang="en-US"/>
              <a:t>Click icon to add picture</a:t>
            </a:r>
            <a:endParaRPr lang="en-US" dirty="0"/>
          </a:p>
        </p:txBody>
      </p:sp>
      <p:sp>
        <p:nvSpPr>
          <p:cNvPr id="4" name="Text Placeholder 3"/>
          <p:cNvSpPr>
            <a:spLocks noGrp="1"/>
          </p:cNvSpPr>
          <p:nvPr>
            <p:ph type="body" sz="half" idx="2"/>
          </p:nvPr>
        </p:nvSpPr>
        <p:spPr>
          <a:xfrm>
            <a:off x="2496312" y="22802426"/>
            <a:ext cx="33412176" cy="3087286"/>
          </a:xfrm>
        </p:spPr>
        <p:txBody>
          <a:bodyPr/>
          <a:lstStyle>
            <a:lvl1pPr marL="0" indent="0" algn="l">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126966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496312" y="3114605"/>
            <a:ext cx="33412176" cy="11583530"/>
          </a:xfrm>
        </p:spPr>
        <p:txBody>
          <a:bodyPr anchor="ctr"/>
          <a:lstStyle>
            <a:lvl1pPr algn="l">
              <a:defRPr sz="13227"/>
            </a:lvl1pPr>
          </a:lstStyle>
          <a:p>
            <a:r>
              <a:rPr lang="en-US"/>
              <a:t>Click to edit Master title style</a:t>
            </a:r>
            <a:endParaRPr lang="en-US" dirty="0"/>
          </a:p>
        </p:txBody>
      </p:sp>
      <p:sp>
        <p:nvSpPr>
          <p:cNvPr id="4" name="Text Placeholder 3"/>
          <p:cNvSpPr>
            <a:spLocks noGrp="1"/>
          </p:cNvSpPr>
          <p:nvPr>
            <p:ph type="body" sz="half" idx="2"/>
          </p:nvPr>
        </p:nvSpPr>
        <p:spPr>
          <a:xfrm>
            <a:off x="2880360" y="15083087"/>
            <a:ext cx="32644080" cy="5500855"/>
          </a:xfrm>
        </p:spPr>
        <p:txBody>
          <a:bodyPr anchor="ct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74806"/>
            <a:ext cx="9169146" cy="1509183"/>
          </a:xfrm>
        </p:spPr>
        <p:txBody>
          <a:bodyPr/>
          <a:lstStyle>
            <a:lvl1pPr algn="r">
              <a:defRPr/>
            </a:lvl1pPr>
          </a:lstStyle>
          <a:p>
            <a:endParaRPr lang="en-US" dirty="0"/>
          </a:p>
        </p:txBody>
      </p:sp>
      <p:sp>
        <p:nvSpPr>
          <p:cNvPr id="6" name="Footer Placeholder 5"/>
          <p:cNvSpPr>
            <a:spLocks noGrp="1"/>
          </p:cNvSpPr>
          <p:nvPr>
            <p:ph type="ftr" sz="quarter" idx="11"/>
          </p:nvPr>
        </p:nvSpPr>
        <p:spPr>
          <a:xfrm>
            <a:off x="2496312" y="157480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310227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3227074" y="3114607"/>
            <a:ext cx="31977330" cy="11392434"/>
          </a:xfrm>
        </p:spPr>
        <p:txBody>
          <a:bodyPr anchor="ctr"/>
          <a:lstStyle>
            <a:lvl1pPr algn="l">
              <a:defRPr sz="13227"/>
            </a:lvl1pPr>
          </a:lstStyle>
          <a:p>
            <a:r>
              <a:rPr lang="en-US"/>
              <a:t>Click to edit Master title style</a:t>
            </a:r>
            <a:endParaRPr lang="en-US" dirty="0"/>
          </a:p>
        </p:txBody>
      </p:sp>
      <p:sp>
        <p:nvSpPr>
          <p:cNvPr id="12" name="Text Placeholder 3"/>
          <p:cNvSpPr>
            <a:spLocks noGrp="1"/>
          </p:cNvSpPr>
          <p:nvPr>
            <p:ph type="body" sz="half" idx="13"/>
          </p:nvPr>
        </p:nvSpPr>
        <p:spPr>
          <a:xfrm>
            <a:off x="4107176" y="14507043"/>
            <a:ext cx="30217118" cy="1837031"/>
          </a:xfrm>
        </p:spPr>
        <p:txBody>
          <a:bodyPr anchor="t">
            <a:normAutofit/>
          </a:bodyPr>
          <a:lstStyle>
            <a:lvl1pPr marL="0" indent="0">
              <a:buNone/>
              <a:defRPr sz="5787"/>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4" name="Text Placeholder 3"/>
          <p:cNvSpPr>
            <a:spLocks noGrp="1"/>
          </p:cNvSpPr>
          <p:nvPr>
            <p:ph type="body" sz="half" idx="2"/>
          </p:nvPr>
        </p:nvSpPr>
        <p:spPr>
          <a:xfrm>
            <a:off x="2880360" y="17255003"/>
            <a:ext cx="32670758" cy="3394562"/>
          </a:xfrm>
        </p:spPr>
        <p:txBody>
          <a:bodyPr anchor="ctr">
            <a:normAutofit/>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74806"/>
            <a:ext cx="9169146" cy="1509183"/>
          </a:xfrm>
        </p:spPr>
        <p:txBody>
          <a:bodyPr/>
          <a:lstStyle>
            <a:lvl1pPr algn="r">
              <a:defRPr/>
            </a:lvl1pPr>
          </a:lstStyle>
          <a:p>
            <a:endParaRPr lang="en-US" dirty="0"/>
          </a:p>
        </p:txBody>
      </p:sp>
      <p:sp>
        <p:nvSpPr>
          <p:cNvPr id="6" name="Footer Placeholder 5"/>
          <p:cNvSpPr>
            <a:spLocks noGrp="1"/>
          </p:cNvSpPr>
          <p:nvPr>
            <p:ph type="ftr" sz="quarter" idx="11"/>
          </p:nvPr>
        </p:nvSpPr>
        <p:spPr>
          <a:xfrm>
            <a:off x="2496312" y="156834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fld id="{A26B2162-77ED-49DB-83E4-15F39E9932CD}" type="slidenum">
              <a:rPr lang="en-US" smtClean="0"/>
              <a:pPr/>
              <a:t>‹#›</a:t>
            </a:fld>
            <a:endParaRPr lang="en-US" dirty="0"/>
          </a:p>
        </p:txBody>
      </p:sp>
      <p:sp>
        <p:nvSpPr>
          <p:cNvPr id="13" name="TextBox 12"/>
          <p:cNvSpPr txBox="1"/>
          <p:nvPr/>
        </p:nvSpPr>
        <p:spPr>
          <a:xfrm>
            <a:off x="972124" y="3338576"/>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066" dirty="0">
                <a:solidFill>
                  <a:schemeClr val="tx1"/>
                </a:solidFill>
                <a:effectLst/>
              </a:rPr>
              <a:t>“</a:t>
            </a:r>
          </a:p>
        </p:txBody>
      </p:sp>
      <p:sp>
        <p:nvSpPr>
          <p:cNvPr id="14" name="TextBox 13"/>
          <p:cNvSpPr txBox="1"/>
          <p:nvPr/>
        </p:nvSpPr>
        <p:spPr>
          <a:xfrm>
            <a:off x="34216279" y="12488164"/>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066" dirty="0">
                <a:solidFill>
                  <a:schemeClr val="tx1"/>
                </a:solidFill>
                <a:effectLst/>
              </a:rPr>
              <a:t>”</a:t>
            </a:r>
          </a:p>
        </p:txBody>
      </p:sp>
    </p:spTree>
    <p:extLst>
      <p:ext uri="{BB962C8B-B14F-4D97-AF65-F5344CB8AC3E}">
        <p14:creationId xmlns:p14="http://schemas.microsoft.com/office/powerpoint/2010/main" val="282669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880360" y="4648771"/>
            <a:ext cx="32654084" cy="10382251"/>
          </a:xfrm>
        </p:spPr>
        <p:txBody>
          <a:bodyPr anchor="b"/>
          <a:lstStyle>
            <a:lvl1pPr algn="l">
              <a:defRPr sz="13227"/>
            </a:lvl1pPr>
          </a:lstStyle>
          <a:p>
            <a:r>
              <a:rPr lang="en-US"/>
              <a:t>Click to edit Master title style</a:t>
            </a:r>
            <a:endParaRPr lang="en-US" dirty="0"/>
          </a:p>
        </p:txBody>
      </p:sp>
      <p:sp>
        <p:nvSpPr>
          <p:cNvPr id="4" name="Text Placeholder 3"/>
          <p:cNvSpPr>
            <a:spLocks noGrp="1"/>
          </p:cNvSpPr>
          <p:nvPr>
            <p:ph type="body" sz="half" idx="2"/>
          </p:nvPr>
        </p:nvSpPr>
        <p:spPr>
          <a:xfrm>
            <a:off x="2880326" y="15079708"/>
            <a:ext cx="32649154" cy="4132858"/>
          </a:xfrm>
        </p:spPr>
        <p:txBody>
          <a:bodyPr anchor="t"/>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66056"/>
            <a:ext cx="9169146" cy="1509183"/>
          </a:xfrm>
        </p:spPr>
        <p:txBody>
          <a:bodyPr/>
          <a:lstStyle>
            <a:lvl1pPr algn="r">
              <a:defRPr/>
            </a:lvl1pPr>
          </a:lstStyle>
          <a:p>
            <a:endParaRPr lang="en-US" dirty="0"/>
          </a:p>
        </p:txBody>
      </p:sp>
      <p:sp>
        <p:nvSpPr>
          <p:cNvPr id="6" name="Footer Placeholder 5"/>
          <p:cNvSpPr>
            <a:spLocks noGrp="1"/>
          </p:cNvSpPr>
          <p:nvPr>
            <p:ph type="ftr" sz="quarter" idx="11"/>
          </p:nvPr>
        </p:nvSpPr>
        <p:spPr>
          <a:xfrm>
            <a:off x="2496312" y="156605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264358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21146" y="3149602"/>
            <a:ext cx="26787344" cy="5389317"/>
          </a:xfrm>
        </p:spPr>
        <p:txBody>
          <a:bodyPr/>
          <a:lstStyle/>
          <a:p>
            <a:r>
              <a:rPr lang="en-US"/>
              <a:t>Click to edit Master title style</a:t>
            </a:r>
            <a:endParaRPr lang="en-US" dirty="0"/>
          </a:p>
        </p:txBody>
      </p:sp>
      <p:sp>
        <p:nvSpPr>
          <p:cNvPr id="7" name="Text Placeholder 2"/>
          <p:cNvSpPr>
            <a:spLocks noGrp="1"/>
          </p:cNvSpPr>
          <p:nvPr>
            <p:ph type="body" idx="1"/>
          </p:nvPr>
        </p:nvSpPr>
        <p:spPr>
          <a:xfrm>
            <a:off x="2496316" y="9101931"/>
            <a:ext cx="10753344" cy="2551589"/>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8" name="Text Placeholder 3"/>
          <p:cNvSpPr>
            <a:spLocks noGrp="1"/>
          </p:cNvSpPr>
          <p:nvPr>
            <p:ph type="body" sz="half" idx="15"/>
          </p:nvPr>
        </p:nvSpPr>
        <p:spPr>
          <a:xfrm>
            <a:off x="2496312" y="12005533"/>
            <a:ext cx="10753344" cy="13884193"/>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9" name="Text Placeholder 4"/>
          <p:cNvSpPr>
            <a:spLocks noGrp="1"/>
          </p:cNvSpPr>
          <p:nvPr>
            <p:ph type="body" sz="quarter" idx="3"/>
          </p:nvPr>
        </p:nvSpPr>
        <p:spPr>
          <a:xfrm>
            <a:off x="13869395" y="9098843"/>
            <a:ext cx="10753344" cy="2589674"/>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0" name="Text Placeholder 3"/>
          <p:cNvSpPr>
            <a:spLocks noGrp="1"/>
          </p:cNvSpPr>
          <p:nvPr>
            <p:ph type="body" sz="half" idx="16"/>
          </p:nvPr>
        </p:nvSpPr>
        <p:spPr>
          <a:xfrm>
            <a:off x="13863280" y="12003481"/>
            <a:ext cx="10753344" cy="13886231"/>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11" name="Text Placeholder 4"/>
          <p:cNvSpPr>
            <a:spLocks noGrp="1"/>
          </p:cNvSpPr>
          <p:nvPr>
            <p:ph type="body" sz="quarter" idx="13"/>
          </p:nvPr>
        </p:nvSpPr>
        <p:spPr>
          <a:xfrm>
            <a:off x="25155140" y="9063846"/>
            <a:ext cx="10753344" cy="2589674"/>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2" name="Text Placeholder 3"/>
          <p:cNvSpPr>
            <a:spLocks noGrp="1"/>
          </p:cNvSpPr>
          <p:nvPr>
            <p:ph type="body" sz="half" idx="17"/>
          </p:nvPr>
        </p:nvSpPr>
        <p:spPr>
          <a:xfrm>
            <a:off x="25155144" y="12005533"/>
            <a:ext cx="10753344" cy="13884193"/>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127714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21148" y="3149600"/>
            <a:ext cx="26804333" cy="535432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496312"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0" name="Picture Placeholder 2"/>
          <p:cNvSpPr>
            <a:spLocks noGrp="1" noChangeAspect="1"/>
          </p:cNvSpPr>
          <p:nvPr>
            <p:ph type="pic" idx="15"/>
          </p:nvPr>
        </p:nvSpPr>
        <p:spPr>
          <a:xfrm>
            <a:off x="2496312" y="9637776"/>
            <a:ext cx="10753344" cy="623017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1" name="Text Placeholder 3"/>
          <p:cNvSpPr>
            <a:spLocks noGrp="1"/>
          </p:cNvSpPr>
          <p:nvPr>
            <p:ph type="body" sz="half" idx="18"/>
          </p:nvPr>
        </p:nvSpPr>
        <p:spPr>
          <a:xfrm>
            <a:off x="2496312" y="19823894"/>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2" name="Text Placeholder 4"/>
          <p:cNvSpPr>
            <a:spLocks noGrp="1"/>
          </p:cNvSpPr>
          <p:nvPr>
            <p:ph type="body" sz="quarter" idx="3"/>
          </p:nvPr>
        </p:nvSpPr>
        <p:spPr>
          <a:xfrm>
            <a:off x="13825867"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3" name="Picture Placeholder 2"/>
          <p:cNvSpPr>
            <a:spLocks noGrp="1" noChangeAspect="1"/>
          </p:cNvSpPr>
          <p:nvPr>
            <p:ph type="pic" idx="21"/>
          </p:nvPr>
        </p:nvSpPr>
        <p:spPr>
          <a:xfrm>
            <a:off x="13825862" y="9637776"/>
            <a:ext cx="10753344" cy="624076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4" name="Text Placeholder 3"/>
          <p:cNvSpPr>
            <a:spLocks noGrp="1"/>
          </p:cNvSpPr>
          <p:nvPr>
            <p:ph type="body" sz="half" idx="19"/>
          </p:nvPr>
        </p:nvSpPr>
        <p:spPr>
          <a:xfrm>
            <a:off x="13821604" y="19823890"/>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5" name="Text Placeholder 4"/>
          <p:cNvSpPr>
            <a:spLocks noGrp="1"/>
          </p:cNvSpPr>
          <p:nvPr>
            <p:ph type="body" sz="quarter" idx="13"/>
          </p:nvPr>
        </p:nvSpPr>
        <p:spPr>
          <a:xfrm>
            <a:off x="25172133"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6" name="Picture Placeholder 2"/>
          <p:cNvSpPr>
            <a:spLocks noGrp="1" noChangeAspect="1"/>
          </p:cNvSpPr>
          <p:nvPr>
            <p:ph type="pic" idx="22"/>
          </p:nvPr>
        </p:nvSpPr>
        <p:spPr>
          <a:xfrm>
            <a:off x="25172129" y="9637782"/>
            <a:ext cx="10753344" cy="6236865"/>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7" name="Text Placeholder 3"/>
          <p:cNvSpPr>
            <a:spLocks noGrp="1"/>
          </p:cNvSpPr>
          <p:nvPr>
            <p:ph type="body" sz="half" idx="20"/>
          </p:nvPr>
        </p:nvSpPr>
        <p:spPr>
          <a:xfrm>
            <a:off x="25171742" y="19823882"/>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1476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496312" y="9070848"/>
            <a:ext cx="33412176" cy="16818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BD712A-B63B-49BA-9062-36F8ADCDE413}" type="slidenum">
              <a:rPr lang="en-US" smtClean="0"/>
              <a:pPr/>
              <a:t>‹#›</a:t>
            </a:fld>
            <a:endParaRPr lang="en-US" dirty="0"/>
          </a:p>
        </p:txBody>
      </p:sp>
    </p:spTree>
    <p:extLst>
      <p:ext uri="{BB962C8B-B14F-4D97-AF65-F5344CB8AC3E}">
        <p14:creationId xmlns:p14="http://schemas.microsoft.com/office/powerpoint/2010/main" val="1080797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Vertical Title 1"/>
          <p:cNvSpPr>
            <a:spLocks noGrp="1"/>
          </p:cNvSpPr>
          <p:nvPr>
            <p:ph type="title" orient="vert"/>
          </p:nvPr>
        </p:nvSpPr>
        <p:spPr>
          <a:xfrm>
            <a:off x="29427678" y="3088358"/>
            <a:ext cx="6480810" cy="1756119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496314" y="3083987"/>
            <a:ext cx="26367747" cy="175655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3361139" y="1574806"/>
            <a:ext cx="9169146" cy="1509183"/>
          </a:xfrm>
        </p:spPr>
        <p:txBody>
          <a:bodyPr/>
          <a:lstStyle>
            <a:lvl1pPr algn="r">
              <a:defRPr/>
            </a:lvl1pPr>
          </a:lstStyle>
          <a:p>
            <a:endParaRPr lang="en-US" dirty="0"/>
          </a:p>
        </p:txBody>
      </p:sp>
      <p:sp>
        <p:nvSpPr>
          <p:cNvPr id="5" name="Footer Placeholder 4"/>
          <p:cNvSpPr>
            <a:spLocks noGrp="1"/>
          </p:cNvSpPr>
          <p:nvPr>
            <p:ph type="ftr" sz="quarter" idx="11"/>
          </p:nvPr>
        </p:nvSpPr>
        <p:spPr>
          <a:xfrm>
            <a:off x="2496312" y="1574806"/>
            <a:ext cx="20288755" cy="1509183"/>
          </a:xfrm>
        </p:spPr>
        <p:txBody>
          <a:bodyPr/>
          <a:lstStyle/>
          <a:p>
            <a:endParaRPr lang="en-US" dirty="0"/>
          </a:p>
        </p:txBody>
      </p:sp>
      <p:sp>
        <p:nvSpPr>
          <p:cNvPr id="6" name="Slide Number Placeholder 5"/>
          <p:cNvSpPr>
            <a:spLocks noGrp="1"/>
          </p:cNvSpPr>
          <p:nvPr>
            <p:ph type="sldNum" sz="quarter" idx="12"/>
          </p:nvPr>
        </p:nvSpPr>
        <p:spPr>
          <a:xfrm>
            <a:off x="33106357" y="1574806"/>
            <a:ext cx="2802131" cy="1509183"/>
          </a:xfrm>
        </p:spPr>
        <p:txBody>
          <a:bodyPr/>
          <a:lstStyle/>
          <a:p>
            <a:fld id="{993ECEA4-19EE-44A7-A9FE-39824E381DB4}" type="slidenum">
              <a:rPr lang="en-US" smtClean="0"/>
              <a:pPr/>
              <a:t>‹#›</a:t>
            </a:fld>
            <a:endParaRPr lang="en-US" dirty="0"/>
          </a:p>
        </p:txBody>
      </p:sp>
    </p:spTree>
    <p:extLst>
      <p:ext uri="{BB962C8B-B14F-4D97-AF65-F5344CB8AC3E}">
        <p14:creationId xmlns:p14="http://schemas.microsoft.com/office/powerpoint/2010/main" val="142105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1EB48-236C-477F-8F2C-39ACC086AB19}" type="slidenum">
              <a:rPr lang="en-US" smtClean="0"/>
              <a:pPr/>
              <a:t>‹#›</a:t>
            </a:fld>
            <a:endParaRPr lang="en-US" dirty="0"/>
          </a:p>
        </p:txBody>
      </p:sp>
    </p:spTree>
    <p:extLst>
      <p:ext uri="{BB962C8B-B14F-4D97-AF65-F5344CB8AC3E}">
        <p14:creationId xmlns:p14="http://schemas.microsoft.com/office/powerpoint/2010/main" val="61246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496312" y="3114609"/>
            <a:ext cx="33412176" cy="11581331"/>
          </a:xfrm>
        </p:spPr>
        <p:txBody>
          <a:bodyPr anchor="b">
            <a:normAutofit/>
          </a:bodyPr>
          <a:lstStyle>
            <a:lvl1pPr algn="r">
              <a:defRPr sz="16533"/>
            </a:lvl1pPr>
          </a:lstStyle>
          <a:p>
            <a:r>
              <a:rPr lang="en-US"/>
              <a:t>Click to edit Master title style</a:t>
            </a:r>
            <a:endParaRPr lang="en-US" dirty="0"/>
          </a:p>
        </p:txBody>
      </p:sp>
      <p:sp>
        <p:nvSpPr>
          <p:cNvPr id="3" name="Text Placeholder 2"/>
          <p:cNvSpPr>
            <a:spLocks noGrp="1"/>
          </p:cNvSpPr>
          <p:nvPr>
            <p:ph type="body" idx="1"/>
          </p:nvPr>
        </p:nvSpPr>
        <p:spPr>
          <a:xfrm>
            <a:off x="2496314" y="15052468"/>
            <a:ext cx="33412180" cy="5597087"/>
          </a:xfrm>
        </p:spPr>
        <p:txBody>
          <a:bodyPr>
            <a:normAutofit/>
          </a:bodyPr>
          <a:lstStyle>
            <a:lvl1pPr marL="0" indent="0" algn="r">
              <a:buNone/>
              <a:defRPr sz="9093">
                <a:solidFill>
                  <a:schemeClr val="tx1">
                    <a:tint val="75000"/>
                  </a:schemeClr>
                </a:solidFill>
              </a:defRPr>
            </a:lvl1pPr>
            <a:lvl2pPr marL="1889745" indent="0">
              <a:buNone/>
              <a:defRPr sz="8267">
                <a:solidFill>
                  <a:schemeClr val="tx1">
                    <a:tint val="75000"/>
                  </a:schemeClr>
                </a:solidFill>
              </a:defRPr>
            </a:lvl2pPr>
            <a:lvl3pPr marL="3779490" indent="0">
              <a:buNone/>
              <a:defRPr sz="7440">
                <a:solidFill>
                  <a:schemeClr val="tx1">
                    <a:tint val="75000"/>
                  </a:schemeClr>
                </a:solidFill>
              </a:defRPr>
            </a:lvl3pPr>
            <a:lvl4pPr marL="5669234" indent="0">
              <a:buNone/>
              <a:defRPr sz="6613">
                <a:solidFill>
                  <a:schemeClr val="tx1">
                    <a:tint val="75000"/>
                  </a:schemeClr>
                </a:solidFill>
              </a:defRPr>
            </a:lvl4pPr>
            <a:lvl5pPr marL="7558979" indent="0">
              <a:buNone/>
              <a:defRPr sz="6613">
                <a:solidFill>
                  <a:schemeClr val="tx1">
                    <a:tint val="75000"/>
                  </a:schemeClr>
                </a:solidFill>
              </a:defRPr>
            </a:lvl5pPr>
            <a:lvl6pPr marL="9448724" indent="0">
              <a:buNone/>
              <a:defRPr sz="6613">
                <a:solidFill>
                  <a:schemeClr val="tx1">
                    <a:tint val="75000"/>
                  </a:schemeClr>
                </a:solidFill>
              </a:defRPr>
            </a:lvl6pPr>
            <a:lvl7pPr marL="11338469" indent="0">
              <a:buNone/>
              <a:defRPr sz="6613">
                <a:solidFill>
                  <a:schemeClr val="tx1">
                    <a:tint val="75000"/>
                  </a:schemeClr>
                </a:solidFill>
              </a:defRPr>
            </a:lvl7pPr>
            <a:lvl8pPr marL="13228213" indent="0">
              <a:buNone/>
              <a:defRPr sz="6613">
                <a:solidFill>
                  <a:schemeClr val="tx1">
                    <a:tint val="75000"/>
                  </a:schemeClr>
                </a:solidFill>
              </a:defRPr>
            </a:lvl8pPr>
            <a:lvl9pPr marL="15117958" indent="0">
              <a:buNone/>
              <a:defRPr sz="66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361139" y="1574806"/>
            <a:ext cx="9169146" cy="1509183"/>
          </a:xfrm>
        </p:spPr>
        <p:txBody>
          <a:bodyPr/>
          <a:lstStyle>
            <a:lvl1pPr algn="r">
              <a:defRPr/>
            </a:lvl1pPr>
          </a:lstStyle>
          <a:p>
            <a:endParaRPr lang="en-US" dirty="0"/>
          </a:p>
        </p:txBody>
      </p:sp>
      <p:sp>
        <p:nvSpPr>
          <p:cNvPr id="5" name="Footer Placeholder 4"/>
          <p:cNvSpPr>
            <a:spLocks noGrp="1"/>
          </p:cNvSpPr>
          <p:nvPr>
            <p:ph type="ftr" sz="quarter" idx="11"/>
          </p:nvPr>
        </p:nvSpPr>
        <p:spPr>
          <a:xfrm>
            <a:off x="2496312" y="1574806"/>
            <a:ext cx="20288755" cy="1509183"/>
          </a:xfrm>
        </p:spPr>
        <p:txBody>
          <a:bodyPr/>
          <a:lstStyle/>
          <a:p>
            <a:endParaRPr lang="en-US" dirty="0"/>
          </a:p>
        </p:txBody>
      </p:sp>
      <p:sp>
        <p:nvSpPr>
          <p:cNvPr id="6" name="Slide Number Placeholder 5"/>
          <p:cNvSpPr>
            <a:spLocks noGrp="1"/>
          </p:cNvSpPr>
          <p:nvPr>
            <p:ph type="sldNum" sz="quarter" idx="12"/>
          </p:nvPr>
        </p:nvSpPr>
        <p:spPr>
          <a:xfrm>
            <a:off x="33106359" y="1574806"/>
            <a:ext cx="2802127" cy="1509183"/>
          </a:xfrm>
        </p:spPr>
        <p:txBody>
          <a:bodyPr/>
          <a:lstStyle/>
          <a:p>
            <a:fld id="{99A74F51-D0D3-4B48-B2A1-02CFAEE0AE02}" type="slidenum">
              <a:rPr lang="en-US" smtClean="0"/>
              <a:pPr/>
              <a:t>‹#›</a:t>
            </a:fld>
            <a:endParaRPr lang="en-US" dirty="0"/>
          </a:p>
        </p:txBody>
      </p:sp>
    </p:spTree>
    <p:extLst>
      <p:ext uri="{BB962C8B-B14F-4D97-AF65-F5344CB8AC3E}">
        <p14:creationId xmlns:p14="http://schemas.microsoft.com/office/powerpoint/2010/main" val="306443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96314" y="9070848"/>
            <a:ext cx="16424432" cy="1681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96816" y="9070848"/>
            <a:ext cx="16411668" cy="1681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303C4-A72A-4085-8D61-57395161C268}" type="slidenum">
              <a:rPr lang="en-US" smtClean="0"/>
              <a:pPr/>
              <a:t>‹#›</a:t>
            </a:fld>
            <a:endParaRPr lang="en-US" dirty="0"/>
          </a:p>
        </p:txBody>
      </p:sp>
    </p:spTree>
    <p:extLst>
      <p:ext uri="{BB962C8B-B14F-4D97-AF65-F5344CB8AC3E}">
        <p14:creationId xmlns:p14="http://schemas.microsoft.com/office/powerpoint/2010/main" val="6509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21140" y="3149600"/>
            <a:ext cx="26787348" cy="53543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49374" y="9026382"/>
            <a:ext cx="15471368" cy="3405503"/>
          </a:xfrm>
        </p:spPr>
        <p:txBody>
          <a:bodyPr anchor="b">
            <a:normAutofit/>
          </a:bodyPr>
          <a:lstStyle>
            <a:lvl1pPr marL="0" indent="0">
              <a:buNone/>
              <a:defRPr sz="11573"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4" name="Content Placeholder 3"/>
          <p:cNvSpPr>
            <a:spLocks noGrp="1"/>
          </p:cNvSpPr>
          <p:nvPr>
            <p:ph sz="half" idx="2"/>
          </p:nvPr>
        </p:nvSpPr>
        <p:spPr>
          <a:xfrm>
            <a:off x="2496310" y="12948359"/>
            <a:ext cx="16424432" cy="12941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449878" y="9026382"/>
            <a:ext cx="15458608" cy="3405503"/>
          </a:xfrm>
        </p:spPr>
        <p:txBody>
          <a:bodyPr anchor="b">
            <a:normAutofit/>
          </a:bodyPr>
          <a:lstStyle>
            <a:lvl1pPr marL="0" indent="0">
              <a:buNone/>
              <a:defRPr sz="11573"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6" name="Content Placeholder 5"/>
          <p:cNvSpPr>
            <a:spLocks noGrp="1"/>
          </p:cNvSpPr>
          <p:nvPr>
            <p:ph sz="quarter" idx="4"/>
          </p:nvPr>
        </p:nvSpPr>
        <p:spPr>
          <a:xfrm>
            <a:off x="19496814" y="12948359"/>
            <a:ext cx="16411672" cy="12941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BDEC22-6EBF-4EF4-A306-151FC30A9F03}" type="slidenum">
              <a:rPr lang="en-US" smtClean="0"/>
              <a:pPr/>
              <a:t>‹#›</a:t>
            </a:fld>
            <a:endParaRPr lang="en-US" dirty="0"/>
          </a:p>
        </p:txBody>
      </p:sp>
    </p:spTree>
    <p:extLst>
      <p:ext uri="{BB962C8B-B14F-4D97-AF65-F5344CB8AC3E}">
        <p14:creationId xmlns:p14="http://schemas.microsoft.com/office/powerpoint/2010/main" val="111774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7ED1F8-B7B2-4CDC-AD12-DD354C1DC868}" type="slidenum">
              <a:rPr lang="en-US" smtClean="0"/>
              <a:pPr/>
              <a:t>‹#›</a:t>
            </a:fld>
            <a:endParaRPr lang="en-US" dirty="0"/>
          </a:p>
        </p:txBody>
      </p:sp>
    </p:spTree>
    <p:extLst>
      <p:ext uri="{BB962C8B-B14F-4D97-AF65-F5344CB8AC3E}">
        <p14:creationId xmlns:p14="http://schemas.microsoft.com/office/powerpoint/2010/main" val="39556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79A52E-FA6F-4BD1-937A-B4B17B477EA7}" type="slidenum">
              <a:rPr lang="en-US" smtClean="0"/>
              <a:pPr/>
              <a:t>‹#›</a:t>
            </a:fld>
            <a:endParaRPr lang="en-US" dirty="0"/>
          </a:p>
        </p:txBody>
      </p:sp>
    </p:spTree>
    <p:extLst>
      <p:ext uri="{BB962C8B-B14F-4D97-AF65-F5344CB8AC3E}">
        <p14:creationId xmlns:p14="http://schemas.microsoft.com/office/powerpoint/2010/main" val="236366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312" y="6299200"/>
            <a:ext cx="12961620" cy="6614160"/>
          </a:xfrm>
        </p:spPr>
        <p:txBody>
          <a:bodyPr anchor="b"/>
          <a:lstStyle>
            <a:lvl1pPr algn="l">
              <a:defRPr sz="13227"/>
            </a:lvl1pPr>
          </a:lstStyle>
          <a:p>
            <a:r>
              <a:rPr lang="en-US"/>
              <a:t>Click to edit Master title style</a:t>
            </a:r>
            <a:endParaRPr lang="en-US" dirty="0"/>
          </a:p>
        </p:txBody>
      </p:sp>
      <p:sp>
        <p:nvSpPr>
          <p:cNvPr id="3" name="Content Placeholder 2"/>
          <p:cNvSpPr>
            <a:spLocks noGrp="1"/>
          </p:cNvSpPr>
          <p:nvPr>
            <p:ph idx="1"/>
          </p:nvPr>
        </p:nvSpPr>
        <p:spPr>
          <a:xfrm>
            <a:off x="16322040" y="3086608"/>
            <a:ext cx="19586448" cy="228031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96312" y="12913360"/>
            <a:ext cx="12961620" cy="12976352"/>
          </a:xfrm>
        </p:spPr>
        <p:txBody>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9C86B-56E3-4E71-B2F1-9FAC9CF6FC85}" type="slidenum">
              <a:rPr lang="en-US" smtClean="0"/>
              <a:pPr/>
              <a:t>‹#›</a:t>
            </a:fld>
            <a:endParaRPr lang="en-US" dirty="0"/>
          </a:p>
        </p:txBody>
      </p:sp>
    </p:spTree>
    <p:extLst>
      <p:ext uri="{BB962C8B-B14F-4D97-AF65-F5344CB8AC3E}">
        <p14:creationId xmlns:p14="http://schemas.microsoft.com/office/powerpoint/2010/main" val="289315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312" y="6299200"/>
            <a:ext cx="17118066" cy="6614160"/>
          </a:xfrm>
        </p:spPr>
        <p:txBody>
          <a:bodyPr anchor="b"/>
          <a:lstStyle>
            <a:lvl1pPr algn="l">
              <a:defRPr sz="1322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485601" y="3105134"/>
            <a:ext cx="15431783" cy="22784578"/>
          </a:xfrm>
        </p:spPr>
        <p:txBody>
          <a:bodyPr anchor="t"/>
          <a:lstStyle>
            <a:lvl1pPr marL="0" indent="0">
              <a:buNone/>
              <a:defRPr sz="13227"/>
            </a:lvl1pPr>
            <a:lvl2pPr marL="1889745" indent="0">
              <a:buNone/>
              <a:defRPr sz="11573"/>
            </a:lvl2pPr>
            <a:lvl3pPr marL="3779490" indent="0">
              <a:buNone/>
              <a:defRPr sz="9920"/>
            </a:lvl3pPr>
            <a:lvl4pPr marL="5669234" indent="0">
              <a:buNone/>
              <a:defRPr sz="8267"/>
            </a:lvl4pPr>
            <a:lvl5pPr marL="7558979" indent="0">
              <a:buNone/>
              <a:defRPr sz="8267"/>
            </a:lvl5pPr>
            <a:lvl6pPr marL="9448724" indent="0">
              <a:buNone/>
              <a:defRPr sz="8267"/>
            </a:lvl6pPr>
            <a:lvl7pPr marL="11338469" indent="0">
              <a:buNone/>
              <a:defRPr sz="8267"/>
            </a:lvl7pPr>
            <a:lvl8pPr marL="13228213" indent="0">
              <a:buNone/>
              <a:defRPr sz="8267"/>
            </a:lvl8pPr>
            <a:lvl9pPr marL="15117958" indent="0">
              <a:buNone/>
              <a:defRPr sz="8267"/>
            </a:lvl9pPr>
          </a:lstStyle>
          <a:p>
            <a:r>
              <a:rPr lang="en-US"/>
              <a:t>Click icon to add picture</a:t>
            </a:r>
            <a:endParaRPr lang="en-US" dirty="0"/>
          </a:p>
        </p:txBody>
      </p:sp>
      <p:sp>
        <p:nvSpPr>
          <p:cNvPr id="4" name="Text Placeholder 3"/>
          <p:cNvSpPr>
            <a:spLocks noGrp="1"/>
          </p:cNvSpPr>
          <p:nvPr>
            <p:ph type="body" sz="half" idx="2"/>
          </p:nvPr>
        </p:nvSpPr>
        <p:spPr>
          <a:xfrm>
            <a:off x="2496312" y="12913360"/>
            <a:ext cx="17118066" cy="12976352"/>
          </a:xfrm>
        </p:spPr>
        <p:txBody>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AF820C-B8A4-4675-859F-037A85DEFEE5}" type="slidenum">
              <a:rPr lang="en-US" smtClean="0"/>
              <a:pPr/>
              <a:t>‹#›</a:t>
            </a:fld>
            <a:endParaRPr lang="en-US" dirty="0"/>
          </a:p>
        </p:txBody>
      </p:sp>
    </p:spTree>
    <p:extLst>
      <p:ext uri="{BB962C8B-B14F-4D97-AF65-F5344CB8AC3E}">
        <p14:creationId xmlns:p14="http://schemas.microsoft.com/office/powerpoint/2010/main" val="300859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38404800" cy="4468497"/>
          </a:xfrm>
          <a:prstGeom prst="rect">
            <a:avLst/>
          </a:prstGeom>
        </p:spPr>
      </p:pic>
      <p:sp>
        <p:nvSpPr>
          <p:cNvPr id="2" name="Title Placeholder 1"/>
          <p:cNvSpPr>
            <a:spLocks noGrp="1"/>
          </p:cNvSpPr>
          <p:nvPr>
            <p:ph type="title"/>
          </p:nvPr>
        </p:nvSpPr>
        <p:spPr>
          <a:xfrm>
            <a:off x="9121140" y="3159408"/>
            <a:ext cx="26787348" cy="53445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96312" y="9070848"/>
            <a:ext cx="33412176" cy="16818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931366" y="26272920"/>
            <a:ext cx="8977122" cy="1509183"/>
          </a:xfrm>
          <a:prstGeom prst="rect">
            <a:avLst/>
          </a:prstGeom>
        </p:spPr>
        <p:txBody>
          <a:bodyPr vert="horz" lIns="91440" tIns="45720" rIns="91440" bIns="45720" rtlCol="0" anchor="ctr"/>
          <a:lstStyle>
            <a:lvl1pPr algn="r">
              <a:defRPr sz="434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496312" y="26270832"/>
            <a:ext cx="23858982" cy="1509183"/>
          </a:xfrm>
          <a:prstGeom prst="rect">
            <a:avLst/>
          </a:prstGeom>
        </p:spPr>
        <p:txBody>
          <a:bodyPr vert="horz" lIns="91440" tIns="45720" rIns="91440" bIns="45720" rtlCol="0" anchor="ctr"/>
          <a:lstStyle>
            <a:lvl1pPr algn="l">
              <a:defRPr sz="43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603450" y="1574806"/>
            <a:ext cx="8305038" cy="1509183"/>
          </a:xfrm>
          <a:prstGeom prst="rect">
            <a:avLst/>
          </a:prstGeom>
        </p:spPr>
        <p:txBody>
          <a:bodyPr vert="horz" lIns="91440" tIns="45720" rIns="91440" bIns="45720" rtlCol="0" anchor="ctr"/>
          <a:lstStyle>
            <a:lvl1pPr algn="r">
              <a:defRPr sz="4340">
                <a:solidFill>
                  <a:schemeClr val="tx1">
                    <a:tint val="75000"/>
                  </a:schemeClr>
                </a:solidFill>
              </a:defRPr>
            </a:lvl1pPr>
          </a:lstStyle>
          <a:p>
            <a:fld id="{A26B2162-77ED-49DB-83E4-15F39E9932CD}" type="slidenum">
              <a:rPr lang="en-US" smtClean="0"/>
              <a:pPr/>
              <a:t>‹#›</a:t>
            </a:fld>
            <a:endParaRPr lang="en-US" dirty="0"/>
          </a:p>
        </p:txBody>
      </p:sp>
    </p:spTree>
    <p:extLst>
      <p:ext uri="{BB962C8B-B14F-4D97-AF65-F5344CB8AC3E}">
        <p14:creationId xmlns:p14="http://schemas.microsoft.com/office/powerpoint/2010/main" val="1316035426"/>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r" defTabSz="3779490" rtl="0" eaLnBrk="1" latinLnBrk="0" hangingPunct="1">
        <a:lnSpc>
          <a:spcPct val="90000"/>
        </a:lnSpc>
        <a:spcBef>
          <a:spcPct val="0"/>
        </a:spcBef>
        <a:buNone/>
        <a:defRPr sz="16533" kern="1200" cap="all" baseline="0">
          <a:solidFill>
            <a:schemeClr val="tx1"/>
          </a:solidFill>
          <a:latin typeface="+mj-lt"/>
          <a:ea typeface="+mj-ea"/>
          <a:cs typeface="+mj-cs"/>
        </a:defRPr>
      </a:lvl1pPr>
    </p:titleStyle>
    <p:bodyStyle>
      <a:lvl1pPr marL="944872" indent="-944872" algn="l" defTabSz="3779490" rtl="0" eaLnBrk="1" latinLnBrk="0" hangingPunct="1">
        <a:lnSpc>
          <a:spcPct val="90000"/>
        </a:lnSpc>
        <a:spcBef>
          <a:spcPts val="4133"/>
        </a:spcBef>
        <a:buFont typeface="Arial" panose="020B0604020202020204" pitchFamily="34" charset="0"/>
        <a:buChar char="•"/>
        <a:defRPr sz="9093" kern="1200">
          <a:solidFill>
            <a:schemeClr val="tx1"/>
          </a:solidFill>
          <a:latin typeface="+mn-lt"/>
          <a:ea typeface="+mn-ea"/>
          <a:cs typeface="+mn-cs"/>
        </a:defRPr>
      </a:lvl1pPr>
      <a:lvl2pPr marL="2834617" indent="-944872" algn="l" defTabSz="3779490" rtl="0" eaLnBrk="1" latinLnBrk="0" hangingPunct="1">
        <a:lnSpc>
          <a:spcPct val="90000"/>
        </a:lnSpc>
        <a:spcBef>
          <a:spcPts val="2067"/>
        </a:spcBef>
        <a:buFont typeface="Arial" panose="020B0604020202020204" pitchFamily="34" charset="0"/>
        <a:buChar char="•"/>
        <a:defRPr sz="8267" kern="1200">
          <a:solidFill>
            <a:schemeClr val="tx1"/>
          </a:solidFill>
          <a:latin typeface="+mn-lt"/>
          <a:ea typeface="+mn-ea"/>
          <a:cs typeface="+mn-cs"/>
        </a:defRPr>
      </a:lvl2pPr>
      <a:lvl3pPr marL="4724362" indent="-944872" algn="l" defTabSz="3779490" rtl="0" eaLnBrk="1" latinLnBrk="0" hangingPunct="1">
        <a:lnSpc>
          <a:spcPct val="90000"/>
        </a:lnSpc>
        <a:spcBef>
          <a:spcPts val="2067"/>
        </a:spcBef>
        <a:buFont typeface="Arial" panose="020B0604020202020204" pitchFamily="34" charset="0"/>
        <a:buChar char="•"/>
        <a:defRPr sz="7440" kern="1200">
          <a:solidFill>
            <a:schemeClr val="tx1"/>
          </a:solidFill>
          <a:latin typeface="+mn-lt"/>
          <a:ea typeface="+mn-ea"/>
          <a:cs typeface="+mn-cs"/>
        </a:defRPr>
      </a:lvl3pPr>
      <a:lvl4pPr marL="6614107"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4pPr>
      <a:lvl5pPr marL="8503851"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5pPr>
      <a:lvl6pPr marL="10393596"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6pPr>
      <a:lvl7pPr marL="12283341"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7pPr>
      <a:lvl8pPr marL="14173086"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8pPr>
      <a:lvl9pPr marL="16062830"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9pPr>
    </p:bodyStyle>
    <p:otherStyle>
      <a:defPPr>
        <a:defRPr lang="en-US"/>
      </a:defPPr>
      <a:lvl1pPr marL="0" algn="l" defTabSz="3779490" rtl="0" eaLnBrk="1" latinLnBrk="0" hangingPunct="1">
        <a:defRPr sz="7440" kern="1200">
          <a:solidFill>
            <a:schemeClr val="tx1"/>
          </a:solidFill>
          <a:latin typeface="+mn-lt"/>
          <a:ea typeface="+mn-ea"/>
          <a:cs typeface="+mn-cs"/>
        </a:defRPr>
      </a:lvl1pPr>
      <a:lvl2pPr marL="1889745" algn="l" defTabSz="3779490" rtl="0" eaLnBrk="1" latinLnBrk="0" hangingPunct="1">
        <a:defRPr sz="7440" kern="1200">
          <a:solidFill>
            <a:schemeClr val="tx1"/>
          </a:solidFill>
          <a:latin typeface="+mn-lt"/>
          <a:ea typeface="+mn-ea"/>
          <a:cs typeface="+mn-cs"/>
        </a:defRPr>
      </a:lvl2pPr>
      <a:lvl3pPr marL="3779490" algn="l" defTabSz="3779490" rtl="0" eaLnBrk="1" latinLnBrk="0" hangingPunct="1">
        <a:defRPr sz="7440" kern="1200">
          <a:solidFill>
            <a:schemeClr val="tx1"/>
          </a:solidFill>
          <a:latin typeface="+mn-lt"/>
          <a:ea typeface="+mn-ea"/>
          <a:cs typeface="+mn-cs"/>
        </a:defRPr>
      </a:lvl3pPr>
      <a:lvl4pPr marL="5669234" algn="l" defTabSz="3779490" rtl="0" eaLnBrk="1" latinLnBrk="0" hangingPunct="1">
        <a:defRPr sz="7440" kern="1200">
          <a:solidFill>
            <a:schemeClr val="tx1"/>
          </a:solidFill>
          <a:latin typeface="+mn-lt"/>
          <a:ea typeface="+mn-ea"/>
          <a:cs typeface="+mn-cs"/>
        </a:defRPr>
      </a:lvl4pPr>
      <a:lvl5pPr marL="7558979" algn="l" defTabSz="3779490" rtl="0" eaLnBrk="1" latinLnBrk="0" hangingPunct="1">
        <a:defRPr sz="7440" kern="1200">
          <a:solidFill>
            <a:schemeClr val="tx1"/>
          </a:solidFill>
          <a:latin typeface="+mn-lt"/>
          <a:ea typeface="+mn-ea"/>
          <a:cs typeface="+mn-cs"/>
        </a:defRPr>
      </a:lvl5pPr>
      <a:lvl6pPr marL="9448724" algn="l" defTabSz="3779490" rtl="0" eaLnBrk="1" latinLnBrk="0" hangingPunct="1">
        <a:defRPr sz="7440" kern="1200">
          <a:solidFill>
            <a:schemeClr val="tx1"/>
          </a:solidFill>
          <a:latin typeface="+mn-lt"/>
          <a:ea typeface="+mn-ea"/>
          <a:cs typeface="+mn-cs"/>
        </a:defRPr>
      </a:lvl6pPr>
      <a:lvl7pPr marL="11338469" algn="l" defTabSz="3779490" rtl="0" eaLnBrk="1" latinLnBrk="0" hangingPunct="1">
        <a:defRPr sz="7440" kern="1200">
          <a:solidFill>
            <a:schemeClr val="tx1"/>
          </a:solidFill>
          <a:latin typeface="+mn-lt"/>
          <a:ea typeface="+mn-ea"/>
          <a:cs typeface="+mn-cs"/>
        </a:defRPr>
      </a:lvl7pPr>
      <a:lvl8pPr marL="13228213" algn="l" defTabSz="3779490" rtl="0" eaLnBrk="1" latinLnBrk="0" hangingPunct="1">
        <a:defRPr sz="7440" kern="1200">
          <a:solidFill>
            <a:schemeClr val="tx1"/>
          </a:solidFill>
          <a:latin typeface="+mn-lt"/>
          <a:ea typeface="+mn-ea"/>
          <a:cs typeface="+mn-cs"/>
        </a:defRPr>
      </a:lvl8pPr>
      <a:lvl9pPr marL="15117958" algn="l" defTabSz="3779490" rtl="0" eaLnBrk="1" latinLnBrk="0" hangingPunct="1">
        <a:defRPr sz="7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0" y="1805336"/>
            <a:ext cx="26441400" cy="3542371"/>
          </a:xfrm>
        </p:spPr>
        <p:txBody>
          <a:bodyPr>
            <a:normAutofit/>
          </a:bodyPr>
          <a:lstStyle/>
          <a:p>
            <a:r>
              <a:rPr lang="en-US" sz="9600" b="1" u="sng" dirty="0">
                <a:solidFill>
                  <a:schemeClr val="bg1"/>
                </a:solidFill>
                <a:highlight>
                  <a:srgbClr val="FFFF00"/>
                </a:highlight>
              </a:rPr>
              <a:t>LASER TAG Project By: Diana Aucapina </a:t>
            </a:r>
          </a:p>
        </p:txBody>
      </p:sp>
      <p:sp>
        <p:nvSpPr>
          <p:cNvPr id="6148" name="Line 4"/>
          <p:cNvSpPr>
            <a:spLocks noChangeShapeType="1"/>
          </p:cNvSpPr>
          <p:nvPr/>
        </p:nvSpPr>
        <p:spPr bwMode="auto">
          <a:xfrm>
            <a:off x="2171700" y="4343400"/>
            <a:ext cx="33985200" cy="0"/>
          </a:xfrm>
          <a:prstGeom prst="line">
            <a:avLst/>
          </a:prstGeom>
          <a:noFill/>
          <a:ln w="57150">
            <a:solidFill>
              <a:schemeClr val="tx1"/>
            </a:solidFill>
            <a:round/>
            <a:headEnd/>
            <a:tailEnd/>
          </a:ln>
          <a:effectLst/>
        </p:spPr>
        <p:txBody>
          <a:bodyPr/>
          <a:lstStyle/>
          <a:p>
            <a:endParaRPr lang="en-US" dirty="0"/>
          </a:p>
        </p:txBody>
      </p:sp>
      <p:sp>
        <p:nvSpPr>
          <p:cNvPr id="7" name="Text Box 7"/>
          <p:cNvSpPr txBox="1">
            <a:spLocks noChangeArrowheads="1"/>
          </p:cNvSpPr>
          <p:nvPr/>
        </p:nvSpPr>
        <p:spPr bwMode="auto">
          <a:xfrm>
            <a:off x="0" y="4450975"/>
            <a:ext cx="8458200" cy="14458357"/>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pPr>
            <a:r>
              <a:rPr lang="en-US" sz="4400" b="1" dirty="0">
                <a:solidFill>
                  <a:srgbClr val="FF8000"/>
                </a:solidFill>
                <a:latin typeface="+mn-lt"/>
              </a:rPr>
              <a:t>Summary</a:t>
            </a:r>
            <a:endParaRPr lang="en-US" sz="4400" b="1" dirty="0">
              <a:latin typeface="+mn-lt"/>
            </a:endParaRPr>
          </a:p>
          <a:p>
            <a:r>
              <a:rPr lang="en-US" sz="2400" dirty="0">
                <a:latin typeface="+mj-lt"/>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Playing laser tag would be fun project to do. Never done Laser tag in a long time since my childhood. Therefore, what I want to bring back especially everything we been through this past year which is happiness and just have fun at any age. Growing up watching Disney was privilege, today kids will never know what is like back then when we had the great childhood and best movies of all time. So, I want to be responsible and give all those children who did not get chance to see and for those who miss their childhood and want to relive it again. I want to make everyone feel welcome and experience the movie in another fun way such as Laser tag having get to be with one of your favorites characters in the movie would be amazing and taking pictures for memories that will most likely be dress up as your favorite characters heroes at the laser tag. Unfortunately, because Covid I had to transform it into vector works so I needed to create a visual 3D ground plan where it allows me to create an attraction laser tag maze.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mj-lt"/>
              <a:ea typeface="Calibri" panose="020F0502020204030204" pitchFamily="34" charset="0"/>
              <a:cs typeface="Times New Roman" panose="02020603050405020304" pitchFamily="18" charset="0"/>
            </a:endParaRPr>
          </a:p>
          <a:p>
            <a:endParaRPr lang="en-US" sz="2400" dirty="0">
              <a:latin typeface="+mn-lt"/>
            </a:endParaRPr>
          </a:p>
          <a:p>
            <a:pPr>
              <a:spcBef>
                <a:spcPct val="10000"/>
              </a:spcBef>
              <a:tabLst>
                <a:tab pos="500063" algn="l"/>
              </a:tabLst>
            </a:pPr>
            <a:r>
              <a:rPr lang="en-US" sz="4400" b="1" dirty="0">
                <a:solidFill>
                  <a:srgbClr val="FF8000"/>
                </a:solidFill>
                <a:latin typeface="+mn-lt"/>
              </a:rPr>
              <a:t>Description</a:t>
            </a:r>
          </a:p>
          <a:p>
            <a:pPr>
              <a:spcBef>
                <a:spcPct val="10000"/>
              </a:spcBef>
              <a:tabLst>
                <a:tab pos="500063"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my cumulation I want to make a laser tag about defeating villain from Disney because I want to do something fun and adventure for kids, teens and even adult to be a hero for once. I would still need to use special lights and equipment for laser tag also sound effects, would have help on video scenes to put on scream to make laser tag look real. I would use an NBA real size basketball court ground plan.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10000"/>
              </a:spcBef>
              <a:tabLst>
                <a:tab pos="500063" algn="l"/>
              </a:tabLst>
            </a:pPr>
            <a:endParaRPr lang="en-US" sz="2400" i="1" dirty="0">
              <a:solidFill>
                <a:schemeClr val="accent2"/>
              </a:solidFill>
              <a:latin typeface="Times New Roman" charset="0"/>
            </a:endParaRPr>
          </a:p>
          <a:p>
            <a:pPr>
              <a:spcBef>
                <a:spcPct val="10000"/>
              </a:spcBef>
              <a:tabLst>
                <a:tab pos="500063" algn="l"/>
              </a:tabLst>
            </a:pPr>
            <a:endParaRPr lang="en-US" sz="2400" dirty="0">
              <a:latin typeface="Times New Roman" charset="0"/>
            </a:endParaRPr>
          </a:p>
        </p:txBody>
      </p:sp>
      <p:sp>
        <p:nvSpPr>
          <p:cNvPr id="8" name="Text Box 11"/>
          <p:cNvSpPr txBox="1">
            <a:spLocks noChangeArrowheads="1"/>
          </p:cNvSpPr>
          <p:nvPr/>
        </p:nvSpPr>
        <p:spPr bwMode="auto">
          <a:xfrm>
            <a:off x="8373235" y="4450975"/>
            <a:ext cx="10037100" cy="8332363"/>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8000" algn="l"/>
              </a:tabLst>
            </a:pPr>
            <a:r>
              <a:rPr lang="en-US" sz="4400" b="1" dirty="0">
                <a:solidFill>
                  <a:srgbClr val="FF8000"/>
                </a:solidFill>
              </a:rPr>
              <a:t>Methods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Choose what type of lighting and video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Ground/lighting plan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What scenes and sound effect to 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Build a scenery of Laser tag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Finalized story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Cast/Crew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Rehearsal lights of laser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Rehearsal Scenes and sound effects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Finish the piece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ct val="50000"/>
              </a:spcBef>
              <a:tabLst>
                <a:tab pos="508000" algn="l"/>
              </a:tabLst>
            </a:pPr>
            <a:endParaRPr lang="en-US" sz="2400" dirty="0"/>
          </a:p>
          <a:p>
            <a:endParaRPr lang="en-US" sz="2400" dirty="0"/>
          </a:p>
          <a:p>
            <a:endParaRPr lang="en-US" sz="2400" dirty="0"/>
          </a:p>
          <a:p>
            <a:endParaRPr lang="en-US" sz="2400" dirty="0"/>
          </a:p>
          <a:p>
            <a:endParaRPr lang="en-US" sz="2400" dirty="0"/>
          </a:p>
          <a:p>
            <a:pPr>
              <a:spcBef>
                <a:spcPct val="10000"/>
              </a:spcBef>
              <a:tabLst>
                <a:tab pos="508000" algn="l"/>
              </a:tabLst>
            </a:pPr>
            <a:endParaRPr lang="en-US" sz="2400" dirty="0">
              <a:latin typeface="Times New Roman" charset="0"/>
            </a:endParaRPr>
          </a:p>
        </p:txBody>
      </p:sp>
      <p:sp>
        <p:nvSpPr>
          <p:cNvPr id="9" name="Text Box 13"/>
          <p:cNvSpPr txBox="1">
            <a:spLocks noChangeArrowheads="1"/>
          </p:cNvSpPr>
          <p:nvPr/>
        </p:nvSpPr>
        <p:spPr bwMode="auto">
          <a:xfrm>
            <a:off x="8373234" y="18835000"/>
            <a:ext cx="10037100" cy="9437067"/>
          </a:xfrm>
          <a:prstGeom prst="rect">
            <a:avLst/>
          </a:prstGeom>
          <a:solidFill>
            <a:schemeClr val="bg1"/>
          </a:solidFill>
          <a:ln w="12700">
            <a:solidFill>
              <a:schemeClr val="hlink"/>
            </a:solidFill>
            <a:miter lim="800000"/>
            <a:headEnd/>
            <a:tailEnd/>
          </a:ln>
        </p:spPr>
        <p:txBody>
          <a:bodyPr lIns="914400" tIns="457200" rIns="914400" bIns="914400"/>
          <a:lstStyle/>
          <a:p>
            <a:pPr>
              <a:spcBef>
                <a:spcPct val="50000"/>
              </a:spcBef>
              <a:tabLst>
                <a:tab pos="635000" algn="l"/>
              </a:tabLst>
            </a:pPr>
            <a:r>
              <a:rPr lang="en-US" sz="4400" b="1" dirty="0">
                <a:solidFill>
                  <a:srgbClr val="FF8000"/>
                </a:solidFill>
              </a:rPr>
              <a:t>Results</a:t>
            </a:r>
          </a:p>
          <a:p>
            <a:pPr>
              <a:spcBef>
                <a:spcPct val="50000"/>
              </a:spcBef>
              <a:tabLst>
                <a:tab pos="6350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the end of this, I hope I have a finished plan and can just create it and will be fun for people to enjoy seeing what I have establish. Having people helping along the way of giving me ideas and where to put the light on ground plan. Having help with recording and surveillance because we need to make sure everyone is safe and not in danger just like how we did for The Hotel Gravesend.  I would include safety exits on the attraction ground plan of course. </a:t>
            </a:r>
            <a:endParaRPr lang="en-US" sz="4400" b="1" dirty="0">
              <a:solidFill>
                <a:srgbClr val="FF8000"/>
              </a:solidFill>
            </a:endParaRPr>
          </a:p>
          <a:p>
            <a:pPr>
              <a:spcBef>
                <a:spcPct val="50000"/>
              </a:spcBef>
              <a:tabLst>
                <a:tab pos="635000" algn="l"/>
              </a:tabLst>
            </a:pPr>
            <a:r>
              <a:rPr lang="en-US" sz="4400" b="1" dirty="0">
                <a:solidFill>
                  <a:srgbClr val="FF8000"/>
                </a:solidFill>
              </a:rPr>
              <a:t>Conclusion</a:t>
            </a:r>
          </a:p>
          <a:p>
            <a:pPr>
              <a:spcBef>
                <a:spcPct val="50000"/>
              </a:spcBef>
              <a:tabLst>
                <a:tab pos="635000" algn="l"/>
              </a:tabLst>
            </a:pPr>
            <a:r>
              <a:rPr lang="en-US" sz="2400" dirty="0">
                <a:effectLst/>
                <a:latin typeface="Times New Roman" panose="02020603050405020304" pitchFamily="18" charset="0"/>
                <a:ea typeface="Calibri" panose="020F0502020204030204" pitchFamily="34" charset="0"/>
              </a:rPr>
              <a:t>In conclusion, this will help organize my project because at first did not know what to do and now having so many ideas along the process can really change the plan or add it to this culmination which I think can impact my project. Another is paper works, the budget, schedule and cast of making this project happen and help me figure out to exactly to be in charge and know what I can do especially would something I feel like I am going to have fun with. Also, with the changes I will have struggles I hope the project will come out how I wanted to be visualized can't wait for you to see what I have created</a:t>
            </a:r>
            <a:r>
              <a:rPr lang="en-US" sz="2400" dirty="0"/>
              <a:t>.  </a:t>
            </a:r>
          </a:p>
        </p:txBody>
      </p:sp>
      <p:sp>
        <p:nvSpPr>
          <p:cNvPr id="12" name="Text Box 12"/>
          <p:cNvSpPr txBox="1">
            <a:spLocks noChangeArrowheads="1"/>
          </p:cNvSpPr>
          <p:nvPr/>
        </p:nvSpPr>
        <p:spPr bwMode="auto">
          <a:xfrm>
            <a:off x="8373234" y="12783338"/>
            <a:ext cx="10037100" cy="6181493"/>
          </a:xfrm>
          <a:prstGeom prst="rect">
            <a:avLst/>
          </a:prstGeom>
          <a:solidFill>
            <a:schemeClr val="bg1"/>
          </a:solidFill>
          <a:ln w="12700">
            <a:solidFill>
              <a:schemeClr val="hlink"/>
            </a:solidFill>
            <a:miter lim="800000"/>
            <a:headEnd/>
            <a:tailEnd/>
          </a:ln>
        </p:spPr>
        <p:txBody>
          <a:bodyPr lIns="914400" tIns="457200" rIns="914400" bIns="914400"/>
          <a:lstStyle/>
          <a:p>
            <a:pPr algn="just">
              <a:tabLst>
                <a:tab pos="500063" algn="l"/>
              </a:tabLst>
            </a:pPr>
            <a:r>
              <a:rPr lang="en-US" sz="3200" b="1" dirty="0">
                <a:solidFill>
                  <a:srgbClr val="FF8000"/>
                </a:solidFill>
              </a:rPr>
              <a:t>Deliverables</a:t>
            </a: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Schedule / Calendar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Complete ground plan</a:t>
            </a:r>
          </a:p>
          <a:p>
            <a:pPr marL="342900" marR="0" lvl="0" indent="-342900">
              <a:lnSpc>
                <a:spcPct val="107000"/>
              </a:lnSpc>
              <a:spcBef>
                <a:spcPts val="0"/>
              </a:spcBef>
              <a:spcAft>
                <a:spcPts val="80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Budget/ Poster</a:t>
            </a:r>
          </a:p>
          <a:p>
            <a:pPr marL="342900" marR="0" lvl="0" indent="-342900">
              <a:lnSpc>
                <a:spcPct val="107000"/>
              </a:lnSpc>
              <a:spcBef>
                <a:spcPts val="0"/>
              </a:spcBef>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Maze Map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500063" algn="l"/>
              </a:tabLst>
            </a:pPr>
            <a:r>
              <a:rPr lang="en-US" sz="3200" b="1" dirty="0">
                <a:solidFill>
                  <a:srgbClr val="FF8000"/>
                </a:solidFill>
              </a:rPr>
              <a:t>Required Resources</a:t>
            </a:r>
            <a:endParaRPr lang="en-US" sz="3200" dirty="0">
              <a:latin typeface="Times New Roman"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Lighting equipment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Console of lighting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Laser Tag ground plan of location</a:t>
            </a:r>
          </a:p>
          <a:p>
            <a:pPr marL="342900" marR="0" lvl="0" indent="-342900">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Vector works/ Light wright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24078" indent="-514350"/>
            <a:endParaRPr lang="en-US" dirty="0"/>
          </a:p>
          <a:p>
            <a:pPr marL="624078" indent="-514350"/>
            <a:endParaRPr lang="en-US" dirty="0"/>
          </a:p>
          <a:p>
            <a:pPr marL="624078" indent="-514350"/>
            <a:endParaRPr lang="en-US" b="1" dirty="0"/>
          </a:p>
          <a:p>
            <a:pPr marL="1385888" lvl="1" indent="-346075">
              <a:spcBef>
                <a:spcPct val="10000"/>
              </a:spcBef>
              <a:buFont typeface="Times New Roman" charset="0"/>
              <a:buChar char="•"/>
              <a:tabLst>
                <a:tab pos="500063" algn="l"/>
              </a:tabLst>
            </a:pPr>
            <a:endParaRPr lang="en-US" sz="2400" dirty="0"/>
          </a:p>
          <a:p>
            <a:pPr>
              <a:spcBef>
                <a:spcPct val="10000"/>
              </a:spcBef>
              <a:tabLst>
                <a:tab pos="500063" algn="l"/>
              </a:tabLst>
            </a:pPr>
            <a:r>
              <a:rPr lang="en-US" sz="2400" dirty="0">
                <a:latin typeface="Times New Roman" charset="0"/>
              </a:rPr>
              <a:t>	</a:t>
            </a:r>
          </a:p>
        </p:txBody>
      </p:sp>
      <p:sp>
        <p:nvSpPr>
          <p:cNvPr id="13" name="Text Box 114"/>
          <p:cNvSpPr txBox="1">
            <a:spLocks noChangeArrowheads="1"/>
          </p:cNvSpPr>
          <p:nvPr/>
        </p:nvSpPr>
        <p:spPr bwMode="auto">
          <a:xfrm>
            <a:off x="35858" y="18909332"/>
            <a:ext cx="8429065" cy="9437068"/>
          </a:xfrm>
          <a:prstGeom prst="rect">
            <a:avLst/>
          </a:prstGeom>
          <a:solidFill>
            <a:schemeClr val="bg1"/>
          </a:solidFill>
          <a:ln w="12700">
            <a:solidFill>
              <a:schemeClr val="hlink"/>
            </a:solidFill>
            <a:miter lim="800000"/>
            <a:headEnd/>
            <a:tailEnd/>
          </a:ln>
        </p:spPr>
        <p:txBody>
          <a:bodyPr lIns="914400" tIns="914400" rIns="914400" bIns="914400"/>
          <a:lstStyle/>
          <a:p>
            <a:pPr marL="624078" indent="-514350"/>
            <a:endParaRPr lang="en-US" sz="2800" dirty="0"/>
          </a:p>
        </p:txBody>
      </p:sp>
      <p:cxnSp>
        <p:nvCxnSpPr>
          <p:cNvPr id="29" name="Straight Connector 28"/>
          <p:cNvCxnSpPr/>
          <p:nvPr/>
        </p:nvCxnSpPr>
        <p:spPr bwMode="auto">
          <a:xfrm>
            <a:off x="22250400" y="10744200"/>
            <a:ext cx="0" cy="1524000"/>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3829C8A8-308B-446C-BBDE-E226E8879EAB}"/>
              </a:ext>
            </a:extLst>
          </p:cNvPr>
          <p:cNvSpPr txBox="1"/>
          <p:nvPr/>
        </p:nvSpPr>
        <p:spPr>
          <a:xfrm>
            <a:off x="315193" y="19726831"/>
            <a:ext cx="7827812" cy="6763133"/>
          </a:xfrm>
          <a:prstGeom prst="rect">
            <a:avLst/>
          </a:prstGeom>
          <a:noFill/>
        </p:spPr>
        <p:txBody>
          <a:bodyPr wrap="square" rtlCol="0">
            <a:spAutoFit/>
          </a:bodyPr>
          <a:lstStyle/>
          <a:p>
            <a:r>
              <a:rPr lang="en-US" sz="4400" b="1" dirty="0">
                <a:solidFill>
                  <a:srgbClr val="FF8000"/>
                </a:solidFill>
              </a:rPr>
              <a:t>The Process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makes a laser tag about defeating villains from Disney because I want to do something fun and adventure for kids or teens also for them to be hero and what is like to fight crime. Finding what special light to use, other equipment like video or sound.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Finding a location will be hard to find where we can build it up or in this case what layout of ground plan have right measurements for me use a laser tag.  I would use Vector works of how I would visualize the ground plan of the location and where the lights should go. Once it done, have it testing it out the laser tag to make sure everything is safe to use and its position right.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dirty="0"/>
          </a:p>
          <a:p>
            <a:r>
              <a:rPr lang="en-US" sz="2400" dirty="0"/>
              <a:t> </a:t>
            </a:r>
          </a:p>
        </p:txBody>
      </p:sp>
      <p:pic>
        <p:nvPicPr>
          <p:cNvPr id="19" name="Picture 18">
            <a:extLst>
              <a:ext uri="{FF2B5EF4-FFF2-40B4-BE49-F238E27FC236}">
                <a16:creationId xmlns:a16="http://schemas.microsoft.com/office/drawing/2014/main" id="{303C4E70-465A-4062-A55A-FB44745477F6}"/>
              </a:ext>
            </a:extLst>
          </p:cNvPr>
          <p:cNvPicPr>
            <a:picLocks noChangeAspect="1"/>
          </p:cNvPicPr>
          <p:nvPr/>
        </p:nvPicPr>
        <p:blipFill>
          <a:blip r:embed="rId4"/>
          <a:stretch>
            <a:fillRect/>
          </a:stretch>
        </p:blipFill>
        <p:spPr>
          <a:xfrm rot="5400000">
            <a:off x="20881813" y="2143558"/>
            <a:ext cx="9782408" cy="14590641"/>
          </a:xfrm>
          <a:prstGeom prst="rect">
            <a:avLst/>
          </a:prstGeom>
          <a:ln>
            <a:noFill/>
          </a:ln>
          <a:effectLst>
            <a:outerShdw blurRad="190500" algn="tl" rotWithShape="0">
              <a:srgbClr val="000000">
                <a:alpha val="70000"/>
              </a:srgbClr>
            </a:outerShdw>
          </a:effectLst>
        </p:spPr>
      </p:pic>
      <p:pic>
        <p:nvPicPr>
          <p:cNvPr id="1028" name="Picture 4" descr="Laser Tag Gifts &amp;amp; Merchandise | Redbubble">
            <a:extLst>
              <a:ext uri="{FF2B5EF4-FFF2-40B4-BE49-F238E27FC236}">
                <a16:creationId xmlns:a16="http://schemas.microsoft.com/office/drawing/2014/main" id="{CA60BA01-D0D1-40FC-84FF-7A0AF7379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3100" y="0"/>
            <a:ext cx="7839629" cy="7839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A group of people on a stage&#10;&#10;Description automatically generated with low confidence">
            <a:extLst>
              <a:ext uri="{FF2B5EF4-FFF2-40B4-BE49-F238E27FC236}">
                <a16:creationId xmlns:a16="http://schemas.microsoft.com/office/drawing/2014/main" id="{7827F40E-4AE1-4C03-9AC8-5C1D10A53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93384" y="14348694"/>
            <a:ext cx="14574954" cy="13927855"/>
          </a:xfrm>
          <a:prstGeom prst="rect">
            <a:avLst/>
          </a:prstGeom>
        </p:spPr>
      </p:pic>
      <p:pic>
        <p:nvPicPr>
          <p:cNvPr id="1026" name="Picture 2" descr="City tech Logos">
            <a:extLst>
              <a:ext uri="{FF2B5EF4-FFF2-40B4-BE49-F238E27FC236}">
                <a16:creationId xmlns:a16="http://schemas.microsoft.com/office/drawing/2014/main" id="{520A222A-FD63-45E2-A3B9-E3D198184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8" y="-457199"/>
            <a:ext cx="4307542" cy="5004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39294</TotalTime>
  <Words>731</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Symbol</vt:lpstr>
      <vt:lpstr>Times New Roman</vt:lpstr>
      <vt:lpstr>Vapor Trail</vt:lpstr>
      <vt:lpstr>LASER TAG Project By: Diana Aucapina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Brandt</dc:creator>
  <cp:lastModifiedBy>diana aucapina</cp:lastModifiedBy>
  <cp:revision>33</cp:revision>
  <dcterms:created xsi:type="dcterms:W3CDTF">1601-01-01T00:00:00Z</dcterms:created>
  <dcterms:modified xsi:type="dcterms:W3CDTF">2021-12-06T17:43:59Z</dcterms:modified>
</cp:coreProperties>
</file>