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5" r:id="rId5"/>
    <p:sldId id="266" r:id="rId6"/>
    <p:sldId id="259" r:id="rId7"/>
    <p:sldId id="264" r:id="rId8"/>
    <p:sldId id="263" r:id="rId9"/>
    <p:sldId id="260" r:id="rId10"/>
    <p:sldId id="261" r:id="rId11"/>
    <p:sldId id="262" r:id="rId12"/>
    <p:sldId id="272" r:id="rId13"/>
    <p:sldId id="267" r:id="rId14"/>
    <p:sldId id="268" r:id="rId15"/>
    <p:sldId id="269" r:id="rId16"/>
    <p:sldId id="270" r:id="rId17"/>
    <p:sldId id="271" r:id="rId18"/>
  </p:sldIdLst>
  <p:sldSz cx="12192000" cy="6858000"/>
  <p:notesSz cx="9388475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431825-977E-41A1-ABBF-87D8EC90ABDD}" v="21" dt="2021-05-07T23:56:35.7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ndice Superville" userId="afd42161cd5e85bb" providerId="LiveId" clId="{A7814D33-3084-4A0E-A080-ADD7F4B56B28}"/>
    <pc:docChg chg="custSel addSld modSld">
      <pc:chgData name="candice Superville" userId="afd42161cd5e85bb" providerId="LiveId" clId="{A7814D33-3084-4A0E-A080-ADD7F4B56B28}" dt="2021-05-04T01:50:24.774" v="3" actId="680"/>
      <pc:docMkLst>
        <pc:docMk/>
      </pc:docMkLst>
      <pc:sldChg chg="modSp mod">
        <pc:chgData name="candice Superville" userId="afd42161cd5e85bb" providerId="LiveId" clId="{A7814D33-3084-4A0E-A080-ADD7F4B56B28}" dt="2021-05-04T01:49:32.245" v="0" actId="33524"/>
        <pc:sldMkLst>
          <pc:docMk/>
          <pc:sldMk cId="3181338351" sldId="256"/>
        </pc:sldMkLst>
        <pc:spChg chg="mod">
          <ac:chgData name="candice Superville" userId="afd42161cd5e85bb" providerId="LiveId" clId="{A7814D33-3084-4A0E-A080-ADD7F4B56B28}" dt="2021-05-04T01:49:32.245" v="0" actId="33524"/>
          <ac:spMkLst>
            <pc:docMk/>
            <pc:sldMk cId="3181338351" sldId="256"/>
            <ac:spMk id="4" creationId="{6B3AFF8E-1FCD-4A7B-8773-93D60D4F62CA}"/>
          </ac:spMkLst>
        </pc:spChg>
      </pc:sldChg>
      <pc:sldChg chg="modSp mod">
        <pc:chgData name="candice Superville" userId="afd42161cd5e85bb" providerId="LiveId" clId="{A7814D33-3084-4A0E-A080-ADD7F4B56B28}" dt="2021-05-04T01:49:52.360" v="2" actId="20577"/>
        <pc:sldMkLst>
          <pc:docMk/>
          <pc:sldMk cId="2215089166" sldId="265"/>
        </pc:sldMkLst>
        <pc:spChg chg="mod">
          <ac:chgData name="candice Superville" userId="afd42161cd5e85bb" providerId="LiveId" clId="{A7814D33-3084-4A0E-A080-ADD7F4B56B28}" dt="2021-05-04T01:49:52.360" v="2" actId="20577"/>
          <ac:spMkLst>
            <pc:docMk/>
            <pc:sldMk cId="2215089166" sldId="265"/>
            <ac:spMk id="3" creationId="{BCA3E1C3-5B85-4275-8F1C-5FD5C3F05430}"/>
          </ac:spMkLst>
        </pc:spChg>
      </pc:sldChg>
      <pc:sldChg chg="new">
        <pc:chgData name="candice Superville" userId="afd42161cd5e85bb" providerId="LiveId" clId="{A7814D33-3084-4A0E-A080-ADD7F4B56B28}" dt="2021-05-04T01:50:24.774" v="3" actId="680"/>
        <pc:sldMkLst>
          <pc:docMk/>
          <pc:sldMk cId="4143039735" sldId="272"/>
        </pc:sldMkLst>
      </pc:sldChg>
    </pc:docChg>
  </pc:docChgLst>
  <pc:docChgLst>
    <pc:chgData name="candice Superville" userId="afd42161cd5e85bb" providerId="LiveId" clId="{27431825-977E-41A1-ABBF-87D8EC90ABDD}"/>
    <pc:docChg chg="undo redo custSel addSld delSld modSld modMainMaster">
      <pc:chgData name="candice Superville" userId="afd42161cd5e85bb" providerId="LiveId" clId="{27431825-977E-41A1-ABBF-87D8EC90ABDD}" dt="2021-05-07T23:56:35.798" v="440"/>
      <pc:docMkLst>
        <pc:docMk/>
      </pc:docMkLst>
      <pc:sldChg chg="addSp delSp modSp mod setBg addAnim delAnim delDesignElem">
        <pc:chgData name="candice Superville" userId="afd42161cd5e85bb" providerId="LiveId" clId="{27431825-977E-41A1-ABBF-87D8EC90ABDD}" dt="2021-05-07T23:56:35.798" v="440"/>
        <pc:sldMkLst>
          <pc:docMk/>
          <pc:sldMk cId="3181338351" sldId="256"/>
        </pc:sldMkLst>
        <pc:spChg chg="mod">
          <ac:chgData name="candice Superville" userId="afd42161cd5e85bb" providerId="LiveId" clId="{27431825-977E-41A1-ABBF-87D8EC90ABDD}" dt="2021-05-07T23:43:49.336" v="219" actId="26606"/>
          <ac:spMkLst>
            <pc:docMk/>
            <pc:sldMk cId="3181338351" sldId="256"/>
            <ac:spMk id="2" creationId="{3D9F4F6F-2273-4476-A1CD-76174D9008D3}"/>
          </ac:spMkLst>
        </pc:spChg>
        <pc:spChg chg="mod">
          <ac:chgData name="candice Superville" userId="afd42161cd5e85bb" providerId="LiveId" clId="{27431825-977E-41A1-ABBF-87D8EC90ABDD}" dt="2021-05-07T23:43:49.336" v="219" actId="26606"/>
          <ac:spMkLst>
            <pc:docMk/>
            <pc:sldMk cId="3181338351" sldId="256"/>
            <ac:spMk id="4" creationId="{6B3AFF8E-1FCD-4A7B-8773-93D60D4F62CA}"/>
          </ac:spMkLst>
        </pc:spChg>
        <pc:spChg chg="add del">
          <ac:chgData name="candice Superville" userId="afd42161cd5e85bb" providerId="LiveId" clId="{27431825-977E-41A1-ABBF-87D8EC90ABDD}" dt="2021-05-07T23:55:59.690" v="431"/>
          <ac:spMkLst>
            <pc:docMk/>
            <pc:sldMk cId="3181338351" sldId="256"/>
            <ac:spMk id="9" creationId="{9095C1F4-AE7F-44E4-8693-40D3D6831140}"/>
          </ac:spMkLst>
        </pc:spChg>
        <pc:spChg chg="add del">
          <ac:chgData name="candice Superville" userId="afd42161cd5e85bb" providerId="LiveId" clId="{27431825-977E-41A1-ABBF-87D8EC90ABDD}" dt="2021-05-07T23:55:59.690" v="431"/>
          <ac:spMkLst>
            <pc:docMk/>
            <pc:sldMk cId="3181338351" sldId="256"/>
            <ac:spMk id="15" creationId="{871AEA07-1E14-44B4-8E55-64EF049CD66F}"/>
          </ac:spMkLst>
        </pc:spChg>
        <pc:grpChg chg="add del">
          <ac:chgData name="candice Superville" userId="afd42161cd5e85bb" providerId="LiveId" clId="{27431825-977E-41A1-ABBF-87D8EC90ABDD}" dt="2021-05-07T23:55:59.690" v="431"/>
          <ac:grpSpMkLst>
            <pc:docMk/>
            <pc:sldMk cId="3181338351" sldId="256"/>
            <ac:grpSpMk id="11" creationId="{8734DDD3-F723-4DD3-8ABE-EC0B2AC87D74}"/>
          </ac:grpSpMkLst>
        </pc:grpChg>
      </pc:sldChg>
      <pc:sldChg chg="addSp delSp modSp mod setBg delDesignElem">
        <pc:chgData name="candice Superville" userId="afd42161cd5e85bb" providerId="LiveId" clId="{27431825-977E-41A1-ABBF-87D8EC90ABDD}" dt="2021-05-07T23:56:35.798" v="440"/>
        <pc:sldMkLst>
          <pc:docMk/>
          <pc:sldMk cId="1393078952" sldId="257"/>
        </pc:sldMkLst>
        <pc:spChg chg="mod">
          <ac:chgData name="candice Superville" userId="afd42161cd5e85bb" providerId="LiveId" clId="{27431825-977E-41A1-ABBF-87D8EC90ABDD}" dt="2021-05-07T23:51:29.793" v="388" actId="26606"/>
          <ac:spMkLst>
            <pc:docMk/>
            <pc:sldMk cId="1393078952" sldId="257"/>
            <ac:spMk id="2" creationId="{C8044533-9735-493D-A902-B2B8798546EC}"/>
          </ac:spMkLst>
        </pc:spChg>
        <pc:spChg chg="add del mod">
          <ac:chgData name="candice Superville" userId="afd42161cd5e85bb" providerId="LiveId" clId="{27431825-977E-41A1-ABBF-87D8EC90ABDD}" dt="2021-05-07T23:51:29.823" v="389" actId="26606"/>
          <ac:spMkLst>
            <pc:docMk/>
            <pc:sldMk cId="1393078952" sldId="257"/>
            <ac:spMk id="3" creationId="{A6715D23-1F2E-427D-82DD-7888119845FD}"/>
          </ac:spMkLst>
        </pc:spChg>
        <pc:spChg chg="add del">
          <ac:chgData name="candice Superville" userId="afd42161cd5e85bb" providerId="LiveId" clId="{27431825-977E-41A1-ABBF-87D8EC90ABDD}" dt="2021-05-07T23:51:29.823" v="389" actId="26606"/>
          <ac:spMkLst>
            <pc:docMk/>
            <pc:sldMk cId="1393078952" sldId="257"/>
            <ac:spMk id="8" creationId="{B6CDA21F-E7AF-4C75-8395-33F58D5B0E45}"/>
          </ac:spMkLst>
        </pc:spChg>
        <pc:spChg chg="add del">
          <ac:chgData name="candice Superville" userId="afd42161cd5e85bb" providerId="LiveId" clId="{27431825-977E-41A1-ABBF-87D8EC90ABDD}" dt="2021-05-07T23:51:29.823" v="389" actId="26606"/>
          <ac:spMkLst>
            <pc:docMk/>
            <pc:sldMk cId="1393078952" sldId="257"/>
            <ac:spMk id="15" creationId="{D5B0017B-2ECA-49AF-B397-DC140825DF8D}"/>
          </ac:spMkLst>
        </pc:spChg>
        <pc:spChg chg="add del">
          <ac:chgData name="candice Superville" userId="afd42161cd5e85bb" providerId="LiveId" clId="{27431825-977E-41A1-ABBF-87D8EC90ABDD}" dt="2021-05-07T23:55:59.690" v="431"/>
          <ac:spMkLst>
            <pc:docMk/>
            <pc:sldMk cId="1393078952" sldId="257"/>
            <ac:spMk id="22" creationId="{B6CDA21F-E7AF-4C75-8395-33F58D5B0E45}"/>
          </ac:spMkLst>
        </pc:spChg>
        <pc:spChg chg="add del">
          <ac:chgData name="candice Superville" userId="afd42161cd5e85bb" providerId="LiveId" clId="{27431825-977E-41A1-ABBF-87D8EC90ABDD}" dt="2021-05-07T23:51:29.793" v="388" actId="26606"/>
          <ac:spMkLst>
            <pc:docMk/>
            <pc:sldMk cId="1393078952" sldId="257"/>
            <ac:spMk id="23" creationId="{3A5B4632-C963-4296-86F0-79AA9EA5AE98}"/>
          </ac:spMkLst>
        </pc:spChg>
        <pc:spChg chg="add">
          <ac:chgData name="candice Superville" userId="afd42161cd5e85bb" providerId="LiveId" clId="{27431825-977E-41A1-ABBF-87D8EC90ABDD}" dt="2021-05-07T23:51:29.823" v="389" actId="26606"/>
          <ac:spMkLst>
            <pc:docMk/>
            <pc:sldMk cId="1393078952" sldId="257"/>
            <ac:spMk id="28" creationId="{A6715D23-1F2E-427D-82DD-7888119845FD}"/>
          </ac:spMkLst>
        </pc:spChg>
        <pc:spChg chg="add del">
          <ac:chgData name="candice Superville" userId="afd42161cd5e85bb" providerId="LiveId" clId="{27431825-977E-41A1-ABBF-87D8EC90ABDD}" dt="2021-05-07T23:55:59.690" v="431"/>
          <ac:spMkLst>
            <pc:docMk/>
            <pc:sldMk cId="1393078952" sldId="257"/>
            <ac:spMk id="29" creationId="{D5B0017B-2ECA-49AF-B397-DC140825DF8D}"/>
          </ac:spMkLst>
        </pc:spChg>
        <pc:grpChg chg="add del">
          <ac:chgData name="candice Superville" userId="afd42161cd5e85bb" providerId="LiveId" clId="{27431825-977E-41A1-ABBF-87D8EC90ABDD}" dt="2021-05-07T23:51:29.823" v="389" actId="26606"/>
          <ac:grpSpMkLst>
            <pc:docMk/>
            <pc:sldMk cId="1393078952" sldId="257"/>
            <ac:grpSpMk id="10" creationId="{AE1C45F0-260A-458C-96ED-C1F6D2151219}"/>
          </ac:grpSpMkLst>
        </pc:grpChg>
        <pc:grpChg chg="add del">
          <ac:chgData name="candice Superville" userId="afd42161cd5e85bb" providerId="LiveId" clId="{27431825-977E-41A1-ABBF-87D8EC90ABDD}" dt="2021-05-07T23:55:59.690" v="431"/>
          <ac:grpSpMkLst>
            <pc:docMk/>
            <pc:sldMk cId="1393078952" sldId="257"/>
            <ac:grpSpMk id="24" creationId="{AE1C45F0-260A-458C-96ED-C1F6D2151219}"/>
          </ac:grpSpMkLst>
        </pc:grpChg>
        <pc:graphicFrameChg chg="add del">
          <ac:chgData name="candice Superville" userId="afd42161cd5e85bb" providerId="LiveId" clId="{27431825-977E-41A1-ABBF-87D8EC90ABDD}" dt="2021-05-07T23:51:29.793" v="388" actId="26606"/>
          <ac:graphicFrameMkLst>
            <pc:docMk/>
            <pc:sldMk cId="1393078952" sldId="257"/>
            <ac:graphicFrameMk id="19" creationId="{19C7B3DF-3D5E-41EC-B162-70BFE5BFDE56}"/>
          </ac:graphicFrameMkLst>
        </pc:graphicFrameChg>
        <pc:cxnChg chg="add del">
          <ac:chgData name="candice Superville" userId="afd42161cd5e85bb" providerId="LiveId" clId="{27431825-977E-41A1-ABBF-87D8EC90ABDD}" dt="2021-05-07T23:51:29.823" v="389" actId="26606"/>
          <ac:cxnSpMkLst>
            <pc:docMk/>
            <pc:sldMk cId="1393078952" sldId="257"/>
            <ac:cxnSpMk id="17" creationId="{6CF1BAF6-AD41-4082-B212-8A1F9A2E8779}"/>
          </ac:cxnSpMkLst>
        </pc:cxnChg>
        <pc:cxnChg chg="add del">
          <ac:chgData name="candice Superville" userId="afd42161cd5e85bb" providerId="LiveId" clId="{27431825-977E-41A1-ABBF-87D8EC90ABDD}" dt="2021-05-07T23:55:59.690" v="431"/>
          <ac:cxnSpMkLst>
            <pc:docMk/>
            <pc:sldMk cId="1393078952" sldId="257"/>
            <ac:cxnSpMk id="31" creationId="{6CF1BAF6-AD41-4082-B212-8A1F9A2E8779}"/>
          </ac:cxnSpMkLst>
        </pc:cxnChg>
      </pc:sldChg>
      <pc:sldChg chg="addSp delSp modSp mod setBg setClrOvrMap delDesignElem">
        <pc:chgData name="candice Superville" userId="afd42161cd5e85bb" providerId="LiveId" clId="{27431825-977E-41A1-ABBF-87D8EC90ABDD}" dt="2021-05-07T23:56:35.798" v="440"/>
        <pc:sldMkLst>
          <pc:docMk/>
          <pc:sldMk cId="2181478651" sldId="258"/>
        </pc:sldMkLst>
        <pc:spChg chg="mod">
          <ac:chgData name="candice Superville" userId="afd42161cd5e85bb" providerId="LiveId" clId="{27431825-977E-41A1-ABBF-87D8EC90ABDD}" dt="2021-05-07T23:38:07.624" v="203" actId="26606"/>
          <ac:spMkLst>
            <pc:docMk/>
            <pc:sldMk cId="2181478651" sldId="258"/>
            <ac:spMk id="4" creationId="{94CABBE2-30CA-46BA-9738-F60FB254A20C}"/>
          </ac:spMkLst>
        </pc:spChg>
        <pc:spChg chg="del">
          <ac:chgData name="candice Superville" userId="afd42161cd5e85bb" providerId="LiveId" clId="{27431825-977E-41A1-ABBF-87D8EC90ABDD}" dt="2021-05-07T23:38:07.624" v="203" actId="26606"/>
          <ac:spMkLst>
            <pc:docMk/>
            <pc:sldMk cId="2181478651" sldId="258"/>
            <ac:spMk id="9" creationId="{66B332A4-D438-4773-A77F-5ED49A448D9D}"/>
          </ac:spMkLst>
        </pc:spChg>
        <pc:spChg chg="del">
          <ac:chgData name="candice Superville" userId="afd42161cd5e85bb" providerId="LiveId" clId="{27431825-977E-41A1-ABBF-87D8EC90ABDD}" dt="2021-05-07T23:38:07.624" v="203" actId="26606"/>
          <ac:spMkLst>
            <pc:docMk/>
            <pc:sldMk cId="2181478651" sldId="258"/>
            <ac:spMk id="11" creationId="{DF9AD32D-FF05-44F4-BD4D-9CEE89B71EB9}"/>
          </ac:spMkLst>
        </pc:spChg>
        <pc:spChg chg="add del">
          <ac:chgData name="candice Superville" userId="afd42161cd5e85bb" providerId="LiveId" clId="{27431825-977E-41A1-ABBF-87D8EC90ABDD}" dt="2021-05-07T23:55:59.690" v="431"/>
          <ac:spMkLst>
            <pc:docMk/>
            <pc:sldMk cId="2181478651" sldId="258"/>
            <ac:spMk id="16" creationId="{4522B21E-B2B9-4C72-9A71-C87EFD137480}"/>
          </ac:spMkLst>
        </pc:spChg>
        <pc:spChg chg="add del">
          <ac:chgData name="candice Superville" userId="afd42161cd5e85bb" providerId="LiveId" clId="{27431825-977E-41A1-ABBF-87D8EC90ABDD}" dt="2021-05-07T23:55:59.690" v="431"/>
          <ac:spMkLst>
            <pc:docMk/>
            <pc:sldMk cId="2181478651" sldId="258"/>
            <ac:spMk id="18" creationId="{5EB7D2A2-F448-44D4-938C-DC84CBCB3B1E}"/>
          </ac:spMkLst>
        </pc:spChg>
        <pc:spChg chg="add del">
          <ac:chgData name="candice Superville" userId="afd42161cd5e85bb" providerId="LiveId" clId="{27431825-977E-41A1-ABBF-87D8EC90ABDD}" dt="2021-05-07T23:55:59.690" v="431"/>
          <ac:spMkLst>
            <pc:docMk/>
            <pc:sldMk cId="2181478651" sldId="258"/>
            <ac:spMk id="20" creationId="{871AEA07-1E14-44B4-8E55-64EF049CD66F}"/>
          </ac:spMkLst>
        </pc:spChg>
        <pc:cxnChg chg="add del">
          <ac:chgData name="candice Superville" userId="afd42161cd5e85bb" providerId="LiveId" clId="{27431825-977E-41A1-ABBF-87D8EC90ABDD}" dt="2021-05-07T23:55:59.690" v="431"/>
          <ac:cxnSpMkLst>
            <pc:docMk/>
            <pc:sldMk cId="2181478651" sldId="258"/>
            <ac:cxnSpMk id="22" creationId="{F7C8EA93-3210-4C62-99E9-153C275E3A87}"/>
          </ac:cxnSpMkLst>
        </pc:cxnChg>
      </pc:sldChg>
      <pc:sldChg chg="addSp delSp modSp mod setBg delDesignElem">
        <pc:chgData name="candice Superville" userId="afd42161cd5e85bb" providerId="LiveId" clId="{27431825-977E-41A1-ABBF-87D8EC90ABDD}" dt="2021-05-07T23:56:35.798" v="440"/>
        <pc:sldMkLst>
          <pc:docMk/>
          <pc:sldMk cId="549796456" sldId="259"/>
        </pc:sldMkLst>
        <pc:spChg chg="mod">
          <ac:chgData name="candice Superville" userId="afd42161cd5e85bb" providerId="LiveId" clId="{27431825-977E-41A1-ABBF-87D8EC90ABDD}" dt="2021-05-07T23:37:41.686" v="199" actId="26606"/>
          <ac:spMkLst>
            <pc:docMk/>
            <pc:sldMk cId="549796456" sldId="259"/>
            <ac:spMk id="2" creationId="{0AE46943-ACA4-4CAC-ACD3-B48485A51F93}"/>
          </ac:spMkLst>
        </pc:spChg>
        <pc:spChg chg="mod">
          <ac:chgData name="candice Superville" userId="afd42161cd5e85bb" providerId="LiveId" clId="{27431825-977E-41A1-ABBF-87D8EC90ABDD}" dt="2021-05-07T23:52:54.577" v="401" actId="20577"/>
          <ac:spMkLst>
            <pc:docMk/>
            <pc:sldMk cId="549796456" sldId="259"/>
            <ac:spMk id="3" creationId="{A1CA4BC2-39E3-4E20-AEAA-205628F6AD28}"/>
          </ac:spMkLst>
        </pc:spChg>
        <pc:spChg chg="add del">
          <ac:chgData name="candice Superville" userId="afd42161cd5e85bb" providerId="LiveId" clId="{27431825-977E-41A1-ABBF-87D8EC90ABDD}" dt="2021-05-07T23:55:59.690" v="431"/>
          <ac:spMkLst>
            <pc:docMk/>
            <pc:sldMk cId="549796456" sldId="259"/>
            <ac:spMk id="8" creationId="{B6CDA21F-E7AF-4C75-8395-33F58D5B0E45}"/>
          </ac:spMkLst>
        </pc:spChg>
        <pc:spChg chg="add del">
          <ac:chgData name="candice Superville" userId="afd42161cd5e85bb" providerId="LiveId" clId="{27431825-977E-41A1-ABBF-87D8EC90ABDD}" dt="2021-05-07T23:55:59.690" v="431"/>
          <ac:spMkLst>
            <pc:docMk/>
            <pc:sldMk cId="549796456" sldId="259"/>
            <ac:spMk id="15" creationId="{D5B0017B-2ECA-49AF-B397-DC140825DF8D}"/>
          </ac:spMkLst>
        </pc:spChg>
        <pc:grpChg chg="add del">
          <ac:chgData name="candice Superville" userId="afd42161cd5e85bb" providerId="LiveId" clId="{27431825-977E-41A1-ABBF-87D8EC90ABDD}" dt="2021-05-07T23:55:59.690" v="431"/>
          <ac:grpSpMkLst>
            <pc:docMk/>
            <pc:sldMk cId="549796456" sldId="259"/>
            <ac:grpSpMk id="10" creationId="{AE1C45F0-260A-458C-96ED-C1F6D2151219}"/>
          </ac:grpSpMkLst>
        </pc:grpChg>
        <pc:cxnChg chg="add del">
          <ac:chgData name="candice Superville" userId="afd42161cd5e85bb" providerId="LiveId" clId="{27431825-977E-41A1-ABBF-87D8EC90ABDD}" dt="2021-05-07T23:55:59.690" v="431"/>
          <ac:cxnSpMkLst>
            <pc:docMk/>
            <pc:sldMk cId="549796456" sldId="259"/>
            <ac:cxnSpMk id="17" creationId="{6CF1BAF6-AD41-4082-B212-8A1F9A2E8779}"/>
          </ac:cxnSpMkLst>
        </pc:cxnChg>
      </pc:sldChg>
      <pc:sldChg chg="addSp delSp modSp mod setBg delDesignElem">
        <pc:chgData name="candice Superville" userId="afd42161cd5e85bb" providerId="LiveId" clId="{27431825-977E-41A1-ABBF-87D8EC90ABDD}" dt="2021-05-07T23:56:35.798" v="440"/>
        <pc:sldMkLst>
          <pc:docMk/>
          <pc:sldMk cId="2613464573" sldId="260"/>
        </pc:sldMkLst>
        <pc:spChg chg="mod">
          <ac:chgData name="candice Superville" userId="afd42161cd5e85bb" providerId="LiveId" clId="{27431825-977E-41A1-ABBF-87D8EC90ABDD}" dt="2021-05-07T23:37:29.353" v="198" actId="26606"/>
          <ac:spMkLst>
            <pc:docMk/>
            <pc:sldMk cId="2613464573" sldId="260"/>
            <ac:spMk id="2" creationId="{CAF14E98-5D61-4AF1-8F9F-07B18251B7B4}"/>
          </ac:spMkLst>
        </pc:spChg>
        <pc:spChg chg="mod">
          <ac:chgData name="candice Superville" userId="afd42161cd5e85bb" providerId="LiveId" clId="{27431825-977E-41A1-ABBF-87D8EC90ABDD}" dt="2021-05-07T23:55:59.690" v="431"/>
          <ac:spMkLst>
            <pc:docMk/>
            <pc:sldMk cId="2613464573" sldId="260"/>
            <ac:spMk id="3" creationId="{424B2EFB-B52A-4D6E-96A3-63202EEA31C2}"/>
          </ac:spMkLst>
        </pc:spChg>
        <pc:spChg chg="add del">
          <ac:chgData name="candice Superville" userId="afd42161cd5e85bb" providerId="LiveId" clId="{27431825-977E-41A1-ABBF-87D8EC90ABDD}" dt="2021-05-07T23:55:59.690" v="431"/>
          <ac:spMkLst>
            <pc:docMk/>
            <pc:sldMk cId="2613464573" sldId="260"/>
            <ac:spMk id="8" creationId="{B6CDA21F-E7AF-4C75-8395-33F58D5B0E45}"/>
          </ac:spMkLst>
        </pc:spChg>
        <pc:spChg chg="add del">
          <ac:chgData name="candice Superville" userId="afd42161cd5e85bb" providerId="LiveId" clId="{27431825-977E-41A1-ABBF-87D8EC90ABDD}" dt="2021-05-07T23:55:59.690" v="431"/>
          <ac:spMkLst>
            <pc:docMk/>
            <pc:sldMk cId="2613464573" sldId="260"/>
            <ac:spMk id="15" creationId="{D5B0017B-2ECA-49AF-B397-DC140825DF8D}"/>
          </ac:spMkLst>
        </pc:spChg>
        <pc:grpChg chg="add del">
          <ac:chgData name="candice Superville" userId="afd42161cd5e85bb" providerId="LiveId" clId="{27431825-977E-41A1-ABBF-87D8EC90ABDD}" dt="2021-05-07T23:55:59.690" v="431"/>
          <ac:grpSpMkLst>
            <pc:docMk/>
            <pc:sldMk cId="2613464573" sldId="260"/>
            <ac:grpSpMk id="10" creationId="{AE1C45F0-260A-458C-96ED-C1F6D2151219}"/>
          </ac:grpSpMkLst>
        </pc:grpChg>
        <pc:cxnChg chg="add del">
          <ac:chgData name="candice Superville" userId="afd42161cd5e85bb" providerId="LiveId" clId="{27431825-977E-41A1-ABBF-87D8EC90ABDD}" dt="2021-05-07T23:55:59.690" v="431"/>
          <ac:cxnSpMkLst>
            <pc:docMk/>
            <pc:sldMk cId="2613464573" sldId="260"/>
            <ac:cxnSpMk id="17" creationId="{6CF1BAF6-AD41-4082-B212-8A1F9A2E8779}"/>
          </ac:cxnSpMkLst>
        </pc:cxnChg>
      </pc:sldChg>
      <pc:sldChg chg="addSp delSp modSp mod setBg delDesignElem">
        <pc:chgData name="candice Superville" userId="afd42161cd5e85bb" providerId="LiveId" clId="{27431825-977E-41A1-ABBF-87D8EC90ABDD}" dt="2021-05-07T23:56:35.798" v="440"/>
        <pc:sldMkLst>
          <pc:docMk/>
          <pc:sldMk cId="261988142" sldId="261"/>
        </pc:sldMkLst>
        <pc:spChg chg="mod">
          <ac:chgData name="candice Superville" userId="afd42161cd5e85bb" providerId="LiveId" clId="{27431825-977E-41A1-ABBF-87D8EC90ABDD}" dt="2021-05-07T23:37:22.069" v="197" actId="26606"/>
          <ac:spMkLst>
            <pc:docMk/>
            <pc:sldMk cId="261988142" sldId="261"/>
            <ac:spMk id="2" creationId="{705D5F85-6E16-4BD7-B5E5-6A8F78A91E9D}"/>
          </ac:spMkLst>
        </pc:spChg>
        <pc:spChg chg="add del">
          <ac:chgData name="candice Superville" userId="afd42161cd5e85bb" providerId="LiveId" clId="{27431825-977E-41A1-ABBF-87D8EC90ABDD}" dt="2021-05-07T23:55:59.690" v="431"/>
          <ac:spMkLst>
            <pc:docMk/>
            <pc:sldMk cId="261988142" sldId="261"/>
            <ac:spMk id="10" creationId="{BA79A7CF-01AF-4178-9369-94E0C90EB046}"/>
          </ac:spMkLst>
        </pc:spChg>
        <pc:spChg chg="add del">
          <ac:chgData name="candice Superville" userId="afd42161cd5e85bb" providerId="LiveId" clId="{27431825-977E-41A1-ABBF-87D8EC90ABDD}" dt="2021-05-07T23:55:59.690" v="431"/>
          <ac:spMkLst>
            <pc:docMk/>
            <pc:sldMk cId="261988142" sldId="261"/>
            <ac:spMk id="12" creationId="{99413ED5-9ED4-4772-BCE4-2BCAE6B12E35}"/>
          </ac:spMkLst>
        </pc:spChg>
        <pc:spChg chg="add del">
          <ac:chgData name="candice Superville" userId="afd42161cd5e85bb" providerId="LiveId" clId="{27431825-977E-41A1-ABBF-87D8EC90ABDD}" dt="2021-05-07T23:55:59.690" v="431"/>
          <ac:spMkLst>
            <pc:docMk/>
            <pc:sldMk cId="261988142" sldId="261"/>
            <ac:spMk id="14" creationId="{04357C93-F0CB-4A1C-8F77-4E9063789819}"/>
          </ac:spMkLst>
        </pc:spChg>
        <pc:spChg chg="add del">
          <ac:chgData name="candice Superville" userId="afd42161cd5e85bb" providerId="LiveId" clId="{27431825-977E-41A1-ABBF-87D8EC90ABDD}" dt="2021-05-07T23:55:59.690" v="431"/>
          <ac:spMkLst>
            <pc:docMk/>
            <pc:sldMk cId="261988142" sldId="261"/>
            <ac:spMk id="16" creationId="{90F533E9-6690-41A8-A372-4C6C622D028D}"/>
          </ac:spMkLst>
        </pc:spChg>
        <pc:picChg chg="mod">
          <ac:chgData name="candice Superville" userId="afd42161cd5e85bb" providerId="LiveId" clId="{27431825-977E-41A1-ABBF-87D8EC90ABDD}" dt="2021-05-07T23:37:22.069" v="197" actId="26606"/>
          <ac:picMkLst>
            <pc:docMk/>
            <pc:sldMk cId="261988142" sldId="261"/>
            <ac:picMk id="5" creationId="{E62D2144-F634-42B2-A878-E6AEAF0431A6}"/>
          </ac:picMkLst>
        </pc:picChg>
      </pc:sldChg>
      <pc:sldChg chg="addSp delSp modSp mod setBg delDesignElem">
        <pc:chgData name="candice Superville" userId="afd42161cd5e85bb" providerId="LiveId" clId="{27431825-977E-41A1-ABBF-87D8EC90ABDD}" dt="2021-05-07T23:56:35.798" v="440"/>
        <pc:sldMkLst>
          <pc:docMk/>
          <pc:sldMk cId="3725375256" sldId="262"/>
        </pc:sldMkLst>
        <pc:spChg chg="mod">
          <ac:chgData name="candice Superville" userId="afd42161cd5e85bb" providerId="LiveId" clId="{27431825-977E-41A1-ABBF-87D8EC90ABDD}" dt="2021-05-07T23:37:14.201" v="196" actId="26606"/>
          <ac:spMkLst>
            <pc:docMk/>
            <pc:sldMk cId="3725375256" sldId="262"/>
            <ac:spMk id="2" creationId="{9893D612-3EF7-4E33-AFC6-15358BA0B8C0}"/>
          </ac:spMkLst>
        </pc:spChg>
        <pc:spChg chg="mod">
          <ac:chgData name="candice Superville" userId="afd42161cd5e85bb" providerId="LiveId" clId="{27431825-977E-41A1-ABBF-87D8EC90ABDD}" dt="2021-05-07T23:55:59.690" v="431"/>
          <ac:spMkLst>
            <pc:docMk/>
            <pc:sldMk cId="3725375256" sldId="262"/>
            <ac:spMk id="3" creationId="{80F1FF93-680B-412D-BC9F-3D0C221C4F94}"/>
          </ac:spMkLst>
        </pc:spChg>
        <pc:spChg chg="add del">
          <ac:chgData name="candice Superville" userId="afd42161cd5e85bb" providerId="LiveId" clId="{27431825-977E-41A1-ABBF-87D8EC90ABDD}" dt="2021-05-07T23:55:59.690" v="431"/>
          <ac:spMkLst>
            <pc:docMk/>
            <pc:sldMk cId="3725375256" sldId="262"/>
            <ac:spMk id="8" creationId="{B6CDA21F-E7AF-4C75-8395-33F58D5B0E45}"/>
          </ac:spMkLst>
        </pc:spChg>
        <pc:spChg chg="add del">
          <ac:chgData name="candice Superville" userId="afd42161cd5e85bb" providerId="LiveId" clId="{27431825-977E-41A1-ABBF-87D8EC90ABDD}" dt="2021-05-07T23:55:59.690" v="431"/>
          <ac:spMkLst>
            <pc:docMk/>
            <pc:sldMk cId="3725375256" sldId="262"/>
            <ac:spMk id="15" creationId="{D5B0017B-2ECA-49AF-B397-DC140825DF8D}"/>
          </ac:spMkLst>
        </pc:spChg>
        <pc:grpChg chg="add del">
          <ac:chgData name="candice Superville" userId="afd42161cd5e85bb" providerId="LiveId" clId="{27431825-977E-41A1-ABBF-87D8EC90ABDD}" dt="2021-05-07T23:55:59.690" v="431"/>
          <ac:grpSpMkLst>
            <pc:docMk/>
            <pc:sldMk cId="3725375256" sldId="262"/>
            <ac:grpSpMk id="10" creationId="{AE1C45F0-260A-458C-96ED-C1F6D2151219}"/>
          </ac:grpSpMkLst>
        </pc:grpChg>
        <pc:cxnChg chg="add del">
          <ac:chgData name="candice Superville" userId="afd42161cd5e85bb" providerId="LiveId" clId="{27431825-977E-41A1-ABBF-87D8EC90ABDD}" dt="2021-05-07T23:55:59.690" v="431"/>
          <ac:cxnSpMkLst>
            <pc:docMk/>
            <pc:sldMk cId="3725375256" sldId="262"/>
            <ac:cxnSpMk id="17" creationId="{6CF1BAF6-AD41-4082-B212-8A1F9A2E8779}"/>
          </ac:cxnSpMkLst>
        </pc:cxnChg>
      </pc:sldChg>
      <pc:sldChg chg="addSp delSp modSp mod setBg delDesignElem">
        <pc:chgData name="candice Superville" userId="afd42161cd5e85bb" providerId="LiveId" clId="{27431825-977E-41A1-ABBF-87D8EC90ABDD}" dt="2021-05-07T23:56:35.798" v="440"/>
        <pc:sldMkLst>
          <pc:docMk/>
          <pc:sldMk cId="2207183416" sldId="263"/>
        </pc:sldMkLst>
        <pc:spChg chg="mod">
          <ac:chgData name="candice Superville" userId="afd42161cd5e85bb" providerId="LiveId" clId="{27431825-977E-41A1-ABBF-87D8EC90ABDD}" dt="2021-05-07T23:51:13.350" v="386" actId="26606"/>
          <ac:spMkLst>
            <pc:docMk/>
            <pc:sldMk cId="2207183416" sldId="263"/>
            <ac:spMk id="2" creationId="{22DE5FA7-B7DC-488E-A0E4-DB946F6D2BD8}"/>
          </ac:spMkLst>
        </pc:spChg>
        <pc:spChg chg="add del mod">
          <ac:chgData name="candice Superville" userId="afd42161cd5e85bb" providerId="LiveId" clId="{27431825-977E-41A1-ABBF-87D8EC90ABDD}" dt="2021-05-07T23:50:42.751" v="378" actId="931"/>
          <ac:spMkLst>
            <pc:docMk/>
            <pc:sldMk cId="2207183416" sldId="263"/>
            <ac:spMk id="4" creationId="{7BF75C34-FFF4-4329-8F54-989546BA3ED1}"/>
          </ac:spMkLst>
        </pc:spChg>
        <pc:spChg chg="add del">
          <ac:chgData name="candice Superville" userId="afd42161cd5e85bb" providerId="LiveId" clId="{27431825-977E-41A1-ABBF-87D8EC90ABDD}" dt="2021-05-07T23:55:59.690" v="431"/>
          <ac:spMkLst>
            <pc:docMk/>
            <pc:sldMk cId="2207183416" sldId="263"/>
            <ac:spMk id="9" creationId="{047C8CCB-F95D-4249-92DD-651249D3535A}"/>
          </ac:spMkLst>
        </pc:spChg>
        <pc:spChg chg="add del">
          <ac:chgData name="candice Superville" userId="afd42161cd5e85bb" providerId="LiveId" clId="{27431825-977E-41A1-ABBF-87D8EC90ABDD}" dt="2021-05-07T23:51:07.213" v="385" actId="26606"/>
          <ac:spMkLst>
            <pc:docMk/>
            <pc:sldMk cId="2207183416" sldId="263"/>
            <ac:spMk id="11" creationId="{15A8A0EA-F780-4D99-8216-A5EDF6BB0F91}"/>
          </ac:spMkLst>
        </pc:spChg>
        <pc:spChg chg="add del">
          <ac:chgData name="candice Superville" userId="afd42161cd5e85bb" providerId="LiveId" clId="{27431825-977E-41A1-ABBF-87D8EC90ABDD}" dt="2021-05-07T23:55:59.690" v="431"/>
          <ac:spMkLst>
            <pc:docMk/>
            <pc:sldMk cId="2207183416" sldId="263"/>
            <ac:spMk id="12" creationId="{6753252F-4873-4F63-801D-CC719279A7D5}"/>
          </ac:spMkLst>
        </pc:spChg>
        <pc:spChg chg="add del">
          <ac:chgData name="candice Superville" userId="afd42161cd5e85bb" providerId="LiveId" clId="{27431825-977E-41A1-ABBF-87D8EC90ABDD}" dt="2021-05-07T23:51:07.213" v="385" actId="26606"/>
          <ac:spMkLst>
            <pc:docMk/>
            <pc:sldMk cId="2207183416" sldId="263"/>
            <ac:spMk id="14" creationId="{9D80C9EF-3CC6-4ECC-9C2D-9D0396C96ED9}"/>
          </ac:spMkLst>
        </pc:spChg>
        <pc:spChg chg="add del">
          <ac:chgData name="candice Superville" userId="afd42161cd5e85bb" providerId="LiveId" clId="{27431825-977E-41A1-ABBF-87D8EC90ABDD}" dt="2021-05-07T23:51:07.213" v="385" actId="26606"/>
          <ac:spMkLst>
            <pc:docMk/>
            <pc:sldMk cId="2207183416" sldId="263"/>
            <ac:spMk id="16" creationId="{5DA32751-37A2-45C0-BE94-63D375E27003}"/>
          </ac:spMkLst>
        </pc:spChg>
        <pc:spChg chg="add del">
          <ac:chgData name="candice Superville" userId="afd42161cd5e85bb" providerId="LiveId" clId="{27431825-977E-41A1-ABBF-87D8EC90ABDD}" dt="2021-05-07T23:51:07.213" v="385" actId="26606"/>
          <ac:spMkLst>
            <pc:docMk/>
            <pc:sldMk cId="2207183416" sldId="263"/>
            <ac:spMk id="18" creationId="{E659831F-0D9A-4C63-9EBB-8435B85A440F}"/>
          </ac:spMkLst>
        </pc:spChg>
        <pc:spChg chg="add del">
          <ac:chgData name="candice Superville" userId="afd42161cd5e85bb" providerId="LiveId" clId="{27431825-977E-41A1-ABBF-87D8EC90ABDD}" dt="2021-05-07T23:51:07.213" v="385" actId="26606"/>
          <ac:spMkLst>
            <pc:docMk/>
            <pc:sldMk cId="2207183416" sldId="263"/>
            <ac:spMk id="20" creationId="{5A55FBCD-CD42-40F5-8A1B-3203F9CAEEAA}"/>
          </ac:spMkLst>
        </pc:spChg>
        <pc:picChg chg="del">
          <ac:chgData name="candice Superville" userId="afd42161cd5e85bb" providerId="LiveId" clId="{27431825-977E-41A1-ABBF-87D8EC90ABDD}" dt="2021-05-07T23:50:35.892" v="377" actId="478"/>
          <ac:picMkLst>
            <pc:docMk/>
            <pc:sldMk cId="2207183416" sldId="263"/>
            <ac:picMk id="5" creationId="{B418B41A-0CC8-413B-A412-8F05D66B3AD4}"/>
          </ac:picMkLst>
        </pc:picChg>
        <pc:picChg chg="add mod">
          <ac:chgData name="candice Superville" userId="afd42161cd5e85bb" providerId="LiveId" clId="{27431825-977E-41A1-ABBF-87D8EC90ABDD}" dt="2021-05-07T23:51:13.350" v="386" actId="26606"/>
          <ac:picMkLst>
            <pc:docMk/>
            <pc:sldMk cId="2207183416" sldId="263"/>
            <ac:picMk id="7" creationId="{39806CE9-FC61-4612-B92A-8038B9375910}"/>
          </ac:picMkLst>
        </pc:picChg>
      </pc:sldChg>
      <pc:sldChg chg="addSp delSp modSp mod setBg delDesignElem">
        <pc:chgData name="candice Superville" userId="afd42161cd5e85bb" providerId="LiveId" clId="{27431825-977E-41A1-ABBF-87D8EC90ABDD}" dt="2021-05-07T23:56:35.798" v="440"/>
        <pc:sldMkLst>
          <pc:docMk/>
          <pc:sldMk cId="3766571389" sldId="264"/>
        </pc:sldMkLst>
        <pc:spChg chg="mod">
          <ac:chgData name="candice Superville" userId="afd42161cd5e85bb" providerId="LiveId" clId="{27431825-977E-41A1-ABBF-87D8EC90ABDD}" dt="2021-05-07T23:51:51.890" v="390" actId="26606"/>
          <ac:spMkLst>
            <pc:docMk/>
            <pc:sldMk cId="3766571389" sldId="264"/>
            <ac:spMk id="2" creationId="{2A54E3A3-B415-4A4A-86B1-A0271EB2C62E}"/>
          </ac:spMkLst>
        </pc:spChg>
        <pc:spChg chg="add del">
          <ac:chgData name="candice Superville" userId="afd42161cd5e85bb" providerId="LiveId" clId="{27431825-977E-41A1-ABBF-87D8EC90ABDD}" dt="2021-05-07T23:55:59.690" v="431"/>
          <ac:spMkLst>
            <pc:docMk/>
            <pc:sldMk cId="3766571389" sldId="264"/>
            <ac:spMk id="10" creationId="{A4AC5506-6312-4701-8D3C-40187889A947}"/>
          </ac:spMkLst>
        </pc:spChg>
        <pc:picChg chg="mod">
          <ac:chgData name="candice Superville" userId="afd42161cd5e85bb" providerId="LiveId" clId="{27431825-977E-41A1-ABBF-87D8EC90ABDD}" dt="2021-05-07T23:52:13.865" v="394" actId="14100"/>
          <ac:picMkLst>
            <pc:docMk/>
            <pc:sldMk cId="3766571389" sldId="264"/>
            <ac:picMk id="5" creationId="{E9043B93-6788-42E2-9A25-E599C8568591}"/>
          </ac:picMkLst>
        </pc:picChg>
      </pc:sldChg>
      <pc:sldChg chg="addSp delSp modSp mod setBg delDesignElem">
        <pc:chgData name="candice Superville" userId="afd42161cd5e85bb" providerId="LiveId" clId="{27431825-977E-41A1-ABBF-87D8EC90ABDD}" dt="2021-05-07T23:56:35.798" v="440"/>
        <pc:sldMkLst>
          <pc:docMk/>
          <pc:sldMk cId="2215089166" sldId="265"/>
        </pc:sldMkLst>
        <pc:spChg chg="mod">
          <ac:chgData name="candice Superville" userId="afd42161cd5e85bb" providerId="LiveId" clId="{27431825-977E-41A1-ABBF-87D8EC90ABDD}" dt="2021-05-07T23:37:50.538" v="201" actId="26606"/>
          <ac:spMkLst>
            <pc:docMk/>
            <pc:sldMk cId="2215089166" sldId="265"/>
            <ac:spMk id="2" creationId="{0F6D42A6-5960-4A22-8C63-EB6136AF2A49}"/>
          </ac:spMkLst>
        </pc:spChg>
        <pc:spChg chg="mod">
          <ac:chgData name="candice Superville" userId="afd42161cd5e85bb" providerId="LiveId" clId="{27431825-977E-41A1-ABBF-87D8EC90ABDD}" dt="2021-05-07T23:37:50.538" v="201" actId="26606"/>
          <ac:spMkLst>
            <pc:docMk/>
            <pc:sldMk cId="2215089166" sldId="265"/>
            <ac:spMk id="3" creationId="{BCA3E1C3-5B85-4275-8F1C-5FD5C3F05430}"/>
          </ac:spMkLst>
        </pc:spChg>
        <pc:spChg chg="add del">
          <ac:chgData name="candice Superville" userId="afd42161cd5e85bb" providerId="LiveId" clId="{27431825-977E-41A1-ABBF-87D8EC90ABDD}" dt="2021-05-07T23:55:59.690" v="431"/>
          <ac:spMkLst>
            <pc:docMk/>
            <pc:sldMk cId="2215089166" sldId="265"/>
            <ac:spMk id="8" creationId="{DBF61EA3-B236-439E-9C0B-340980D56BEE}"/>
          </ac:spMkLst>
        </pc:spChg>
        <pc:spChg chg="add del">
          <ac:chgData name="candice Superville" userId="afd42161cd5e85bb" providerId="LiveId" clId="{27431825-977E-41A1-ABBF-87D8EC90ABDD}" dt="2021-05-07T23:55:59.690" v="431"/>
          <ac:spMkLst>
            <pc:docMk/>
            <pc:sldMk cId="2215089166" sldId="265"/>
            <ac:spMk id="14" creationId="{E659831F-0D9A-4C63-9EBB-8435B85A440F}"/>
          </ac:spMkLst>
        </pc:spChg>
        <pc:grpChg chg="add del">
          <ac:chgData name="candice Superville" userId="afd42161cd5e85bb" providerId="LiveId" clId="{27431825-977E-41A1-ABBF-87D8EC90ABDD}" dt="2021-05-07T23:55:59.690" v="431"/>
          <ac:grpSpMkLst>
            <pc:docMk/>
            <pc:sldMk cId="2215089166" sldId="265"/>
            <ac:grpSpMk id="10" creationId="{28FAF094-D087-493F-8DF9-A486C2D6BBAA}"/>
          </ac:grpSpMkLst>
        </pc:grpChg>
      </pc:sldChg>
      <pc:sldChg chg="addSp delSp modSp mod setBg delDesignElem">
        <pc:chgData name="candice Superville" userId="afd42161cd5e85bb" providerId="LiveId" clId="{27431825-977E-41A1-ABBF-87D8EC90ABDD}" dt="2021-05-07T23:56:35.798" v="440"/>
        <pc:sldMkLst>
          <pc:docMk/>
          <pc:sldMk cId="6850900" sldId="266"/>
        </pc:sldMkLst>
        <pc:spChg chg="mod">
          <ac:chgData name="candice Superville" userId="afd42161cd5e85bb" providerId="LiveId" clId="{27431825-977E-41A1-ABBF-87D8EC90ABDD}" dt="2021-05-07T23:37:46.629" v="200" actId="26606"/>
          <ac:spMkLst>
            <pc:docMk/>
            <pc:sldMk cId="6850900" sldId="266"/>
            <ac:spMk id="2" creationId="{C8D2D8DD-9AEA-42BB-8E0B-E72B2F71A170}"/>
          </ac:spMkLst>
        </pc:spChg>
        <pc:spChg chg="mod">
          <ac:chgData name="candice Superville" userId="afd42161cd5e85bb" providerId="LiveId" clId="{27431825-977E-41A1-ABBF-87D8EC90ABDD}" dt="2021-05-07T23:55:59.690" v="431"/>
          <ac:spMkLst>
            <pc:docMk/>
            <pc:sldMk cId="6850900" sldId="266"/>
            <ac:spMk id="3" creationId="{821BA44D-BEB2-43DD-B966-9B8C6F8B67EE}"/>
          </ac:spMkLst>
        </pc:spChg>
        <pc:spChg chg="add del">
          <ac:chgData name="candice Superville" userId="afd42161cd5e85bb" providerId="LiveId" clId="{27431825-977E-41A1-ABBF-87D8EC90ABDD}" dt="2021-05-07T23:55:59.690" v="431"/>
          <ac:spMkLst>
            <pc:docMk/>
            <pc:sldMk cId="6850900" sldId="266"/>
            <ac:spMk id="8" creationId="{DBF61EA3-B236-439E-9C0B-340980D56BEE}"/>
          </ac:spMkLst>
        </pc:spChg>
        <pc:spChg chg="add del">
          <ac:chgData name="candice Superville" userId="afd42161cd5e85bb" providerId="LiveId" clId="{27431825-977E-41A1-ABBF-87D8EC90ABDD}" dt="2021-05-07T23:55:59.690" v="431"/>
          <ac:spMkLst>
            <pc:docMk/>
            <pc:sldMk cId="6850900" sldId="266"/>
            <ac:spMk id="14" creationId="{E659831F-0D9A-4C63-9EBB-8435B85A440F}"/>
          </ac:spMkLst>
        </pc:spChg>
        <pc:grpChg chg="add del">
          <ac:chgData name="candice Superville" userId="afd42161cd5e85bb" providerId="LiveId" clId="{27431825-977E-41A1-ABBF-87D8EC90ABDD}" dt="2021-05-07T23:55:59.690" v="431"/>
          <ac:grpSpMkLst>
            <pc:docMk/>
            <pc:sldMk cId="6850900" sldId="266"/>
            <ac:grpSpMk id="10" creationId="{28FAF094-D087-493F-8DF9-A486C2D6BBAA}"/>
          </ac:grpSpMkLst>
        </pc:grpChg>
      </pc:sldChg>
      <pc:sldChg chg="addSp delSp modSp mod setBg addAnim delDesignElem">
        <pc:chgData name="candice Superville" userId="afd42161cd5e85bb" providerId="LiveId" clId="{27431825-977E-41A1-ABBF-87D8EC90ABDD}" dt="2021-05-07T23:56:35.798" v="440"/>
        <pc:sldMkLst>
          <pc:docMk/>
          <pc:sldMk cId="3446836899" sldId="267"/>
        </pc:sldMkLst>
        <pc:spChg chg="mod">
          <ac:chgData name="candice Superville" userId="afd42161cd5e85bb" providerId="LiveId" clId="{27431825-977E-41A1-ABBF-87D8EC90ABDD}" dt="2021-05-07T23:37:05.024" v="192" actId="26606"/>
          <ac:spMkLst>
            <pc:docMk/>
            <pc:sldMk cId="3446836899" sldId="267"/>
            <ac:spMk id="2" creationId="{5E07FA3A-40A3-4EF6-893B-BC7CAB9A8604}"/>
          </ac:spMkLst>
        </pc:spChg>
        <pc:spChg chg="mod">
          <ac:chgData name="candice Superville" userId="afd42161cd5e85bb" providerId="LiveId" clId="{27431825-977E-41A1-ABBF-87D8EC90ABDD}" dt="2021-05-07T23:37:05.024" v="192" actId="26606"/>
          <ac:spMkLst>
            <pc:docMk/>
            <pc:sldMk cId="3446836899" sldId="267"/>
            <ac:spMk id="3" creationId="{8E73E35D-8685-42F4-B1C8-EA09079EB312}"/>
          </ac:spMkLst>
        </pc:spChg>
        <pc:spChg chg="add del">
          <ac:chgData name="candice Superville" userId="afd42161cd5e85bb" providerId="LiveId" clId="{27431825-977E-41A1-ABBF-87D8EC90ABDD}" dt="2021-05-07T23:55:59.690" v="431"/>
          <ac:spMkLst>
            <pc:docMk/>
            <pc:sldMk cId="3446836899" sldId="267"/>
            <ac:spMk id="8" creationId="{9095C1F4-AE7F-44E4-8693-40D3D6831140}"/>
          </ac:spMkLst>
        </pc:spChg>
        <pc:spChg chg="add del">
          <ac:chgData name="candice Superville" userId="afd42161cd5e85bb" providerId="LiveId" clId="{27431825-977E-41A1-ABBF-87D8EC90ABDD}" dt="2021-05-07T23:55:59.690" v="431"/>
          <ac:spMkLst>
            <pc:docMk/>
            <pc:sldMk cId="3446836899" sldId="267"/>
            <ac:spMk id="14" creationId="{871AEA07-1E14-44B4-8E55-64EF049CD66F}"/>
          </ac:spMkLst>
        </pc:spChg>
        <pc:grpChg chg="add del">
          <ac:chgData name="candice Superville" userId="afd42161cd5e85bb" providerId="LiveId" clId="{27431825-977E-41A1-ABBF-87D8EC90ABDD}" dt="2021-05-07T23:55:59.690" v="431"/>
          <ac:grpSpMkLst>
            <pc:docMk/>
            <pc:sldMk cId="3446836899" sldId="267"/>
            <ac:grpSpMk id="10" creationId="{8734DDD3-F723-4DD3-8ABE-EC0B2AC87D74}"/>
          </ac:grpSpMkLst>
        </pc:grpChg>
      </pc:sldChg>
      <pc:sldChg chg="addSp delSp modSp mod setBg delDesignElem">
        <pc:chgData name="candice Superville" userId="afd42161cd5e85bb" providerId="LiveId" clId="{27431825-977E-41A1-ABBF-87D8EC90ABDD}" dt="2021-05-07T23:56:35.798" v="440"/>
        <pc:sldMkLst>
          <pc:docMk/>
          <pc:sldMk cId="2932528204" sldId="268"/>
        </pc:sldMkLst>
        <pc:spChg chg="mod">
          <ac:chgData name="candice Superville" userId="afd42161cd5e85bb" providerId="LiveId" clId="{27431825-977E-41A1-ABBF-87D8EC90ABDD}" dt="2021-05-07T23:48:09.927" v="371" actId="26606"/>
          <ac:spMkLst>
            <pc:docMk/>
            <pc:sldMk cId="2932528204" sldId="268"/>
            <ac:spMk id="2" creationId="{A789C549-DEC1-4BE5-89D1-ADD679ABA110}"/>
          </ac:spMkLst>
        </pc:spChg>
        <pc:spChg chg="mod">
          <ac:chgData name="candice Superville" userId="afd42161cd5e85bb" providerId="LiveId" clId="{27431825-977E-41A1-ABBF-87D8EC90ABDD}" dt="2021-05-07T23:55:59.690" v="431"/>
          <ac:spMkLst>
            <pc:docMk/>
            <pc:sldMk cId="2932528204" sldId="268"/>
            <ac:spMk id="3" creationId="{664A4EDD-B5C0-4B24-B4C4-E5F7A8A3E3AD}"/>
          </ac:spMkLst>
        </pc:spChg>
        <pc:spChg chg="add del">
          <ac:chgData name="candice Superville" userId="afd42161cd5e85bb" providerId="LiveId" clId="{27431825-977E-41A1-ABBF-87D8EC90ABDD}" dt="2021-05-07T23:55:59.690" v="431"/>
          <ac:spMkLst>
            <pc:docMk/>
            <pc:sldMk cId="2932528204" sldId="268"/>
            <ac:spMk id="8" creationId="{B6CDA21F-E7AF-4C75-8395-33F58D5B0E45}"/>
          </ac:spMkLst>
        </pc:spChg>
        <pc:spChg chg="add del">
          <ac:chgData name="candice Superville" userId="afd42161cd5e85bb" providerId="LiveId" clId="{27431825-977E-41A1-ABBF-87D8EC90ABDD}" dt="2021-05-07T23:55:59.690" v="431"/>
          <ac:spMkLst>
            <pc:docMk/>
            <pc:sldMk cId="2932528204" sldId="268"/>
            <ac:spMk id="15" creationId="{D5B0017B-2ECA-49AF-B397-DC140825DF8D}"/>
          </ac:spMkLst>
        </pc:spChg>
        <pc:spChg chg="add del">
          <ac:chgData name="candice Superville" userId="afd42161cd5e85bb" providerId="LiveId" clId="{27431825-977E-41A1-ABBF-87D8EC90ABDD}" dt="2021-05-07T23:48:09.927" v="371" actId="26606"/>
          <ac:spMkLst>
            <pc:docMk/>
            <pc:sldMk cId="2932528204" sldId="268"/>
            <ac:spMk id="22" creationId="{C7FA33FF-088D-4F16-95A2-2C64D353DEA8}"/>
          </ac:spMkLst>
        </pc:spChg>
        <pc:spChg chg="add del">
          <ac:chgData name="candice Superville" userId="afd42161cd5e85bb" providerId="LiveId" clId="{27431825-977E-41A1-ABBF-87D8EC90ABDD}" dt="2021-05-07T23:48:09.927" v="371" actId="26606"/>
          <ac:spMkLst>
            <pc:docMk/>
            <pc:sldMk cId="2932528204" sldId="268"/>
            <ac:spMk id="24" creationId="{A376EFB1-01CF-419F-ABF1-2AF02BBFCBD1}"/>
          </ac:spMkLst>
        </pc:spChg>
        <pc:spChg chg="add del">
          <ac:chgData name="candice Superville" userId="afd42161cd5e85bb" providerId="LiveId" clId="{27431825-977E-41A1-ABBF-87D8EC90ABDD}" dt="2021-05-07T23:48:09.927" v="371" actId="26606"/>
          <ac:spMkLst>
            <pc:docMk/>
            <pc:sldMk cId="2932528204" sldId="268"/>
            <ac:spMk id="26" creationId="{FF9DEA15-78BD-4750-AA18-B9F28A6D5AB8}"/>
          </ac:spMkLst>
        </pc:spChg>
        <pc:grpChg chg="add del">
          <ac:chgData name="candice Superville" userId="afd42161cd5e85bb" providerId="LiveId" clId="{27431825-977E-41A1-ABBF-87D8EC90ABDD}" dt="2021-05-07T23:55:59.690" v="431"/>
          <ac:grpSpMkLst>
            <pc:docMk/>
            <pc:sldMk cId="2932528204" sldId="268"/>
            <ac:grpSpMk id="10" creationId="{AE1C45F0-260A-458C-96ED-C1F6D2151219}"/>
          </ac:grpSpMkLst>
        </pc:grpChg>
        <pc:cxnChg chg="add del">
          <ac:chgData name="candice Superville" userId="afd42161cd5e85bb" providerId="LiveId" clId="{27431825-977E-41A1-ABBF-87D8EC90ABDD}" dt="2021-05-07T23:55:59.690" v="431"/>
          <ac:cxnSpMkLst>
            <pc:docMk/>
            <pc:sldMk cId="2932528204" sldId="268"/>
            <ac:cxnSpMk id="17" creationId="{6CF1BAF6-AD41-4082-B212-8A1F9A2E8779}"/>
          </ac:cxnSpMkLst>
        </pc:cxnChg>
      </pc:sldChg>
      <pc:sldChg chg="addSp delSp modSp add del mod setBg delDesignElem">
        <pc:chgData name="candice Superville" userId="afd42161cd5e85bb" providerId="LiveId" clId="{27431825-977E-41A1-ABBF-87D8EC90ABDD}" dt="2021-05-07T23:56:35.798" v="440"/>
        <pc:sldMkLst>
          <pc:docMk/>
          <pc:sldMk cId="2732116881" sldId="269"/>
        </pc:sldMkLst>
        <pc:spChg chg="mod">
          <ac:chgData name="candice Superville" userId="afd42161cd5e85bb" providerId="LiveId" clId="{27431825-977E-41A1-ABBF-87D8EC90ABDD}" dt="2021-05-07T23:36:15.425" v="190" actId="26606"/>
          <ac:spMkLst>
            <pc:docMk/>
            <pc:sldMk cId="2732116881" sldId="269"/>
            <ac:spMk id="2" creationId="{1A1C8CEB-8D94-46CA-AE1F-0348D27F9768}"/>
          </ac:spMkLst>
        </pc:spChg>
        <pc:spChg chg="del">
          <ac:chgData name="candice Superville" userId="afd42161cd5e85bb" providerId="LiveId" clId="{27431825-977E-41A1-ABBF-87D8EC90ABDD}" dt="2021-05-07T23:32:09.717" v="160" actId="26606"/>
          <ac:spMkLst>
            <pc:docMk/>
            <pc:sldMk cId="2732116881" sldId="269"/>
            <ac:spMk id="16" creationId="{823AC064-BC96-4F32-8AE1-B2FD38754823}"/>
          </ac:spMkLst>
        </pc:spChg>
        <pc:spChg chg="add del">
          <ac:chgData name="candice Superville" userId="afd42161cd5e85bb" providerId="LiveId" clId="{27431825-977E-41A1-ABBF-87D8EC90ABDD}" dt="2021-05-07T23:36:15.425" v="190" actId="26606"/>
          <ac:spMkLst>
            <pc:docMk/>
            <pc:sldMk cId="2732116881" sldId="269"/>
            <ac:spMk id="25" creationId="{78BA5F19-D5E1-4ECC-BEC2-DF7AEDFD7C50}"/>
          </ac:spMkLst>
        </pc:spChg>
        <pc:spChg chg="add del">
          <ac:chgData name="candice Superville" userId="afd42161cd5e85bb" providerId="LiveId" clId="{27431825-977E-41A1-ABBF-87D8EC90ABDD}" dt="2021-05-07T23:36:15.425" v="190" actId="26606"/>
          <ac:spMkLst>
            <pc:docMk/>
            <pc:sldMk cId="2732116881" sldId="269"/>
            <ac:spMk id="27" creationId="{BB4D578A-F2C4-4EA9-A811-B48E66D63696}"/>
          </ac:spMkLst>
        </pc:spChg>
        <pc:spChg chg="add del">
          <ac:chgData name="candice Superville" userId="afd42161cd5e85bb" providerId="LiveId" clId="{27431825-977E-41A1-ABBF-87D8EC90ABDD}" dt="2021-05-07T23:55:59.690" v="431"/>
          <ac:spMkLst>
            <pc:docMk/>
            <pc:sldMk cId="2732116881" sldId="269"/>
            <ac:spMk id="32" creationId="{71EC1228-8B00-4D31-8616-AAB846D68CEF}"/>
          </ac:spMkLst>
        </pc:spChg>
        <pc:spChg chg="add del">
          <ac:chgData name="candice Superville" userId="afd42161cd5e85bb" providerId="LiveId" clId="{27431825-977E-41A1-ABBF-87D8EC90ABDD}" dt="2021-05-07T23:55:59.690" v="431"/>
          <ac:spMkLst>
            <pc:docMk/>
            <pc:sldMk cId="2732116881" sldId="269"/>
            <ac:spMk id="34" creationId="{99413ED5-9ED4-4772-BCE4-2BCAE6B12E35}"/>
          </ac:spMkLst>
        </pc:spChg>
        <pc:spChg chg="add del">
          <ac:chgData name="candice Superville" userId="afd42161cd5e85bb" providerId="LiveId" clId="{27431825-977E-41A1-ABBF-87D8EC90ABDD}" dt="2021-05-07T23:55:59.690" v="431"/>
          <ac:spMkLst>
            <pc:docMk/>
            <pc:sldMk cId="2732116881" sldId="269"/>
            <ac:spMk id="36" creationId="{04357C93-F0CB-4A1C-8F77-4E9063789819}"/>
          </ac:spMkLst>
        </pc:spChg>
        <pc:spChg chg="add del">
          <ac:chgData name="candice Superville" userId="afd42161cd5e85bb" providerId="LiveId" clId="{27431825-977E-41A1-ABBF-87D8EC90ABDD}" dt="2021-05-07T23:55:59.690" v="431"/>
          <ac:spMkLst>
            <pc:docMk/>
            <pc:sldMk cId="2732116881" sldId="269"/>
            <ac:spMk id="38" creationId="{90F533E9-6690-41A8-A372-4C6C622D028D}"/>
          </ac:spMkLst>
        </pc:spChg>
        <pc:picChg chg="mod">
          <ac:chgData name="candice Superville" userId="afd42161cd5e85bb" providerId="LiveId" clId="{27431825-977E-41A1-ABBF-87D8EC90ABDD}" dt="2021-05-07T23:36:15.425" v="190" actId="26606"/>
          <ac:picMkLst>
            <pc:docMk/>
            <pc:sldMk cId="2732116881" sldId="269"/>
            <ac:picMk id="9" creationId="{F8315B65-72EB-468E-8464-D4E22F9A6C3B}"/>
          </ac:picMkLst>
        </pc:picChg>
        <pc:picChg chg="mod">
          <ac:chgData name="candice Superville" userId="afd42161cd5e85bb" providerId="LiveId" clId="{27431825-977E-41A1-ABBF-87D8EC90ABDD}" dt="2021-05-07T23:36:15.425" v="190" actId="26606"/>
          <ac:picMkLst>
            <pc:docMk/>
            <pc:sldMk cId="2732116881" sldId="269"/>
            <ac:picMk id="11" creationId="{5150EEA8-E7CB-4E74-A5CB-5786363813C2}"/>
          </ac:picMkLst>
        </pc:picChg>
        <pc:cxnChg chg="del">
          <ac:chgData name="candice Superville" userId="afd42161cd5e85bb" providerId="LiveId" clId="{27431825-977E-41A1-ABBF-87D8EC90ABDD}" dt="2021-05-07T23:32:09.717" v="160" actId="26606"/>
          <ac:cxnSpMkLst>
            <pc:docMk/>
            <pc:sldMk cId="2732116881" sldId="269"/>
            <ac:cxnSpMk id="18" creationId="{7E7C77BC-7138-40B1-A15B-20F57A494629}"/>
          </ac:cxnSpMkLst>
        </pc:cxnChg>
        <pc:cxnChg chg="del">
          <ac:chgData name="candice Superville" userId="afd42161cd5e85bb" providerId="LiveId" clId="{27431825-977E-41A1-ABBF-87D8EC90ABDD}" dt="2021-05-07T23:32:09.717" v="160" actId="26606"/>
          <ac:cxnSpMkLst>
            <pc:docMk/>
            <pc:sldMk cId="2732116881" sldId="269"/>
            <ac:cxnSpMk id="20" creationId="{DB146403-F3D6-484B-B2ED-97F9565D0370}"/>
          </ac:cxnSpMkLst>
        </pc:cxnChg>
      </pc:sldChg>
      <pc:sldChg chg="addSp delSp modSp mod setBg delDesignElem">
        <pc:chgData name="candice Superville" userId="afd42161cd5e85bb" providerId="LiveId" clId="{27431825-977E-41A1-ABBF-87D8EC90ABDD}" dt="2021-05-07T23:56:35.798" v="440"/>
        <pc:sldMkLst>
          <pc:docMk/>
          <pc:sldMk cId="1621822786" sldId="270"/>
        </pc:sldMkLst>
        <pc:spChg chg="mod ord">
          <ac:chgData name="candice Superville" userId="afd42161cd5e85bb" providerId="LiveId" clId="{27431825-977E-41A1-ABBF-87D8EC90ABDD}" dt="2021-05-07T23:55:59.690" v="431"/>
          <ac:spMkLst>
            <pc:docMk/>
            <pc:sldMk cId="1621822786" sldId="270"/>
            <ac:spMk id="2" creationId="{F0482D30-A9D6-4D96-9BD2-F497A6827B18}"/>
          </ac:spMkLst>
        </pc:spChg>
        <pc:spChg chg="add del">
          <ac:chgData name="candice Superville" userId="afd42161cd5e85bb" providerId="LiveId" clId="{27431825-977E-41A1-ABBF-87D8EC90ABDD}" dt="2021-05-07T23:36:09.328" v="189" actId="26606"/>
          <ac:spMkLst>
            <pc:docMk/>
            <pc:sldMk cId="1621822786" sldId="270"/>
            <ac:spMk id="12" creationId="{53F29798-D584-4792-9B62-3F5F5C36D619}"/>
          </ac:spMkLst>
        </pc:spChg>
        <pc:spChg chg="add del">
          <ac:chgData name="candice Superville" userId="afd42161cd5e85bb" providerId="LiveId" clId="{27431825-977E-41A1-ABBF-87D8EC90ABDD}" dt="2021-05-07T23:32:59.905" v="166" actId="26606"/>
          <ac:spMkLst>
            <pc:docMk/>
            <pc:sldMk cId="1621822786" sldId="270"/>
            <ac:spMk id="14" creationId="{31AA1E1C-DA67-488F-A983-F3ABD792C3BE}"/>
          </ac:spMkLst>
        </pc:spChg>
        <pc:spChg chg="add del">
          <ac:chgData name="candice Superville" userId="afd42161cd5e85bb" providerId="LiveId" clId="{27431825-977E-41A1-ABBF-87D8EC90ABDD}" dt="2021-05-07T23:32:59.905" v="166" actId="26606"/>
          <ac:spMkLst>
            <pc:docMk/>
            <pc:sldMk cId="1621822786" sldId="270"/>
            <ac:spMk id="15" creationId="{086AFD1D-0853-411E-8130-FF867E71A2B0}"/>
          </ac:spMkLst>
        </pc:spChg>
        <pc:spChg chg="add del">
          <ac:chgData name="candice Superville" userId="afd42161cd5e85bb" providerId="LiveId" clId="{27431825-977E-41A1-ABBF-87D8EC90ABDD}" dt="2021-05-07T23:32:59.905" v="166" actId="26606"/>
          <ac:spMkLst>
            <pc:docMk/>
            <pc:sldMk cId="1621822786" sldId="270"/>
            <ac:spMk id="16" creationId="{EAD7E7B8-AA45-4F77-BF30-BBED9313257A}"/>
          </ac:spMkLst>
        </pc:spChg>
        <pc:spChg chg="add del">
          <ac:chgData name="candice Superville" userId="afd42161cd5e85bb" providerId="LiveId" clId="{27431825-977E-41A1-ABBF-87D8EC90ABDD}" dt="2021-05-07T23:32:41.312" v="162" actId="26606"/>
          <ac:spMkLst>
            <pc:docMk/>
            <pc:sldMk cId="1621822786" sldId="270"/>
            <ac:spMk id="17" creationId="{31AA1E1C-DA67-488F-A983-F3ABD792C3BE}"/>
          </ac:spMkLst>
        </pc:spChg>
        <pc:spChg chg="add del">
          <ac:chgData name="candice Superville" userId="afd42161cd5e85bb" providerId="LiveId" clId="{27431825-977E-41A1-ABBF-87D8EC90ABDD}" dt="2021-05-07T23:32:59.905" v="166" actId="26606"/>
          <ac:spMkLst>
            <pc:docMk/>
            <pc:sldMk cId="1621822786" sldId="270"/>
            <ac:spMk id="18" creationId="{0626625D-ED63-4E15-AC54-D7D501150BB2}"/>
          </ac:spMkLst>
        </pc:spChg>
        <pc:spChg chg="add del">
          <ac:chgData name="candice Superville" userId="afd42161cd5e85bb" providerId="LiveId" clId="{27431825-977E-41A1-ABBF-87D8EC90ABDD}" dt="2021-05-07T23:32:41.312" v="162" actId="26606"/>
          <ac:spMkLst>
            <pc:docMk/>
            <pc:sldMk cId="1621822786" sldId="270"/>
            <ac:spMk id="19" creationId="{086AFD1D-0853-411E-8130-FF867E71A2B0}"/>
          </ac:spMkLst>
        </pc:spChg>
        <pc:spChg chg="add del">
          <ac:chgData name="candice Superville" userId="afd42161cd5e85bb" providerId="LiveId" clId="{27431825-977E-41A1-ABBF-87D8EC90ABDD}" dt="2021-05-07T23:34:12.917" v="168" actId="26606"/>
          <ac:spMkLst>
            <pc:docMk/>
            <pc:sldMk cId="1621822786" sldId="270"/>
            <ac:spMk id="20" creationId="{62245F03-66D5-45EC-A0B5-90E656B114D0}"/>
          </ac:spMkLst>
        </pc:spChg>
        <pc:spChg chg="add del">
          <ac:chgData name="candice Superville" userId="afd42161cd5e85bb" providerId="LiveId" clId="{27431825-977E-41A1-ABBF-87D8EC90ABDD}" dt="2021-05-07T23:32:41.312" v="162" actId="26606"/>
          <ac:spMkLst>
            <pc:docMk/>
            <pc:sldMk cId="1621822786" sldId="270"/>
            <ac:spMk id="21" creationId="{EAD7E7B8-AA45-4F77-BF30-BBED9313257A}"/>
          </ac:spMkLst>
        </pc:spChg>
        <pc:spChg chg="add del">
          <ac:chgData name="candice Superville" userId="afd42161cd5e85bb" providerId="LiveId" clId="{27431825-977E-41A1-ABBF-87D8EC90ABDD}" dt="2021-05-07T23:34:12.917" v="168" actId="26606"/>
          <ac:spMkLst>
            <pc:docMk/>
            <pc:sldMk cId="1621822786" sldId="270"/>
            <ac:spMk id="22" creationId="{EB2DCC78-9962-49FE-9691-A391B5AA8258}"/>
          </ac:spMkLst>
        </pc:spChg>
        <pc:spChg chg="add del">
          <ac:chgData name="candice Superville" userId="afd42161cd5e85bb" providerId="LiveId" clId="{27431825-977E-41A1-ABBF-87D8EC90ABDD}" dt="2021-05-07T23:32:41.312" v="162" actId="26606"/>
          <ac:spMkLst>
            <pc:docMk/>
            <pc:sldMk cId="1621822786" sldId="270"/>
            <ac:spMk id="23" creationId="{0626625D-ED63-4E15-AC54-D7D501150BB2}"/>
          </ac:spMkLst>
        </pc:spChg>
        <pc:spChg chg="add del">
          <ac:chgData name="candice Superville" userId="afd42161cd5e85bb" providerId="LiveId" clId="{27431825-977E-41A1-ABBF-87D8EC90ABDD}" dt="2021-05-07T23:35:28.982" v="180" actId="26606"/>
          <ac:spMkLst>
            <pc:docMk/>
            <pc:sldMk cId="1621822786" sldId="270"/>
            <ac:spMk id="24" creationId="{86FC9B80-93C7-4A8E-80F9-67E218482049}"/>
          </ac:spMkLst>
        </pc:spChg>
        <pc:spChg chg="add del">
          <ac:chgData name="candice Superville" userId="afd42161cd5e85bb" providerId="LiveId" clId="{27431825-977E-41A1-ABBF-87D8EC90ABDD}" dt="2021-05-07T23:35:28.982" v="180" actId="26606"/>
          <ac:spMkLst>
            <pc:docMk/>
            <pc:sldMk cId="1621822786" sldId="270"/>
            <ac:spMk id="25" creationId="{746397E0-ADFC-4B92-B60C-7861F02100CA}"/>
          </ac:spMkLst>
        </pc:spChg>
        <pc:spChg chg="add del">
          <ac:chgData name="candice Superville" userId="afd42161cd5e85bb" providerId="LiveId" clId="{27431825-977E-41A1-ABBF-87D8EC90ABDD}" dt="2021-05-07T23:35:28.982" v="180" actId="26606"/>
          <ac:spMkLst>
            <pc:docMk/>
            <pc:sldMk cId="1621822786" sldId="270"/>
            <ac:spMk id="26" creationId="{A1D39D31-4CCD-4B76-9350-5B4F35B7E503}"/>
          </ac:spMkLst>
        </pc:spChg>
        <pc:spChg chg="add del">
          <ac:chgData name="candice Superville" userId="afd42161cd5e85bb" providerId="LiveId" clId="{27431825-977E-41A1-ABBF-87D8EC90ABDD}" dt="2021-05-07T23:35:28.982" v="180" actId="26606"/>
          <ac:spMkLst>
            <pc:docMk/>
            <pc:sldMk cId="1621822786" sldId="270"/>
            <ac:spMk id="27" creationId="{85306E64-E868-4378-9486-393C92BC8B71}"/>
          </ac:spMkLst>
        </pc:spChg>
        <pc:spChg chg="add del mod">
          <ac:chgData name="candice Superville" userId="afd42161cd5e85bb" providerId="LiveId" clId="{27431825-977E-41A1-ABBF-87D8EC90ABDD}" dt="2021-05-07T23:35:28.982" v="180" actId="26606"/>
          <ac:spMkLst>
            <pc:docMk/>
            <pc:sldMk cId="1621822786" sldId="270"/>
            <ac:spMk id="28" creationId="{2839CE2A-20E2-40A6-991A-CB4C49F72132}"/>
          </ac:spMkLst>
        </pc:spChg>
        <pc:spChg chg="add del">
          <ac:chgData name="candice Superville" userId="afd42161cd5e85bb" providerId="LiveId" clId="{27431825-977E-41A1-ABBF-87D8EC90ABDD}" dt="2021-05-07T23:35:45.969" v="182" actId="26606"/>
          <ac:spMkLst>
            <pc:docMk/>
            <pc:sldMk cId="1621822786" sldId="270"/>
            <ac:spMk id="29" creationId="{71EC1228-8B00-4D31-8616-AAB846D68CEF}"/>
          </ac:spMkLst>
        </pc:spChg>
        <pc:spChg chg="add del">
          <ac:chgData name="candice Superville" userId="afd42161cd5e85bb" providerId="LiveId" clId="{27431825-977E-41A1-ABBF-87D8EC90ABDD}" dt="2021-05-07T23:35:45.969" v="182" actId="26606"/>
          <ac:spMkLst>
            <pc:docMk/>
            <pc:sldMk cId="1621822786" sldId="270"/>
            <ac:spMk id="30" creationId="{99413ED5-9ED4-4772-BCE4-2BCAE6B12E35}"/>
          </ac:spMkLst>
        </pc:spChg>
        <pc:spChg chg="add del">
          <ac:chgData name="candice Superville" userId="afd42161cd5e85bb" providerId="LiveId" clId="{27431825-977E-41A1-ABBF-87D8EC90ABDD}" dt="2021-05-07T23:35:45.969" v="182" actId="26606"/>
          <ac:spMkLst>
            <pc:docMk/>
            <pc:sldMk cId="1621822786" sldId="270"/>
            <ac:spMk id="31" creationId="{04357C93-F0CB-4A1C-8F77-4E9063789819}"/>
          </ac:spMkLst>
        </pc:spChg>
        <pc:spChg chg="add del">
          <ac:chgData name="candice Superville" userId="afd42161cd5e85bb" providerId="LiveId" clId="{27431825-977E-41A1-ABBF-87D8EC90ABDD}" dt="2021-05-07T23:35:45.969" v="182" actId="26606"/>
          <ac:spMkLst>
            <pc:docMk/>
            <pc:sldMk cId="1621822786" sldId="270"/>
            <ac:spMk id="32" creationId="{90F533E9-6690-41A8-A372-4C6C622D028D}"/>
          </ac:spMkLst>
        </pc:spChg>
        <pc:spChg chg="add del">
          <ac:chgData name="candice Superville" userId="afd42161cd5e85bb" providerId="LiveId" clId="{27431825-977E-41A1-ABBF-87D8EC90ABDD}" dt="2021-05-07T23:35:49.815" v="184" actId="26606"/>
          <ac:spMkLst>
            <pc:docMk/>
            <pc:sldMk cId="1621822786" sldId="270"/>
            <ac:spMk id="34" creationId="{31AA1E1C-DA67-488F-A983-F3ABD792C3BE}"/>
          </ac:spMkLst>
        </pc:spChg>
        <pc:spChg chg="add del">
          <ac:chgData name="candice Superville" userId="afd42161cd5e85bb" providerId="LiveId" clId="{27431825-977E-41A1-ABBF-87D8EC90ABDD}" dt="2021-05-07T23:35:49.815" v="184" actId="26606"/>
          <ac:spMkLst>
            <pc:docMk/>
            <pc:sldMk cId="1621822786" sldId="270"/>
            <ac:spMk id="35" creationId="{086AFD1D-0853-411E-8130-FF867E71A2B0}"/>
          </ac:spMkLst>
        </pc:spChg>
        <pc:spChg chg="add del">
          <ac:chgData name="candice Superville" userId="afd42161cd5e85bb" providerId="LiveId" clId="{27431825-977E-41A1-ABBF-87D8EC90ABDD}" dt="2021-05-07T23:35:49.815" v="184" actId="26606"/>
          <ac:spMkLst>
            <pc:docMk/>
            <pc:sldMk cId="1621822786" sldId="270"/>
            <ac:spMk id="36" creationId="{EAD7E7B8-AA45-4F77-BF30-BBED9313257A}"/>
          </ac:spMkLst>
        </pc:spChg>
        <pc:spChg chg="add del">
          <ac:chgData name="candice Superville" userId="afd42161cd5e85bb" providerId="LiveId" clId="{27431825-977E-41A1-ABBF-87D8EC90ABDD}" dt="2021-05-07T23:35:49.815" v="184" actId="26606"/>
          <ac:spMkLst>
            <pc:docMk/>
            <pc:sldMk cId="1621822786" sldId="270"/>
            <ac:spMk id="37" creationId="{0626625D-ED63-4E15-AC54-D7D501150BB2}"/>
          </ac:spMkLst>
        </pc:spChg>
        <pc:spChg chg="add del">
          <ac:chgData name="candice Superville" userId="afd42161cd5e85bb" providerId="LiveId" clId="{27431825-977E-41A1-ABBF-87D8EC90ABDD}" dt="2021-05-07T23:35:53.057" v="186" actId="26606"/>
          <ac:spMkLst>
            <pc:docMk/>
            <pc:sldMk cId="1621822786" sldId="270"/>
            <ac:spMk id="39" creationId="{71EC1228-8B00-4D31-8616-AAB846D68CEF}"/>
          </ac:spMkLst>
        </pc:spChg>
        <pc:spChg chg="add del">
          <ac:chgData name="candice Superville" userId="afd42161cd5e85bb" providerId="LiveId" clId="{27431825-977E-41A1-ABBF-87D8EC90ABDD}" dt="2021-05-07T23:35:53.057" v="186" actId="26606"/>
          <ac:spMkLst>
            <pc:docMk/>
            <pc:sldMk cId="1621822786" sldId="270"/>
            <ac:spMk id="40" creationId="{99413ED5-9ED4-4772-BCE4-2BCAE6B12E35}"/>
          </ac:spMkLst>
        </pc:spChg>
        <pc:spChg chg="add del">
          <ac:chgData name="candice Superville" userId="afd42161cd5e85bb" providerId="LiveId" clId="{27431825-977E-41A1-ABBF-87D8EC90ABDD}" dt="2021-05-07T23:35:53.057" v="186" actId="26606"/>
          <ac:spMkLst>
            <pc:docMk/>
            <pc:sldMk cId="1621822786" sldId="270"/>
            <ac:spMk id="41" creationId="{04357C93-F0CB-4A1C-8F77-4E9063789819}"/>
          </ac:spMkLst>
        </pc:spChg>
        <pc:spChg chg="add del">
          <ac:chgData name="candice Superville" userId="afd42161cd5e85bb" providerId="LiveId" clId="{27431825-977E-41A1-ABBF-87D8EC90ABDD}" dt="2021-05-07T23:35:53.057" v="186" actId="26606"/>
          <ac:spMkLst>
            <pc:docMk/>
            <pc:sldMk cId="1621822786" sldId="270"/>
            <ac:spMk id="42" creationId="{90F533E9-6690-41A8-A372-4C6C622D028D}"/>
          </ac:spMkLst>
        </pc:spChg>
        <pc:spChg chg="add del">
          <ac:chgData name="candice Superville" userId="afd42161cd5e85bb" providerId="LiveId" clId="{27431825-977E-41A1-ABBF-87D8EC90ABDD}" dt="2021-05-07T23:36:09.321" v="188" actId="26606"/>
          <ac:spMkLst>
            <pc:docMk/>
            <pc:sldMk cId="1621822786" sldId="270"/>
            <ac:spMk id="44" creationId="{31AA1E1C-DA67-488F-A983-F3ABD792C3BE}"/>
          </ac:spMkLst>
        </pc:spChg>
        <pc:spChg chg="add del">
          <ac:chgData name="candice Superville" userId="afd42161cd5e85bb" providerId="LiveId" clId="{27431825-977E-41A1-ABBF-87D8EC90ABDD}" dt="2021-05-07T23:36:09.321" v="188" actId="26606"/>
          <ac:spMkLst>
            <pc:docMk/>
            <pc:sldMk cId="1621822786" sldId="270"/>
            <ac:spMk id="45" creationId="{086AFD1D-0853-411E-8130-FF867E71A2B0}"/>
          </ac:spMkLst>
        </pc:spChg>
        <pc:spChg chg="add del">
          <ac:chgData name="candice Superville" userId="afd42161cd5e85bb" providerId="LiveId" clId="{27431825-977E-41A1-ABBF-87D8EC90ABDD}" dt="2021-05-07T23:36:09.321" v="188" actId="26606"/>
          <ac:spMkLst>
            <pc:docMk/>
            <pc:sldMk cId="1621822786" sldId="270"/>
            <ac:spMk id="46" creationId="{EAD7E7B8-AA45-4F77-BF30-BBED9313257A}"/>
          </ac:spMkLst>
        </pc:spChg>
        <pc:spChg chg="add del">
          <ac:chgData name="candice Superville" userId="afd42161cd5e85bb" providerId="LiveId" clId="{27431825-977E-41A1-ABBF-87D8EC90ABDD}" dt="2021-05-07T23:36:09.321" v="188" actId="26606"/>
          <ac:spMkLst>
            <pc:docMk/>
            <pc:sldMk cId="1621822786" sldId="270"/>
            <ac:spMk id="47" creationId="{0626625D-ED63-4E15-AC54-D7D501150BB2}"/>
          </ac:spMkLst>
        </pc:spChg>
        <pc:spChg chg="add del">
          <ac:chgData name="candice Superville" userId="afd42161cd5e85bb" providerId="LiveId" clId="{27431825-977E-41A1-ABBF-87D8EC90ABDD}" dt="2021-05-07T23:45:41.026" v="233" actId="26606"/>
          <ac:spMkLst>
            <pc:docMk/>
            <pc:sldMk cId="1621822786" sldId="270"/>
            <ac:spMk id="49" creationId="{71EC1228-8B00-4D31-8616-AAB846D68CEF}"/>
          </ac:spMkLst>
        </pc:spChg>
        <pc:spChg chg="add del">
          <ac:chgData name="candice Superville" userId="afd42161cd5e85bb" providerId="LiveId" clId="{27431825-977E-41A1-ABBF-87D8EC90ABDD}" dt="2021-05-07T23:45:41.026" v="233" actId="26606"/>
          <ac:spMkLst>
            <pc:docMk/>
            <pc:sldMk cId="1621822786" sldId="270"/>
            <ac:spMk id="50" creationId="{99413ED5-9ED4-4772-BCE4-2BCAE6B12E35}"/>
          </ac:spMkLst>
        </pc:spChg>
        <pc:spChg chg="add del">
          <ac:chgData name="candice Superville" userId="afd42161cd5e85bb" providerId="LiveId" clId="{27431825-977E-41A1-ABBF-87D8EC90ABDD}" dt="2021-05-07T23:45:41.026" v="233" actId="26606"/>
          <ac:spMkLst>
            <pc:docMk/>
            <pc:sldMk cId="1621822786" sldId="270"/>
            <ac:spMk id="51" creationId="{04357C93-F0CB-4A1C-8F77-4E9063789819}"/>
          </ac:spMkLst>
        </pc:spChg>
        <pc:spChg chg="add del">
          <ac:chgData name="candice Superville" userId="afd42161cd5e85bb" providerId="LiveId" clId="{27431825-977E-41A1-ABBF-87D8EC90ABDD}" dt="2021-05-07T23:45:41.026" v="233" actId="26606"/>
          <ac:spMkLst>
            <pc:docMk/>
            <pc:sldMk cId="1621822786" sldId="270"/>
            <ac:spMk id="52" creationId="{90F533E9-6690-41A8-A372-4C6C622D028D}"/>
          </ac:spMkLst>
        </pc:spChg>
        <pc:spChg chg="add del">
          <ac:chgData name="candice Superville" userId="afd42161cd5e85bb" providerId="LiveId" clId="{27431825-977E-41A1-ABBF-87D8EC90ABDD}" dt="2021-05-07T23:55:59.690" v="431"/>
          <ac:spMkLst>
            <pc:docMk/>
            <pc:sldMk cId="1621822786" sldId="270"/>
            <ac:spMk id="57" creationId="{765F4110-C0FC-4D61-ACD2-A7C950EAE908}"/>
          </ac:spMkLst>
        </pc:spChg>
        <pc:picChg chg="del">
          <ac:chgData name="candice Superville" userId="afd42161cd5e85bb" providerId="LiveId" clId="{27431825-977E-41A1-ABBF-87D8EC90ABDD}" dt="2021-05-07T23:42:49.966" v="211"/>
          <ac:picMkLst>
            <pc:docMk/>
            <pc:sldMk cId="1621822786" sldId="270"/>
            <ac:picMk id="3" creationId="{B3BF2D16-7517-494A-B7C5-6AC7EE84DEF7}"/>
          </ac:picMkLst>
        </pc:picChg>
        <pc:picChg chg="mod ord">
          <ac:chgData name="candice Superville" userId="afd42161cd5e85bb" providerId="LiveId" clId="{27431825-977E-41A1-ABBF-87D8EC90ABDD}" dt="2021-05-07T23:45:41.026" v="233" actId="26606"/>
          <ac:picMkLst>
            <pc:docMk/>
            <pc:sldMk cId="1621822786" sldId="270"/>
            <ac:picMk id="5" creationId="{D7F160F8-99F1-4362-A751-E247BA192129}"/>
          </ac:picMkLst>
        </pc:picChg>
        <pc:picChg chg="mod ord">
          <ac:chgData name="candice Superville" userId="afd42161cd5e85bb" providerId="LiveId" clId="{27431825-977E-41A1-ABBF-87D8EC90ABDD}" dt="2021-05-07T23:45:41.026" v="233" actId="26606"/>
          <ac:picMkLst>
            <pc:docMk/>
            <pc:sldMk cId="1621822786" sldId="270"/>
            <ac:picMk id="7" creationId="{81E9B638-46AB-4230-8DD5-45A8C8ED8EE1}"/>
          </ac:picMkLst>
        </pc:picChg>
        <pc:cxnChg chg="add del">
          <ac:chgData name="candice Superville" userId="afd42161cd5e85bb" providerId="LiveId" clId="{27431825-977E-41A1-ABBF-87D8EC90ABDD}" dt="2021-05-07T23:55:59.690" v="431"/>
          <ac:cxnSpMkLst>
            <pc:docMk/>
            <pc:sldMk cId="1621822786" sldId="270"/>
            <ac:cxnSpMk id="59" creationId="{CC94CBDB-A76C-499E-95AB-C0A049E3154E}"/>
          </ac:cxnSpMkLst>
        </pc:cxnChg>
      </pc:sldChg>
      <pc:sldChg chg="addSp delSp modSp mod setBg delDesignElem">
        <pc:chgData name="candice Superville" userId="afd42161cd5e85bb" providerId="LiveId" clId="{27431825-977E-41A1-ABBF-87D8EC90ABDD}" dt="2021-05-07T23:56:35.798" v="440"/>
        <pc:sldMkLst>
          <pc:docMk/>
          <pc:sldMk cId="843275274" sldId="271"/>
        </pc:sldMkLst>
        <pc:spChg chg="mod">
          <ac:chgData name="candice Superville" userId="afd42161cd5e85bb" providerId="LiveId" clId="{27431825-977E-41A1-ABBF-87D8EC90ABDD}" dt="2021-05-07T23:46:06.041" v="235" actId="26606"/>
          <ac:spMkLst>
            <pc:docMk/>
            <pc:sldMk cId="843275274" sldId="271"/>
            <ac:spMk id="2" creationId="{5CF61F94-957F-4F07-BB13-B58C5C52C028}"/>
          </ac:spMkLst>
        </pc:spChg>
        <pc:spChg chg="add del">
          <ac:chgData name="candice Superville" userId="afd42161cd5e85bb" providerId="LiveId" clId="{27431825-977E-41A1-ABBF-87D8EC90ABDD}" dt="2021-05-07T23:46:06.041" v="235" actId="26606"/>
          <ac:spMkLst>
            <pc:docMk/>
            <pc:sldMk cId="843275274" sldId="271"/>
            <ac:spMk id="3" creationId="{F7C368BB-4161-401F-91B0-E89F177AE274}"/>
          </ac:spMkLst>
        </pc:spChg>
        <pc:spChg chg="add del">
          <ac:chgData name="candice Superville" userId="afd42161cd5e85bb" providerId="LiveId" clId="{27431825-977E-41A1-ABBF-87D8EC90ABDD}" dt="2021-05-07T23:55:59.690" v="431"/>
          <ac:spMkLst>
            <pc:docMk/>
            <pc:sldMk cId="843275274" sldId="271"/>
            <ac:spMk id="6" creationId="{56E9B3E6-E277-4D68-BA48-9CB43FFBD6E2}"/>
          </ac:spMkLst>
        </pc:spChg>
        <pc:spChg chg="add del">
          <ac:chgData name="candice Superville" userId="afd42161cd5e85bb" providerId="LiveId" clId="{27431825-977E-41A1-ABBF-87D8EC90ABDD}" dt="2021-05-07T23:55:59.690" v="431"/>
          <ac:spMkLst>
            <pc:docMk/>
            <pc:sldMk cId="843275274" sldId="271"/>
            <ac:spMk id="8" creationId="{D5B0017B-2ECA-49AF-B397-DC140825DF8D}"/>
          </ac:spMkLst>
        </pc:spChg>
        <pc:spChg chg="add del">
          <ac:chgData name="candice Superville" userId="afd42161cd5e85bb" providerId="LiveId" clId="{27431825-977E-41A1-ABBF-87D8EC90ABDD}" dt="2021-05-07T23:42:20.094" v="210" actId="26606"/>
          <ac:spMkLst>
            <pc:docMk/>
            <pc:sldMk cId="843275274" sldId="271"/>
            <ac:spMk id="9" creationId="{56E9B3E6-E277-4D68-BA48-9CB43FFBD6E2}"/>
          </ac:spMkLst>
        </pc:spChg>
        <pc:spChg chg="add del">
          <ac:chgData name="candice Superville" userId="afd42161cd5e85bb" providerId="LiveId" clId="{27431825-977E-41A1-ABBF-87D8EC90ABDD}" dt="2021-05-07T23:42:20.094" v="210" actId="26606"/>
          <ac:spMkLst>
            <pc:docMk/>
            <pc:sldMk cId="843275274" sldId="271"/>
            <ac:spMk id="16" creationId="{D5B0017B-2ECA-49AF-B397-DC140825DF8D}"/>
          </ac:spMkLst>
        </pc:spChg>
        <pc:grpChg chg="add del">
          <ac:chgData name="candice Superville" userId="afd42161cd5e85bb" providerId="LiveId" clId="{27431825-977E-41A1-ABBF-87D8EC90ABDD}" dt="2021-05-07T23:55:59.690" v="431"/>
          <ac:grpSpMkLst>
            <pc:docMk/>
            <pc:sldMk cId="843275274" sldId="271"/>
            <ac:grpSpMk id="7" creationId="{AE1C45F0-260A-458C-96ED-C1F6D2151219}"/>
          </ac:grpSpMkLst>
        </pc:grpChg>
        <pc:grpChg chg="add del">
          <ac:chgData name="candice Superville" userId="afd42161cd5e85bb" providerId="LiveId" clId="{27431825-977E-41A1-ABBF-87D8EC90ABDD}" dt="2021-05-07T23:42:20.094" v="210" actId="26606"/>
          <ac:grpSpMkLst>
            <pc:docMk/>
            <pc:sldMk cId="843275274" sldId="271"/>
            <ac:grpSpMk id="11" creationId="{AE1C45F0-260A-458C-96ED-C1F6D2151219}"/>
          </ac:grpSpMkLst>
        </pc:grpChg>
        <pc:graphicFrameChg chg="add del">
          <ac:chgData name="candice Superville" userId="afd42161cd5e85bb" providerId="LiveId" clId="{27431825-977E-41A1-ABBF-87D8EC90ABDD}" dt="2021-05-07T23:42:20.094" v="210" actId="26606"/>
          <ac:graphicFrameMkLst>
            <pc:docMk/>
            <pc:sldMk cId="843275274" sldId="271"/>
            <ac:graphicFrameMk id="5" creationId="{02F649C2-5C94-46AC-A774-FB54FCEB88BB}"/>
          </ac:graphicFrameMkLst>
        </pc:graphicFrameChg>
        <pc:graphicFrameChg chg="add">
          <ac:chgData name="candice Superville" userId="afd42161cd5e85bb" providerId="LiveId" clId="{27431825-977E-41A1-ABBF-87D8EC90ABDD}" dt="2021-05-07T23:46:06.041" v="235" actId="26606"/>
          <ac:graphicFrameMkLst>
            <pc:docMk/>
            <pc:sldMk cId="843275274" sldId="271"/>
            <ac:graphicFrameMk id="15" creationId="{186BB99D-642E-4063-B58F-D7EA38EB9F34}"/>
          </ac:graphicFrameMkLst>
        </pc:graphicFrameChg>
        <pc:cxnChg chg="add del">
          <ac:chgData name="candice Superville" userId="afd42161cd5e85bb" providerId="LiveId" clId="{27431825-977E-41A1-ABBF-87D8EC90ABDD}" dt="2021-05-07T23:55:59.690" v="431"/>
          <ac:cxnSpMkLst>
            <pc:docMk/>
            <pc:sldMk cId="843275274" sldId="271"/>
            <ac:cxnSpMk id="10" creationId="{6CF1BAF6-AD41-4082-B212-8A1F9A2E8779}"/>
          </ac:cxnSpMkLst>
        </pc:cxnChg>
        <pc:cxnChg chg="add del">
          <ac:chgData name="candice Superville" userId="afd42161cd5e85bb" providerId="LiveId" clId="{27431825-977E-41A1-ABBF-87D8EC90ABDD}" dt="2021-05-07T23:42:20.094" v="210" actId="26606"/>
          <ac:cxnSpMkLst>
            <pc:docMk/>
            <pc:sldMk cId="843275274" sldId="271"/>
            <ac:cxnSpMk id="18" creationId="{6CF1BAF6-AD41-4082-B212-8A1F9A2E8779}"/>
          </ac:cxnSpMkLst>
        </pc:cxnChg>
      </pc:sldChg>
      <pc:sldChg chg="addSp delSp modSp add del mod setBg delDesignElem">
        <pc:chgData name="candice Superville" userId="afd42161cd5e85bb" providerId="LiveId" clId="{27431825-977E-41A1-ABBF-87D8EC90ABDD}" dt="2021-05-07T23:56:35.798" v="440"/>
        <pc:sldMkLst>
          <pc:docMk/>
          <pc:sldMk cId="4143039735" sldId="272"/>
        </pc:sldMkLst>
        <pc:spChg chg="mod">
          <ac:chgData name="candice Superville" userId="afd42161cd5e85bb" providerId="LiveId" clId="{27431825-977E-41A1-ABBF-87D8EC90ABDD}" dt="2021-05-07T23:55:44.949" v="406" actId="26606"/>
          <ac:spMkLst>
            <pc:docMk/>
            <pc:sldMk cId="4143039735" sldId="272"/>
            <ac:spMk id="2" creationId="{FA4FA5CF-83D7-4ACC-99C3-D5B5D0E87A01}"/>
          </ac:spMkLst>
        </pc:spChg>
        <pc:spChg chg="del">
          <ac:chgData name="candice Superville" userId="afd42161cd5e85bb" providerId="LiveId" clId="{27431825-977E-41A1-ABBF-87D8EC90ABDD}" dt="2021-05-07T23:24:49.482" v="151" actId="931"/>
          <ac:spMkLst>
            <pc:docMk/>
            <pc:sldMk cId="4143039735" sldId="272"/>
            <ac:spMk id="3" creationId="{B4EC8114-2109-4281-877F-47127750FDA5}"/>
          </ac:spMkLst>
        </pc:spChg>
        <pc:spChg chg="add del">
          <ac:chgData name="candice Superville" userId="afd42161cd5e85bb" providerId="LiveId" clId="{27431825-977E-41A1-ABBF-87D8EC90ABDD}" dt="2021-05-07T23:37:09.490" v="195" actId="26606"/>
          <ac:spMkLst>
            <pc:docMk/>
            <pc:sldMk cId="4143039735" sldId="272"/>
            <ac:spMk id="7" creationId="{F0DCC097-1DB8-4B6D-85D0-6FBA0E1CA4BA}"/>
          </ac:spMkLst>
        </pc:spChg>
        <pc:spChg chg="add del">
          <ac:chgData name="candice Superville" userId="afd42161cd5e85bb" providerId="LiveId" clId="{27431825-977E-41A1-ABBF-87D8EC90ABDD}" dt="2021-05-07T23:37:09.490" v="195" actId="26606"/>
          <ac:spMkLst>
            <pc:docMk/>
            <pc:sldMk cId="4143039735" sldId="272"/>
            <ac:spMk id="8" creationId="{E0B58608-23C8-4441-994D-C6823EEE1DB7}"/>
          </ac:spMkLst>
        </pc:spChg>
        <pc:spChg chg="add del">
          <ac:chgData name="candice Superville" userId="afd42161cd5e85bb" providerId="LiveId" clId="{27431825-977E-41A1-ABBF-87D8EC90ABDD}" dt="2021-05-07T23:30:26.456" v="157" actId="26606"/>
          <ac:spMkLst>
            <pc:docMk/>
            <pc:sldMk cId="4143039735" sldId="272"/>
            <ac:spMk id="10" creationId="{23D09407-53BC-485E-B4CE-BC5E4FC4B25B}"/>
          </ac:spMkLst>
        </pc:spChg>
        <pc:spChg chg="add del">
          <ac:chgData name="candice Superville" userId="afd42161cd5e85bb" providerId="LiveId" clId="{27431825-977E-41A1-ABBF-87D8EC90ABDD}" dt="2021-05-07T23:55:44.949" v="406" actId="26606"/>
          <ac:spMkLst>
            <pc:docMk/>
            <pc:sldMk cId="4143039735" sldId="272"/>
            <ac:spMk id="11" creationId="{8160459C-ED70-4E5B-B40F-F3223DE5605F}"/>
          </ac:spMkLst>
        </pc:spChg>
        <pc:spChg chg="add del">
          <ac:chgData name="candice Superville" userId="afd42161cd5e85bb" providerId="LiveId" clId="{27431825-977E-41A1-ABBF-87D8EC90ABDD}" dt="2021-05-07T23:30:26.456" v="157" actId="26606"/>
          <ac:spMkLst>
            <pc:docMk/>
            <pc:sldMk cId="4143039735" sldId="272"/>
            <ac:spMk id="12" creationId="{921DB988-49FC-4608-B0A2-E2F3A4019041}"/>
          </ac:spMkLst>
        </pc:spChg>
        <pc:spChg chg="add del">
          <ac:chgData name="candice Superville" userId="afd42161cd5e85bb" providerId="LiveId" clId="{27431825-977E-41A1-ABBF-87D8EC90ABDD}" dt="2021-05-07T23:55:44.949" v="406" actId="26606"/>
          <ac:spMkLst>
            <pc:docMk/>
            <pc:sldMk cId="4143039735" sldId="272"/>
            <ac:spMk id="15" creationId="{FFB60E8C-7224-44A4-87A0-46A1711DD2ED}"/>
          </ac:spMkLst>
        </pc:spChg>
        <pc:spChg chg="add del">
          <ac:chgData name="candice Superville" userId="afd42161cd5e85bb" providerId="LiveId" clId="{27431825-977E-41A1-ABBF-87D8EC90ABDD}" dt="2021-05-07T23:55:44.949" v="406" actId="26606"/>
          <ac:spMkLst>
            <pc:docMk/>
            <pc:sldMk cId="4143039735" sldId="272"/>
            <ac:spMk id="17" creationId="{5DA32751-37A2-45C0-BE94-63D375E27003}"/>
          </ac:spMkLst>
        </pc:spChg>
        <pc:spChg chg="add del">
          <ac:chgData name="candice Superville" userId="afd42161cd5e85bb" providerId="LiveId" clId="{27431825-977E-41A1-ABBF-87D8EC90ABDD}" dt="2021-05-07T23:55:44.949" v="406" actId="26606"/>
          <ac:spMkLst>
            <pc:docMk/>
            <pc:sldMk cId="4143039735" sldId="272"/>
            <ac:spMk id="19" creationId="{E659831F-0D9A-4C63-9EBB-8435B85A440F}"/>
          </ac:spMkLst>
        </pc:spChg>
        <pc:spChg chg="add del">
          <ac:chgData name="candice Superville" userId="afd42161cd5e85bb" providerId="LiveId" clId="{27431825-977E-41A1-ABBF-87D8EC90ABDD}" dt="2021-05-07T23:55:44.949" v="406" actId="26606"/>
          <ac:spMkLst>
            <pc:docMk/>
            <pc:sldMk cId="4143039735" sldId="272"/>
            <ac:spMk id="21" creationId="{5A55FBCD-CD42-40F5-8A1B-3203F9CAEEAA}"/>
          </ac:spMkLst>
        </pc:spChg>
        <pc:spChg chg="add del">
          <ac:chgData name="candice Superville" userId="afd42161cd5e85bb" providerId="LiveId" clId="{27431825-977E-41A1-ABBF-87D8EC90ABDD}" dt="2021-05-07T23:55:44.942" v="405" actId="26606"/>
          <ac:spMkLst>
            <pc:docMk/>
            <pc:sldMk cId="4143039735" sldId="272"/>
            <ac:spMk id="26" creationId="{1D3FF299-8BC3-4A16-8A7B-A6C46CF07CFC}"/>
          </ac:spMkLst>
        </pc:spChg>
        <pc:spChg chg="add del">
          <ac:chgData name="candice Superville" userId="afd42161cd5e85bb" providerId="LiveId" clId="{27431825-977E-41A1-ABBF-87D8EC90ABDD}" dt="2021-05-07T23:55:59.690" v="431"/>
          <ac:spMkLst>
            <pc:docMk/>
            <pc:sldMk cId="4143039735" sldId="272"/>
            <ac:spMk id="28" creationId="{7F57BEA8-497D-4AA8-8A18-BDCD696B25FE}"/>
          </ac:spMkLst>
        </pc:spChg>
        <pc:grpChg chg="add del">
          <ac:chgData name="candice Superville" userId="afd42161cd5e85bb" providerId="LiveId" clId="{27431825-977E-41A1-ABBF-87D8EC90ABDD}" dt="2021-05-07T23:30:26.456" v="157" actId="26606"/>
          <ac:grpSpMkLst>
            <pc:docMk/>
            <pc:sldMk cId="4143039735" sldId="272"/>
            <ac:grpSpMk id="14" creationId="{E9B930FD-8671-4C4C-ADCF-73AC1D0CD417}"/>
          </ac:grpSpMkLst>
        </pc:grpChg>
        <pc:grpChg chg="add del">
          <ac:chgData name="candice Superville" userId="afd42161cd5e85bb" providerId="LiveId" clId="{27431825-977E-41A1-ABBF-87D8EC90ABDD}" dt="2021-05-07T23:30:26.456" v="157" actId="26606"/>
          <ac:grpSpMkLst>
            <pc:docMk/>
            <pc:sldMk cId="4143039735" sldId="272"/>
            <ac:grpSpMk id="20" creationId="{383C2651-AE0C-4AE4-8725-E2F9414FE219}"/>
          </ac:grpSpMkLst>
        </pc:grpChg>
        <pc:picChg chg="add mod">
          <ac:chgData name="candice Superville" userId="afd42161cd5e85bb" providerId="LiveId" clId="{27431825-977E-41A1-ABBF-87D8EC90ABDD}" dt="2021-05-07T23:55:44.949" v="406" actId="26606"/>
          <ac:picMkLst>
            <pc:docMk/>
            <pc:sldMk cId="4143039735" sldId="272"/>
            <ac:picMk id="5" creationId="{312B7406-155C-4DBE-BF48-FD998EDB77E6}"/>
          </ac:picMkLst>
        </pc:picChg>
        <pc:cxnChg chg="add del">
          <ac:chgData name="candice Superville" userId="afd42161cd5e85bb" providerId="LiveId" clId="{27431825-977E-41A1-ABBF-87D8EC90ABDD}" dt="2021-05-07T23:55:59.690" v="431"/>
          <ac:cxnSpMkLst>
            <pc:docMk/>
            <pc:sldMk cId="4143039735" sldId="272"/>
            <ac:cxnSpMk id="29" creationId="{D2E961F1-4A28-4A5F-BBD4-6E400E5E6C75}"/>
          </ac:cxnSpMkLst>
        </pc:cxnChg>
        <pc:cxnChg chg="add del">
          <ac:chgData name="candice Superville" userId="afd42161cd5e85bb" providerId="LiveId" clId="{27431825-977E-41A1-ABBF-87D8EC90ABDD}" dt="2021-05-07T23:55:59.690" v="431"/>
          <ac:cxnSpMkLst>
            <pc:docMk/>
            <pc:sldMk cId="4143039735" sldId="272"/>
            <ac:cxnSpMk id="30" creationId="{A82415D3-DDE5-4D63-8CB3-23A5EC581B27}"/>
          </ac:cxnSpMkLst>
        </pc:cxnChg>
        <pc:cxnChg chg="add del">
          <ac:chgData name="candice Superville" userId="afd42161cd5e85bb" providerId="LiveId" clId="{27431825-977E-41A1-ABBF-87D8EC90ABDD}" dt="2021-05-07T23:55:59.690" v="431"/>
          <ac:cxnSpMkLst>
            <pc:docMk/>
            <pc:sldMk cId="4143039735" sldId="272"/>
            <ac:cxnSpMk id="32" creationId="{AD7193FB-6AE6-4B3B-8F89-56B55DD63B4D}"/>
          </ac:cxnSpMkLst>
        </pc:cxnChg>
      </pc:sldChg>
      <pc:sldChg chg="add del">
        <pc:chgData name="candice Superville" userId="afd42161cd5e85bb" providerId="LiveId" clId="{27431825-977E-41A1-ABBF-87D8EC90ABDD}" dt="2021-05-07T23:42:19.840" v="209" actId="2890"/>
        <pc:sldMkLst>
          <pc:docMk/>
          <pc:sldMk cId="1558039232" sldId="273"/>
        </pc:sldMkLst>
      </pc:sldChg>
      <pc:sldChg chg="addSp delSp modSp new add del mod setBg">
        <pc:chgData name="candice Superville" userId="afd42161cd5e85bb" providerId="LiveId" clId="{27431825-977E-41A1-ABBF-87D8EC90ABDD}" dt="2021-05-07T23:46:00.070" v="234" actId="2696"/>
        <pc:sldMkLst>
          <pc:docMk/>
          <pc:sldMk cId="1873126793" sldId="273"/>
        </pc:sldMkLst>
        <pc:spChg chg="add del">
          <ac:chgData name="candice Superville" userId="afd42161cd5e85bb" providerId="LiveId" clId="{27431825-977E-41A1-ABBF-87D8EC90ABDD}" dt="2021-05-07T23:43:54.849" v="222" actId="26606"/>
          <ac:spMkLst>
            <pc:docMk/>
            <pc:sldMk cId="1873126793" sldId="273"/>
            <ac:spMk id="2" creationId="{7EC13F0C-5162-4860-8C6F-B33DFFA3C74D}"/>
          </ac:spMkLst>
        </pc:spChg>
        <pc:spChg chg="add del">
          <ac:chgData name="candice Superville" userId="afd42161cd5e85bb" providerId="LiveId" clId="{27431825-977E-41A1-ABBF-87D8EC90ABDD}" dt="2021-05-07T23:43:51.420" v="221"/>
          <ac:spMkLst>
            <pc:docMk/>
            <pc:sldMk cId="1873126793" sldId="273"/>
            <ac:spMk id="3" creationId="{C054C8F8-89F9-4709-8B72-298863C9AACA}"/>
          </ac:spMkLst>
        </pc:spChg>
        <pc:spChg chg="add">
          <ac:chgData name="candice Superville" userId="afd42161cd5e85bb" providerId="LiveId" clId="{27431825-977E-41A1-ABBF-87D8EC90ABDD}" dt="2021-05-07T23:43:54.849" v="222" actId="26606"/>
          <ac:spMkLst>
            <pc:docMk/>
            <pc:sldMk cId="1873126793" sldId="273"/>
            <ac:spMk id="6" creationId="{42A4FC2C-047E-45A5-965D-8E1E3BF09BC6}"/>
          </ac:spMkLst>
        </pc:spChg>
        <pc:spChg chg="add del">
          <ac:chgData name="candice Superville" userId="afd42161cd5e85bb" providerId="LiveId" clId="{27431825-977E-41A1-ABBF-87D8EC90ABDD}" dt="2021-05-07T23:43:37.263" v="215" actId="26606"/>
          <ac:spMkLst>
            <pc:docMk/>
            <pc:sldMk cId="1873126793" sldId="273"/>
            <ac:spMk id="9" creationId="{42A4FC2C-047E-45A5-965D-8E1E3BF09BC6}"/>
          </ac:spMkLst>
        </pc:spChg>
        <pc:picChg chg="add del mod">
          <ac:chgData name="candice Superville" userId="afd42161cd5e85bb" providerId="LiveId" clId="{27431825-977E-41A1-ABBF-87D8EC90ABDD}" dt="2021-05-07T23:45:13.977" v="232" actId="1076"/>
          <ac:picMkLst>
            <pc:docMk/>
            <pc:sldMk cId="1873126793" sldId="273"/>
            <ac:picMk id="4" creationId="{8674C10D-83B0-41C5-87CC-03344204BE7F}"/>
          </ac:picMkLst>
        </pc:picChg>
      </pc:sldChg>
      <pc:sldMasterChg chg="setBg modSldLayout">
        <pc:chgData name="candice Superville" userId="afd42161cd5e85bb" providerId="LiveId" clId="{27431825-977E-41A1-ABBF-87D8EC90ABDD}" dt="2021-05-07T23:56:35.798" v="440"/>
        <pc:sldMasterMkLst>
          <pc:docMk/>
          <pc:sldMasterMk cId="1077692898" sldId="2147483648"/>
        </pc:sldMasterMkLst>
        <pc:sldLayoutChg chg="setBg">
          <pc:chgData name="candice Superville" userId="afd42161cd5e85bb" providerId="LiveId" clId="{27431825-977E-41A1-ABBF-87D8EC90ABDD}" dt="2021-05-07T23:56:35.798" v="440"/>
          <pc:sldLayoutMkLst>
            <pc:docMk/>
            <pc:sldMasterMk cId="1077692898" sldId="2147483648"/>
            <pc:sldLayoutMk cId="361032998" sldId="2147483649"/>
          </pc:sldLayoutMkLst>
        </pc:sldLayoutChg>
        <pc:sldLayoutChg chg="setBg">
          <pc:chgData name="candice Superville" userId="afd42161cd5e85bb" providerId="LiveId" clId="{27431825-977E-41A1-ABBF-87D8EC90ABDD}" dt="2021-05-07T23:56:35.798" v="440"/>
          <pc:sldLayoutMkLst>
            <pc:docMk/>
            <pc:sldMasterMk cId="1077692898" sldId="2147483648"/>
            <pc:sldLayoutMk cId="1570526603" sldId="2147483650"/>
          </pc:sldLayoutMkLst>
        </pc:sldLayoutChg>
        <pc:sldLayoutChg chg="setBg">
          <pc:chgData name="candice Superville" userId="afd42161cd5e85bb" providerId="LiveId" clId="{27431825-977E-41A1-ABBF-87D8EC90ABDD}" dt="2021-05-07T23:56:35.798" v="440"/>
          <pc:sldLayoutMkLst>
            <pc:docMk/>
            <pc:sldMasterMk cId="1077692898" sldId="2147483648"/>
            <pc:sldLayoutMk cId="865149009" sldId="2147483651"/>
          </pc:sldLayoutMkLst>
        </pc:sldLayoutChg>
        <pc:sldLayoutChg chg="setBg">
          <pc:chgData name="candice Superville" userId="afd42161cd5e85bb" providerId="LiveId" clId="{27431825-977E-41A1-ABBF-87D8EC90ABDD}" dt="2021-05-07T23:56:35.798" v="440"/>
          <pc:sldLayoutMkLst>
            <pc:docMk/>
            <pc:sldMasterMk cId="1077692898" sldId="2147483648"/>
            <pc:sldLayoutMk cId="3024365347" sldId="2147483652"/>
          </pc:sldLayoutMkLst>
        </pc:sldLayoutChg>
        <pc:sldLayoutChg chg="setBg">
          <pc:chgData name="candice Superville" userId="afd42161cd5e85bb" providerId="LiveId" clId="{27431825-977E-41A1-ABBF-87D8EC90ABDD}" dt="2021-05-07T23:56:35.798" v="440"/>
          <pc:sldLayoutMkLst>
            <pc:docMk/>
            <pc:sldMasterMk cId="1077692898" sldId="2147483648"/>
            <pc:sldLayoutMk cId="3827072703" sldId="2147483653"/>
          </pc:sldLayoutMkLst>
        </pc:sldLayoutChg>
        <pc:sldLayoutChg chg="setBg">
          <pc:chgData name="candice Superville" userId="afd42161cd5e85bb" providerId="LiveId" clId="{27431825-977E-41A1-ABBF-87D8EC90ABDD}" dt="2021-05-07T23:56:35.798" v="440"/>
          <pc:sldLayoutMkLst>
            <pc:docMk/>
            <pc:sldMasterMk cId="1077692898" sldId="2147483648"/>
            <pc:sldLayoutMk cId="3362423986" sldId="2147483654"/>
          </pc:sldLayoutMkLst>
        </pc:sldLayoutChg>
        <pc:sldLayoutChg chg="setBg">
          <pc:chgData name="candice Superville" userId="afd42161cd5e85bb" providerId="LiveId" clId="{27431825-977E-41A1-ABBF-87D8EC90ABDD}" dt="2021-05-07T23:56:35.798" v="440"/>
          <pc:sldLayoutMkLst>
            <pc:docMk/>
            <pc:sldMasterMk cId="1077692898" sldId="2147483648"/>
            <pc:sldLayoutMk cId="101883961" sldId="2147483655"/>
          </pc:sldLayoutMkLst>
        </pc:sldLayoutChg>
        <pc:sldLayoutChg chg="setBg">
          <pc:chgData name="candice Superville" userId="afd42161cd5e85bb" providerId="LiveId" clId="{27431825-977E-41A1-ABBF-87D8EC90ABDD}" dt="2021-05-07T23:56:35.798" v="440"/>
          <pc:sldLayoutMkLst>
            <pc:docMk/>
            <pc:sldMasterMk cId="1077692898" sldId="2147483648"/>
            <pc:sldLayoutMk cId="1929256309" sldId="2147483656"/>
          </pc:sldLayoutMkLst>
        </pc:sldLayoutChg>
        <pc:sldLayoutChg chg="setBg">
          <pc:chgData name="candice Superville" userId="afd42161cd5e85bb" providerId="LiveId" clId="{27431825-977E-41A1-ABBF-87D8EC90ABDD}" dt="2021-05-07T23:56:35.798" v="440"/>
          <pc:sldLayoutMkLst>
            <pc:docMk/>
            <pc:sldMasterMk cId="1077692898" sldId="2147483648"/>
            <pc:sldLayoutMk cId="3859015201" sldId="2147483657"/>
          </pc:sldLayoutMkLst>
        </pc:sldLayoutChg>
        <pc:sldLayoutChg chg="setBg">
          <pc:chgData name="candice Superville" userId="afd42161cd5e85bb" providerId="LiveId" clId="{27431825-977E-41A1-ABBF-87D8EC90ABDD}" dt="2021-05-07T23:56:35.798" v="440"/>
          <pc:sldLayoutMkLst>
            <pc:docMk/>
            <pc:sldMasterMk cId="1077692898" sldId="2147483648"/>
            <pc:sldLayoutMk cId="401516407" sldId="2147483658"/>
          </pc:sldLayoutMkLst>
        </pc:sldLayoutChg>
        <pc:sldLayoutChg chg="setBg">
          <pc:chgData name="candice Superville" userId="afd42161cd5e85bb" providerId="LiveId" clId="{27431825-977E-41A1-ABBF-87D8EC90ABDD}" dt="2021-05-07T23:56:35.798" v="440"/>
          <pc:sldLayoutMkLst>
            <pc:docMk/>
            <pc:sldMasterMk cId="1077692898" sldId="2147483648"/>
            <pc:sldLayoutMk cId="2881344038" sldId="2147483659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mayoclinic.org/diseases-conditions/high-blood-pressure/symptoms-causes/syc-20373410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mayoclinic.org/diseases-conditions/high-blood-pressure/symptoms-causes/syc-20373410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C93E5F-6385-49D8-A547-DED639DD5CE7}" type="doc">
      <dgm:prSet loTypeId="urn:microsoft.com/office/officeart/2005/8/layout/hierarchy1" loCatId="hierarchy" qsTypeId="urn:microsoft.com/office/officeart/2005/8/quickstyle/simple1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1FF20B67-8202-4D95-B584-5D8B199382EF}">
      <dgm:prSet/>
      <dgm:spPr/>
      <dgm:t>
        <a:bodyPr/>
        <a:lstStyle/>
        <a:p>
          <a:r>
            <a:rPr lang="en-US">
              <a:hlinkClick xmlns:r="http://schemas.openxmlformats.org/officeDocument/2006/relationships" r:id="rId1"/>
            </a:rPr>
            <a:t>https://www.mayoclinic.org/diseases-conditions/high-blood-pressure/symptoms-causes/syc-20373410</a:t>
          </a:r>
          <a:endParaRPr lang="en-US"/>
        </a:p>
      </dgm:t>
    </dgm:pt>
    <dgm:pt modelId="{A5635B7D-34DF-41CD-B8B4-418D4ADA406E}" type="parTrans" cxnId="{B015F36F-E94D-41A1-B9BD-6AE4108EF1D6}">
      <dgm:prSet/>
      <dgm:spPr/>
      <dgm:t>
        <a:bodyPr/>
        <a:lstStyle/>
        <a:p>
          <a:endParaRPr lang="en-US"/>
        </a:p>
      </dgm:t>
    </dgm:pt>
    <dgm:pt modelId="{83E7A9FA-F17B-47E8-A5A8-A7D7DEA0FDAA}" type="sibTrans" cxnId="{B015F36F-E94D-41A1-B9BD-6AE4108EF1D6}">
      <dgm:prSet/>
      <dgm:spPr/>
      <dgm:t>
        <a:bodyPr/>
        <a:lstStyle/>
        <a:p>
          <a:endParaRPr lang="en-US"/>
        </a:p>
      </dgm:t>
    </dgm:pt>
    <dgm:pt modelId="{284A4E9F-8FC5-4F5C-B4E7-4B3C9F2B31B4}">
      <dgm:prSet/>
      <dgm:spPr/>
      <dgm:t>
        <a:bodyPr/>
        <a:lstStyle/>
        <a:p>
          <a:r>
            <a:rPr lang="en-US"/>
            <a:t>https://www.cdc.gov/cholesterol/ldl_hdl.htm</a:t>
          </a:r>
        </a:p>
      </dgm:t>
    </dgm:pt>
    <dgm:pt modelId="{13CAA323-DB0F-4E95-A2BB-59115EB00EB6}" type="parTrans" cxnId="{A22AFF70-CD9C-4530-92DE-FD2EEB18BB4C}">
      <dgm:prSet/>
      <dgm:spPr/>
      <dgm:t>
        <a:bodyPr/>
        <a:lstStyle/>
        <a:p>
          <a:endParaRPr lang="en-US"/>
        </a:p>
      </dgm:t>
    </dgm:pt>
    <dgm:pt modelId="{50B0A9EC-3F2B-47F3-A420-C285CDA27D40}" type="sibTrans" cxnId="{A22AFF70-CD9C-4530-92DE-FD2EEB18BB4C}">
      <dgm:prSet/>
      <dgm:spPr/>
      <dgm:t>
        <a:bodyPr/>
        <a:lstStyle/>
        <a:p>
          <a:endParaRPr lang="en-US"/>
        </a:p>
      </dgm:t>
    </dgm:pt>
    <dgm:pt modelId="{965BF2C1-CDC9-4423-9785-C44D8C30BFAD}" type="pres">
      <dgm:prSet presAssocID="{ABC93E5F-6385-49D8-A547-DED639DD5CE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54C7FB7-E18C-4EE6-A7E5-FD6F72E3FC59}" type="pres">
      <dgm:prSet presAssocID="{1FF20B67-8202-4D95-B584-5D8B199382EF}" presName="hierRoot1" presStyleCnt="0"/>
      <dgm:spPr/>
    </dgm:pt>
    <dgm:pt modelId="{F6B8C356-433B-4DC2-A4E0-BD00C0ED4148}" type="pres">
      <dgm:prSet presAssocID="{1FF20B67-8202-4D95-B584-5D8B199382EF}" presName="composite" presStyleCnt="0"/>
      <dgm:spPr/>
    </dgm:pt>
    <dgm:pt modelId="{BD2E9ABA-94E5-48E4-A8C0-C6CE92A8E3E5}" type="pres">
      <dgm:prSet presAssocID="{1FF20B67-8202-4D95-B584-5D8B199382EF}" presName="background" presStyleLbl="node0" presStyleIdx="0" presStyleCnt="2"/>
      <dgm:spPr/>
    </dgm:pt>
    <dgm:pt modelId="{C228F302-5A3F-4AF9-80F8-D6C431EE3D29}" type="pres">
      <dgm:prSet presAssocID="{1FF20B67-8202-4D95-B584-5D8B199382EF}" presName="text" presStyleLbl="fgAcc0" presStyleIdx="0" presStyleCnt="2">
        <dgm:presLayoutVars>
          <dgm:chPref val="3"/>
        </dgm:presLayoutVars>
      </dgm:prSet>
      <dgm:spPr/>
    </dgm:pt>
    <dgm:pt modelId="{A17EA5A3-6096-4324-8B5B-EC93EEA5559C}" type="pres">
      <dgm:prSet presAssocID="{1FF20B67-8202-4D95-B584-5D8B199382EF}" presName="hierChild2" presStyleCnt="0"/>
      <dgm:spPr/>
    </dgm:pt>
    <dgm:pt modelId="{11D0F0C5-ACE5-4343-9B61-E254A6977892}" type="pres">
      <dgm:prSet presAssocID="{284A4E9F-8FC5-4F5C-B4E7-4B3C9F2B31B4}" presName="hierRoot1" presStyleCnt="0"/>
      <dgm:spPr/>
    </dgm:pt>
    <dgm:pt modelId="{3554A442-A774-436B-AEA4-A957B78E9A12}" type="pres">
      <dgm:prSet presAssocID="{284A4E9F-8FC5-4F5C-B4E7-4B3C9F2B31B4}" presName="composite" presStyleCnt="0"/>
      <dgm:spPr/>
    </dgm:pt>
    <dgm:pt modelId="{53990AEE-76DE-4DF9-A4CC-31614ADF84F6}" type="pres">
      <dgm:prSet presAssocID="{284A4E9F-8FC5-4F5C-B4E7-4B3C9F2B31B4}" presName="background" presStyleLbl="node0" presStyleIdx="1" presStyleCnt="2"/>
      <dgm:spPr/>
    </dgm:pt>
    <dgm:pt modelId="{C66AC5AA-0AA6-4A25-BE84-2C0F8F3C56CD}" type="pres">
      <dgm:prSet presAssocID="{284A4E9F-8FC5-4F5C-B4E7-4B3C9F2B31B4}" presName="text" presStyleLbl="fgAcc0" presStyleIdx="1" presStyleCnt="2">
        <dgm:presLayoutVars>
          <dgm:chPref val="3"/>
        </dgm:presLayoutVars>
      </dgm:prSet>
      <dgm:spPr/>
    </dgm:pt>
    <dgm:pt modelId="{65E3FCFD-2B49-4415-BB98-84D3ED2657E1}" type="pres">
      <dgm:prSet presAssocID="{284A4E9F-8FC5-4F5C-B4E7-4B3C9F2B31B4}" presName="hierChild2" presStyleCnt="0"/>
      <dgm:spPr/>
    </dgm:pt>
  </dgm:ptLst>
  <dgm:cxnLst>
    <dgm:cxn modelId="{A4D8D70D-C0D0-4A79-96D2-E6D66248BD60}" type="presOf" srcId="{1FF20B67-8202-4D95-B584-5D8B199382EF}" destId="{C228F302-5A3F-4AF9-80F8-D6C431EE3D29}" srcOrd="0" destOrd="0" presId="urn:microsoft.com/office/officeart/2005/8/layout/hierarchy1"/>
    <dgm:cxn modelId="{B015F36F-E94D-41A1-B9BD-6AE4108EF1D6}" srcId="{ABC93E5F-6385-49D8-A547-DED639DD5CE7}" destId="{1FF20B67-8202-4D95-B584-5D8B199382EF}" srcOrd="0" destOrd="0" parTransId="{A5635B7D-34DF-41CD-B8B4-418D4ADA406E}" sibTransId="{83E7A9FA-F17B-47E8-A5A8-A7D7DEA0FDAA}"/>
    <dgm:cxn modelId="{A22AFF70-CD9C-4530-92DE-FD2EEB18BB4C}" srcId="{ABC93E5F-6385-49D8-A547-DED639DD5CE7}" destId="{284A4E9F-8FC5-4F5C-B4E7-4B3C9F2B31B4}" srcOrd="1" destOrd="0" parTransId="{13CAA323-DB0F-4E95-A2BB-59115EB00EB6}" sibTransId="{50B0A9EC-3F2B-47F3-A420-C285CDA27D40}"/>
    <dgm:cxn modelId="{96DC5889-5236-43C6-8EEF-A7FE815C0E0B}" type="presOf" srcId="{284A4E9F-8FC5-4F5C-B4E7-4B3C9F2B31B4}" destId="{C66AC5AA-0AA6-4A25-BE84-2C0F8F3C56CD}" srcOrd="0" destOrd="0" presId="urn:microsoft.com/office/officeart/2005/8/layout/hierarchy1"/>
    <dgm:cxn modelId="{A7317CDF-E908-46BB-8EC1-1F392FF22118}" type="presOf" srcId="{ABC93E5F-6385-49D8-A547-DED639DD5CE7}" destId="{965BF2C1-CDC9-4423-9785-C44D8C30BFAD}" srcOrd="0" destOrd="0" presId="urn:microsoft.com/office/officeart/2005/8/layout/hierarchy1"/>
    <dgm:cxn modelId="{346B59B8-57DC-4648-8177-A2B7C32A9C4F}" type="presParOf" srcId="{965BF2C1-CDC9-4423-9785-C44D8C30BFAD}" destId="{654C7FB7-E18C-4EE6-A7E5-FD6F72E3FC59}" srcOrd="0" destOrd="0" presId="urn:microsoft.com/office/officeart/2005/8/layout/hierarchy1"/>
    <dgm:cxn modelId="{67A8528A-B7C2-4D1D-A2BC-766B1D1C0FBB}" type="presParOf" srcId="{654C7FB7-E18C-4EE6-A7E5-FD6F72E3FC59}" destId="{F6B8C356-433B-4DC2-A4E0-BD00C0ED4148}" srcOrd="0" destOrd="0" presId="urn:microsoft.com/office/officeart/2005/8/layout/hierarchy1"/>
    <dgm:cxn modelId="{C2D4BDFD-3F71-49D9-B8D6-77A896D6B417}" type="presParOf" srcId="{F6B8C356-433B-4DC2-A4E0-BD00C0ED4148}" destId="{BD2E9ABA-94E5-48E4-A8C0-C6CE92A8E3E5}" srcOrd="0" destOrd="0" presId="urn:microsoft.com/office/officeart/2005/8/layout/hierarchy1"/>
    <dgm:cxn modelId="{E5DF95AE-9FFB-41BB-9D94-EE1C4D6D9C3A}" type="presParOf" srcId="{F6B8C356-433B-4DC2-A4E0-BD00C0ED4148}" destId="{C228F302-5A3F-4AF9-80F8-D6C431EE3D29}" srcOrd="1" destOrd="0" presId="urn:microsoft.com/office/officeart/2005/8/layout/hierarchy1"/>
    <dgm:cxn modelId="{015F8F2B-10C0-4DF4-A928-6A05C57EB4C7}" type="presParOf" srcId="{654C7FB7-E18C-4EE6-A7E5-FD6F72E3FC59}" destId="{A17EA5A3-6096-4324-8B5B-EC93EEA5559C}" srcOrd="1" destOrd="0" presId="urn:microsoft.com/office/officeart/2005/8/layout/hierarchy1"/>
    <dgm:cxn modelId="{0DCBDD7B-CF7D-4DBC-B2E8-4B69822D158F}" type="presParOf" srcId="{965BF2C1-CDC9-4423-9785-C44D8C30BFAD}" destId="{11D0F0C5-ACE5-4343-9B61-E254A6977892}" srcOrd="1" destOrd="0" presId="urn:microsoft.com/office/officeart/2005/8/layout/hierarchy1"/>
    <dgm:cxn modelId="{23731F6D-2E21-47B1-B115-AB87405334F1}" type="presParOf" srcId="{11D0F0C5-ACE5-4343-9B61-E254A6977892}" destId="{3554A442-A774-436B-AEA4-A957B78E9A12}" srcOrd="0" destOrd="0" presId="urn:microsoft.com/office/officeart/2005/8/layout/hierarchy1"/>
    <dgm:cxn modelId="{005BF8E7-69A9-49D2-A807-8993C90B5B7C}" type="presParOf" srcId="{3554A442-A774-436B-AEA4-A957B78E9A12}" destId="{53990AEE-76DE-4DF9-A4CC-31614ADF84F6}" srcOrd="0" destOrd="0" presId="urn:microsoft.com/office/officeart/2005/8/layout/hierarchy1"/>
    <dgm:cxn modelId="{2CE50F1F-9297-4D39-A1E4-C0C9A9BE2D54}" type="presParOf" srcId="{3554A442-A774-436B-AEA4-A957B78E9A12}" destId="{C66AC5AA-0AA6-4A25-BE84-2C0F8F3C56CD}" srcOrd="1" destOrd="0" presId="urn:microsoft.com/office/officeart/2005/8/layout/hierarchy1"/>
    <dgm:cxn modelId="{2F997071-43E5-487B-96FE-4FA34739298C}" type="presParOf" srcId="{11D0F0C5-ACE5-4343-9B61-E254A6977892}" destId="{65E3FCFD-2B49-4415-BB98-84D3ED2657E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E9ABA-94E5-48E4-A8C0-C6CE92A8E3E5}">
      <dsp:nvSpPr>
        <dsp:cNvPr id="0" name=""/>
        <dsp:cNvSpPr/>
      </dsp:nvSpPr>
      <dsp:spPr>
        <a:xfrm>
          <a:off x="134291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28F302-5A3F-4AF9-80F8-D6C431EE3D29}">
      <dsp:nvSpPr>
        <dsp:cNvPr id="0" name=""/>
        <dsp:cNvSpPr/>
      </dsp:nvSpPr>
      <dsp:spPr>
        <a:xfrm>
          <a:off x="615713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hlinkClick xmlns:r="http://schemas.openxmlformats.org/officeDocument/2006/relationships" r:id="rId1"/>
            </a:rPr>
            <a:t>https://www.mayoclinic.org/diseases-conditions/high-blood-pressure/symptoms-causes/syc-20373410</a:t>
          </a:r>
          <a:endParaRPr lang="en-US" sz="1700" kern="1200"/>
        </a:p>
      </dsp:txBody>
      <dsp:txXfrm>
        <a:off x="696297" y="538547"/>
        <a:ext cx="4171627" cy="2590157"/>
      </dsp:txXfrm>
    </dsp:sp>
    <dsp:sp modelId="{53990AEE-76DE-4DF9-A4CC-31614ADF84F6}">
      <dsp:nvSpPr>
        <dsp:cNvPr id="0" name=""/>
        <dsp:cNvSpPr/>
      </dsp:nvSpPr>
      <dsp:spPr>
        <a:xfrm>
          <a:off x="5429930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6AC5AA-0AA6-4A25-BE84-2C0F8F3C56CD}">
      <dsp:nvSpPr>
        <dsp:cNvPr id="0" name=""/>
        <dsp:cNvSpPr/>
      </dsp:nvSpPr>
      <dsp:spPr>
        <a:xfrm>
          <a:off x="5911352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https://www.cdc.gov/cholesterol/ldl_hdl.htm</a:t>
          </a:r>
        </a:p>
      </dsp:txBody>
      <dsp:txXfrm>
        <a:off x="5991936" y="538547"/>
        <a:ext cx="4171627" cy="2590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42D94-C9CD-4C5D-BD93-4709A2881F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8A9E77-062E-4F16-9102-D3B5F4C46D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74968-6C89-415C-A7BF-8E54CB157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67AE-060F-475C-9667-BA7C40F084A1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48157-C243-485A-B47A-E134688E1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FB559-D5A8-4814-AFBD-3FC5CF139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C54E8-32D2-418B-B0A6-D3921C91D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2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D06E4-F6CD-4371-871C-3B46065D9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19D0AA-E27A-4D30-8D6B-22B216C943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E423BD-D477-4DEC-9FE2-E0AAC2716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67AE-060F-475C-9667-BA7C40F084A1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A6207-4C5A-4142-BA19-A116C8817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361A6-112C-46D6-9B34-F93327416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C54E8-32D2-418B-B0A6-D3921C91D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16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0594F0-F2C9-4255-8EAE-61136C285B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81D681-DBA1-412D-8AF7-773DE9F4C3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5FA67-E313-40BF-A341-A66309468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67AE-060F-475C-9667-BA7C40F084A1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0A388-4F34-443E-96C0-330F79970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E4756-D142-4385-A55B-5AD765E93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C54E8-32D2-418B-B0A6-D3921C91D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44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2CC25-8777-46B2-ADBA-1CB846BFA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FAE56-6BF8-43C2-89C3-EAD65F071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0B62F-F438-4BC6-AF72-12AB5D504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67AE-060F-475C-9667-BA7C40F084A1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3F4D2-A863-4D4A-B54B-2BFB469C7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6AF76-9B05-43E7-89D3-E2626BB29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C54E8-32D2-418B-B0A6-D3921C91D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26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5052D-8DAA-44D5-AAEF-DBE5596B1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5229C-FA87-4FE3-A2A8-565753059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DF5286-55C3-43B2-859C-BA5D12DC2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67AE-060F-475C-9667-BA7C40F084A1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14601-84F3-47AA-B921-FE0345D18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8B697-E25A-4DD9-9B45-9DC14C7CE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C54E8-32D2-418B-B0A6-D3921C91D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149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0FD3C-8499-4AB1-BCE9-6DA0C6EB1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E5E98-E27F-4978-A5E8-151DDFE586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D37439-37FE-4D0A-803F-659B4F45C1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6546C8-85EC-4DDB-B122-9DB7F275D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67AE-060F-475C-9667-BA7C40F084A1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4CAFCA-DE60-4AEA-B666-1EA098C7A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755B46-7984-4A7F-8754-D9C038D4E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C54E8-32D2-418B-B0A6-D3921C91D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65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051FC-E046-4F70-9538-4B7573FE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CE681C-9245-4298-9628-EDE8FF70C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E2159B-C5AA-4C84-A88B-CFF663AE75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514304-8994-4F9D-937B-48D988D4CE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81AA1D-3EFD-46AE-B70C-28600191DD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23DBC7-9C43-4C37-A811-984F42F62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67AE-060F-475C-9667-BA7C40F084A1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E3AC63-1540-496D-9674-F1DEC706C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9B3EF1-3DF2-47CE-9730-F7F1EDED4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C54E8-32D2-418B-B0A6-D3921C91D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72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A1558-8CE5-4A02-963B-308C97778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FB8928-E411-4AAA-A431-952F9654A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67AE-060F-475C-9667-BA7C40F084A1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58BF19-D53A-4E49-9371-EDBC02CBA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18449A-2FAC-4C7D-9CE2-FC86865EB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C54E8-32D2-418B-B0A6-D3921C91D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2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458B11-E2C2-4651-ADDA-2124586F3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67AE-060F-475C-9667-BA7C40F084A1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0A0001-979F-4D94-B284-D9F7CDF95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9C249-0743-4330-992D-FE28916D8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C54E8-32D2-418B-B0A6-D3921C91D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3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64FDF-7FDA-422D-8506-201A9BD48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7B360-B6BE-47A7-A6C8-ACA52A872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FF4108-30D6-4DDA-8E05-CF98B8E660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E5D758-2CC3-48A3-8F2B-CD381591B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67AE-060F-475C-9667-BA7C40F084A1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E752C3-F7CB-45B2-ACED-2795AFA8D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DCA7C7-13C0-42EB-A1D2-B2B77A23D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C54E8-32D2-418B-B0A6-D3921C91D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56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60E74-8CEB-4264-BC1E-00F199B86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2164E2-83EF-4133-A0E9-E39E657AFD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D765B2-7E48-4AD5-A69C-0B52ADB1FA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078656-3C44-4D4D-B509-091ADE921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67AE-060F-475C-9667-BA7C40F084A1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0CA5AD-3C15-4FB7-A68A-4B2D74D5C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8F067-335F-40E0-B949-9C39A38BE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C54E8-32D2-418B-B0A6-D3921C91D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15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2A861D-7D37-45ED-8DF0-72524184C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F4D4C-BB28-428E-9EA2-3773D5F08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091ACE-DFE7-4A78-9AE9-2AE54FAC54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667AE-060F-475C-9667-BA7C40F084A1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A796E-46D1-4384-A173-FEE2ADA04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3A4ED-B076-4944-B781-B6DDC0E45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C54E8-32D2-418B-B0A6-D3921C91D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692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95C1F4-AE7F-44E4-8693-40D3D6831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734DDD3-F723-4DD3-8ABE-EC0B2AC87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22324" y="-15978"/>
            <a:ext cx="7147352" cy="5876916"/>
            <a:chOff x="329184" y="-99107"/>
            <a:chExt cx="524256" cy="587691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7C8EA93-3210-4C62-99E9-153C275E3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EB7D2A2-F448-44D4-938C-DC84CBCB3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-99107"/>
              <a:ext cx="524256" cy="5631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1055718"/>
            <a:ext cx="10999072" cy="33583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9F4F6F-2273-4476-A1CD-76174D900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4683"/>
            <a:ext cx="9144000" cy="2551829"/>
          </a:xfrm>
        </p:spPr>
        <p:txBody>
          <a:bodyPr anchor="ctr">
            <a:normAutofit/>
          </a:bodyPr>
          <a:lstStyle/>
          <a:p>
            <a:r>
              <a:rPr lang="en-US" sz="6600"/>
              <a:t>CASE 2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B3AFF8E-1FCD-4A7B-8773-93D60D4F6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60469"/>
            <a:ext cx="9144000" cy="1182135"/>
          </a:xfrm>
        </p:spPr>
        <p:txBody>
          <a:bodyPr anchor="ctr">
            <a:normAutofit/>
          </a:bodyPr>
          <a:lstStyle/>
          <a:p>
            <a:r>
              <a:rPr lang="en-US" sz="2800"/>
              <a:t>Hypertension and low-density lipoprotein</a:t>
            </a:r>
          </a:p>
        </p:txBody>
      </p:sp>
    </p:spTree>
    <p:extLst>
      <p:ext uri="{BB962C8B-B14F-4D97-AF65-F5344CB8AC3E}">
        <p14:creationId xmlns:p14="http://schemas.microsoft.com/office/powerpoint/2010/main" val="318133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5D5F85-6E16-4BD7-B5E5-6A8F78A91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RADIOGRAPH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62D2144-F634-42B2-A878-E6AEAF0431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38" y="2218618"/>
            <a:ext cx="7608304" cy="249171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93D612-3EF7-4E33-AFC6-15358BA0B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/>
              <a:t>TREATMENT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1FF93-680B-412D-BC9F-3D0C221C4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en-US" sz="2400"/>
              <a:t>Patient treatment was completed in four visit.</a:t>
            </a:r>
          </a:p>
          <a:p>
            <a:r>
              <a:rPr lang="en-US" sz="2400"/>
              <a:t>Treatment was done by hand scaling with Area specific Gracey curets, SCNEVI49, SN135 scaler and universal anterior scaler. Each visit oral hygiene instruction was giving; toothbrush with Modified bass technique , flossing using the wax string floss with c-shape technique, oral antiseptic mouth rinse was used to reduce inflammation.</a:t>
            </a:r>
          </a:p>
          <a:p>
            <a:r>
              <a:rPr lang="en-US" sz="2400"/>
              <a:t>Pain management : Oraqix (2.5% lidocaine and 2.5% prilocaine)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375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5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4FA5CF-83D7-4ACC-99C3-D5B5D0E87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TREATMENT PLANNING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312B7406-155C-4DBE-BF48-FD998EDB77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2443158"/>
            <a:ext cx="11496821" cy="396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39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95C1F4-AE7F-44E4-8693-40D3D6831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34DDD3-F723-4DD3-8ABE-EC0B2AC87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22324" y="-15978"/>
            <a:ext cx="7147352" cy="5876916"/>
            <a:chOff x="329184" y="-99107"/>
            <a:chExt cx="524256" cy="587691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7C8EA93-3210-4C62-99E9-153C275E3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EB7D2A2-F448-44D4-938C-DC84CBCB3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-99107"/>
              <a:ext cx="524256" cy="5631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1055718"/>
            <a:ext cx="10999072" cy="33583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07FA3A-40A3-4EF6-893B-BC7CAB9A8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4683"/>
            <a:ext cx="9144000" cy="2551829"/>
          </a:xfrm>
        </p:spPr>
        <p:txBody>
          <a:bodyPr anchor="ctr">
            <a:normAutofit/>
          </a:bodyPr>
          <a:lstStyle/>
          <a:p>
            <a:r>
              <a:rPr lang="en-US" sz="6600"/>
              <a:t>Recare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73E35D-8685-42F4-B1C8-EA09079EB3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60469"/>
            <a:ext cx="9144000" cy="1182135"/>
          </a:xfrm>
        </p:spPr>
        <p:txBody>
          <a:bodyPr anchor="ctr">
            <a:normAutofit/>
          </a:bodyPr>
          <a:lstStyle/>
          <a:p>
            <a:r>
              <a:rPr lang="en-US" sz="2800"/>
              <a:t>5 mths </a:t>
            </a:r>
          </a:p>
        </p:txBody>
      </p:sp>
    </p:spTree>
    <p:extLst>
      <p:ext uri="{BB962C8B-B14F-4D97-AF65-F5344CB8AC3E}">
        <p14:creationId xmlns:p14="http://schemas.microsoft.com/office/powerpoint/2010/main" val="344683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89C549-DEC1-4BE5-89D1-ADD679ABA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A4EDD-B5C0-4B24-B4C4-E5F7A8A3E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2400" dirty="0"/>
              <a:t>Patient had no changes in age and medical history.</a:t>
            </a:r>
          </a:p>
          <a:p>
            <a:r>
              <a:rPr lang="en-US" sz="2400" dirty="0"/>
              <a:t>Patient reported that they incorporate flossing as part of the home care routine.</a:t>
            </a:r>
          </a:p>
          <a:p>
            <a:r>
              <a:rPr lang="en-US" sz="2400" dirty="0"/>
              <a:t>The gingiva had shown signs of healing with light bleeding upon probing. There was also reduce periodontal depths in certain areas.</a:t>
            </a:r>
          </a:p>
          <a:p>
            <a:r>
              <a:rPr lang="en-US" sz="2400" dirty="0"/>
              <a:t>Patient had moderate calculus deposit.                                                                                </a:t>
            </a:r>
          </a:p>
          <a:p>
            <a:r>
              <a:rPr lang="en-US" sz="2400" dirty="0"/>
              <a:t>Treatment was completed by hand scaling with Gracey curets, SCNEVI49, SN135 scaler and Universal Anterior scaler.</a:t>
            </a:r>
          </a:p>
          <a:p>
            <a:r>
              <a:rPr lang="en-US" sz="2400" dirty="0"/>
              <a:t>Pain Management: Oraqix (2.5% lidocaine and 2.5% prilocaine).</a:t>
            </a:r>
          </a:p>
          <a:p>
            <a:endParaRPr lang="en-US" sz="2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528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71EC1228-8B00-4D31-8616-AAB846D68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1C8CEB-8D94-46CA-AE1F-0348D27F9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Pictures Before Treatment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close-up of a person's teeth&#10;&#10;Description automatically generated with low confidence">
            <a:extLst>
              <a:ext uri="{FF2B5EF4-FFF2-40B4-BE49-F238E27FC236}">
                <a16:creationId xmlns:a16="http://schemas.microsoft.com/office/drawing/2014/main" id="{5150EEA8-E7CB-4E74-A5CB-5786363813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" r="527" b="2"/>
          <a:stretch/>
        </p:blipFill>
        <p:spPr>
          <a:xfrm>
            <a:off x="545237" y="858525"/>
            <a:ext cx="3685032" cy="5211906"/>
          </a:xfrm>
          <a:prstGeom prst="rect">
            <a:avLst/>
          </a:prstGeom>
        </p:spPr>
      </p:pic>
      <p:pic>
        <p:nvPicPr>
          <p:cNvPr id="9" name="Content Placeholder 8" descr="A person holding a syringe&#10;&#10;Description automatically generated with low confidence">
            <a:extLst>
              <a:ext uri="{FF2B5EF4-FFF2-40B4-BE49-F238E27FC236}">
                <a16:creationId xmlns:a16="http://schemas.microsoft.com/office/drawing/2014/main" id="{F8315B65-72EB-468E-8464-D4E22F9A6C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5" r="5716" b="2"/>
          <a:stretch/>
        </p:blipFill>
        <p:spPr>
          <a:xfrm>
            <a:off x="4457706" y="858524"/>
            <a:ext cx="3685032" cy="5211906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16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765F4110-C0FC-4D61-ACD2-A7C950EA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482D30-A9D6-4D96-9BD2-F497A6827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Pictures After Treatment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C94CBDB-A76C-499E-95AB-C0A049E31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food, fruit&#10;&#10;Description automatically generated">
            <a:extLst>
              <a:ext uri="{FF2B5EF4-FFF2-40B4-BE49-F238E27FC236}">
                <a16:creationId xmlns:a16="http://schemas.microsoft.com/office/drawing/2014/main" id="{81E9B638-46AB-4230-8DD5-45A8C8ED8E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9" b="-2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</p:spPr>
      </p:pic>
      <p:pic>
        <p:nvPicPr>
          <p:cNvPr id="5" name="Content Placeholder 4" descr="A close-up of a person's mouth&#10;&#10;Description automatically generated with medium confidence">
            <a:extLst>
              <a:ext uri="{FF2B5EF4-FFF2-40B4-BE49-F238E27FC236}">
                <a16:creationId xmlns:a16="http://schemas.microsoft.com/office/drawing/2014/main" id="{D7F160F8-99F1-4362-A751-E247BA1921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54" r="2" b="21255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822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61F94-957F-4F07-BB13-B58C5C52C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US" sz="4800"/>
              <a:t>Reference</a:t>
            </a:r>
          </a:p>
        </p:txBody>
      </p:sp>
      <p:cxnSp>
        <p:nvCxnSpPr>
          <p:cNvPr id="10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186BB99D-642E-4063-B58F-D7EA38EB9F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3676344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3275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4CABBE2-30CA-46BA-9738-F60FB254A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Initial visit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47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044533-9735-493D-A902-B2B879854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/>
              <a:t>Patient Profile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A6715D23-1F2E-427D-82DD-788811984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en-US" sz="2400"/>
              <a:t>43 yrs. old</a:t>
            </a:r>
          </a:p>
          <a:p>
            <a:r>
              <a:rPr lang="en-US" sz="2400"/>
              <a:t> African America Female</a:t>
            </a:r>
          </a:p>
          <a:p>
            <a:r>
              <a:rPr lang="en-US" sz="2400"/>
              <a:t> Medical History: Hypertension and High Cholesterol</a:t>
            </a:r>
          </a:p>
          <a:p>
            <a:r>
              <a:rPr lang="en-US" sz="2400"/>
              <a:t>Patient Oral Hygiene Home Care: uses manual med toothbrush, uses Listerine twice daily. No floss used.</a:t>
            </a:r>
          </a:p>
          <a:p>
            <a:r>
              <a:rPr lang="en-US" sz="2400"/>
              <a:t>Chief Complaint: periodontal maintenance.</a:t>
            </a:r>
          </a:p>
          <a:p>
            <a:endParaRPr lang="en-US" sz="240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078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6D42A6-5960-4A22-8C63-EB6136AF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400"/>
              <a:t>HYPERTENSION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3E1C3-5B85-4275-8F1C-5FD5C3F05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en-US" sz="2400"/>
              <a:t>Hypertension(high blood pressure)- is a common condition in which the long-term force of the blood against your artery wall. It is high enough that it may eventually cause health problem such as, heart disease.</a:t>
            </a:r>
          </a:p>
          <a:p>
            <a:endParaRPr lang="en-US" sz="2400"/>
          </a:p>
          <a:p>
            <a:r>
              <a:rPr lang="en-US" sz="2400"/>
              <a:t>Patient Treatment: Amlodipine/Benazepril and Hydralazine Hydrochlorothiazide.</a:t>
            </a:r>
          </a:p>
        </p:txBody>
      </p:sp>
    </p:spTree>
    <p:extLst>
      <p:ext uri="{BB962C8B-B14F-4D97-AF65-F5344CB8AC3E}">
        <p14:creationId xmlns:p14="http://schemas.microsoft.com/office/powerpoint/2010/main" val="2215089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D2D8DD-9AEA-42BB-8E0B-E72B2F71A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400" dirty="0"/>
              <a:t>CHOLESTROL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BA44D-BEB2-43DD-B966-9B8C6F8B6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en-US" sz="2400" dirty="0"/>
              <a:t>“Blood Cholesterol is a waxy, fat like substance made by your liver”. The human body needs cholesterol to make hormones and digesting fatty food.</a:t>
            </a:r>
          </a:p>
          <a:p>
            <a:r>
              <a:rPr lang="en-US" sz="2400" dirty="0"/>
              <a:t>There are two types of cholesterol: LDL and HDL.</a:t>
            </a:r>
          </a:p>
          <a:p>
            <a:r>
              <a:rPr lang="en-US" sz="2400" dirty="0"/>
              <a:t>LDL(low density lipoprotein)=“bad cholesterol”. It is the major of the two cholesterols found in the body. It can cause heart disease and strokes.</a:t>
            </a:r>
          </a:p>
          <a:p>
            <a:r>
              <a:rPr lang="en-US" sz="2400" dirty="0"/>
              <a:t>HDL(high density lipoprotein)=“good cholesterol”. “It absorbs the cholesterol and carries it back to the liver. HDL can lower a person risk of heart disease.”</a:t>
            </a:r>
          </a:p>
          <a:p>
            <a:r>
              <a:rPr lang="en-US" sz="2400" dirty="0"/>
              <a:t>Patient Treatment:  Atorvastatin</a:t>
            </a:r>
          </a:p>
        </p:txBody>
      </p:sp>
    </p:spTree>
    <p:extLst>
      <p:ext uri="{BB962C8B-B14F-4D97-AF65-F5344CB8AC3E}">
        <p14:creationId xmlns:p14="http://schemas.microsoft.com/office/powerpoint/2010/main" val="6850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E46943-ACA4-4CAC-ACD3-B48485A51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/>
              <a:t>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A4BC2-39E3-4E20-AEAA-205628F6A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en-US" sz="2400" dirty="0"/>
              <a:t>Extra/Intra oral exam: EO: Raised bilateral submandibular lymph nodes. Skin tags bilateral on neck. IO: Maxillary torus.</a:t>
            </a:r>
          </a:p>
          <a:p>
            <a:r>
              <a:rPr lang="en-US" sz="2400" dirty="0"/>
              <a:t>Dental Charting: patient class of occlusion-bilateral I with crossbite on #7 and #26. Overbite 5% and overjet 1mm. Missing #2-3 and #13-14.</a:t>
            </a:r>
          </a:p>
          <a:p>
            <a:endParaRPr lang="en-US" sz="2400" dirty="0"/>
          </a:p>
          <a:p>
            <a:r>
              <a:rPr lang="en-US" sz="2400" dirty="0"/>
              <a:t>Patient had heavy supra and light subgingival calculus.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796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54E3A3-B415-4A4A-86B1-A0271EB2C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DENTAL CHARTING</a:t>
            </a:r>
          </a:p>
        </p:txBody>
      </p:sp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E9043B93-6788-42E2-9A25-E599C85685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" y="1675227"/>
            <a:ext cx="12049759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571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DE5FA7-B7DC-488E-A0E4-DB946F6D2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PERIODONTAL CHART</a:t>
            </a:r>
          </a:p>
        </p:txBody>
      </p:sp>
      <p:pic>
        <p:nvPicPr>
          <p:cNvPr id="7" name="Content Placeholder 6" descr="Chart&#10;&#10;Description automatically generated">
            <a:extLst>
              <a:ext uri="{FF2B5EF4-FFF2-40B4-BE49-F238E27FC236}">
                <a16:creationId xmlns:a16="http://schemas.microsoft.com/office/drawing/2014/main" id="{39806CE9-FC61-4612-B92A-8038B93759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055200"/>
            <a:ext cx="7188199" cy="474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183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F14E98-5D61-4AF1-8F9F-07B18251B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/>
              <a:t>Gingival Description &amp; Periodontal Status.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B2EFB-B52A-4D6E-96A3-63202EEA3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en-US" sz="2000"/>
              <a:t>Gingival was pink pigmented and interdental papillae was pointed in shape. It was firm, shiny, stripped.  The gingiva margin was floppy around tooth #32.</a:t>
            </a:r>
          </a:p>
          <a:p>
            <a:endParaRPr lang="en-US" sz="2000"/>
          </a:p>
          <a:p>
            <a:r>
              <a:rPr lang="en-US" sz="2000"/>
              <a:t>Moderator Bleeding.</a:t>
            </a:r>
          </a:p>
          <a:p>
            <a:endParaRPr lang="en-US" sz="2000"/>
          </a:p>
          <a:p>
            <a:r>
              <a:rPr lang="en-US" sz="2000"/>
              <a:t>Caries Risk: High</a:t>
            </a:r>
          </a:p>
          <a:p>
            <a:endParaRPr lang="en-US" sz="2000"/>
          </a:p>
          <a:p>
            <a:r>
              <a:rPr lang="en-US" sz="2000"/>
              <a:t>Periodontal status classification: Stage II/Grade A.</a:t>
            </a:r>
          </a:p>
          <a:p>
            <a:endParaRPr lang="en-US" sz="200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464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220</TotalTime>
  <Words>539</Words>
  <Application>Microsoft Office PowerPoint</Application>
  <PresentationFormat>Widescreen</PresentationFormat>
  <Paragraphs>55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CASE 2</vt:lpstr>
      <vt:lpstr>Initial visit</vt:lpstr>
      <vt:lpstr>Patient Profile</vt:lpstr>
      <vt:lpstr>HYPERTENSION</vt:lpstr>
      <vt:lpstr>CHOLESTROL</vt:lpstr>
      <vt:lpstr>ASSESSMENT</vt:lpstr>
      <vt:lpstr>DENTAL CHARTING</vt:lpstr>
      <vt:lpstr>PERIODONTAL CHART</vt:lpstr>
      <vt:lpstr>Gingival Description &amp; Periodontal Status.</vt:lpstr>
      <vt:lpstr>RADIOGRAPH</vt:lpstr>
      <vt:lpstr>TREATMENT PLAN</vt:lpstr>
      <vt:lpstr>TREATMENT PLANNING</vt:lpstr>
      <vt:lpstr>Recare</vt:lpstr>
      <vt:lpstr>ASSESSMENT</vt:lpstr>
      <vt:lpstr>Pictures Before Treatment</vt:lpstr>
      <vt:lpstr>Pictures After Treatment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2</dc:title>
  <dc:creator>candice Superville</dc:creator>
  <cp:lastModifiedBy>candice Superville</cp:lastModifiedBy>
  <cp:revision>11</cp:revision>
  <cp:lastPrinted>2021-05-06T02:26:11Z</cp:lastPrinted>
  <dcterms:created xsi:type="dcterms:W3CDTF">2021-05-03T23:55:26Z</dcterms:created>
  <dcterms:modified xsi:type="dcterms:W3CDTF">2021-05-07T23:56:45Z</dcterms:modified>
</cp:coreProperties>
</file>