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69" r:id="rId7"/>
    <p:sldId id="257" r:id="rId8"/>
    <p:sldId id="258" r:id="rId9"/>
    <p:sldId id="259" r:id="rId10"/>
    <p:sldId id="260" r:id="rId11"/>
    <p:sldId id="261" r:id="rId12"/>
    <p:sldId id="262" r:id="rId13"/>
    <p:sldId id="263" r:id="rId14"/>
    <p:sldId id="271" r:id="rId15"/>
    <p:sldId id="272" r:id="rId16"/>
    <p:sldId id="273" r:id="rId17"/>
    <p:sldId id="274" r:id="rId18"/>
    <p:sldId id="275" r:id="rId19"/>
    <p:sldId id="276" r:id="rId20"/>
    <p:sldId id="270"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73BCE-5CAA-49D0-9201-C822DA8B5CD7}" v="176" dt="2020-03-22T00:05:21.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60"/>
  </p:normalViewPr>
  <p:slideViewPr>
    <p:cSldViewPr snapToGrid="0">
      <p:cViewPr>
        <p:scale>
          <a:sx n="67" d="100"/>
          <a:sy n="67"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20:36:50.3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9:53:14.2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7019 2482,'-62'-22,"1"-3,-12-9,-160-76,-79-41,120 52,-138-77,62 41,161 85,38 16,-28-14,-2 5,-22-3,-3 3,1-5,-53-32,-99-47,-208-62,345 138,2-6,-14-14,121 54,0-1,-1-4,9 7,0 1,-1 0,-1 2,-3-1,-13-1,-1 2,0 1,-11 0,2 1,0-3,-1-2,-36-19,0-5,-71-29,33 15,-59-36,-52-24,169 84,-226-89,230 96,-1 3,-1 4,-49-7,70 17,0 1,-12 2,37 2,0 1,0 1,0 1,0 0,0 1,-14 6,-46 21,2 3,1 4,2 2,2 4,2 3,2 3,3 3,1 2,-47 56,40-35,10-11,2 2,-11 22,61-77,1 1,0-1,1 2,1-1,0 1,1-1,0 1,1 0,0 1,1-1,1 1,1-1,0 0,1 12,5 23,2 0,2 0,12 31,-8-30,98 329,92 189,-132-389,13 9,-43-104,4-3,4-1,18 18,38 35,6-4,5-5,60 44,29 7,182 117,-110-101,86 33,598 302,-482-284,272 86,-551-251,4-9,2-9,139 19,-244-59,211 31,-269-45,109 11,64-4,-176-9,1 2,-1 2,0 2,-1 1,28 12,-43-15,48 19,-1 3,15 12,90 36,42-5,131 21,-163-45,456 124,747 189,-700-209,35-26,-411-90,1-14,87-13,-181-7,56 15,-192-8,-1 4,-1 4,0 3,64 25,-138-41,17 6,1-2,5 1,-24-7,1-1,0 0,0 0,-1 0,1-2,0 1,0-1,8-1,60-18,0-2,5-6,148-64,-33 13,-55 24,-3-5,52-36,-142 69,22-13,25-9,-64 36,-1-3,-1 0,0-2,-2-1,0-1,7-9,6-11,-2-2,0-3,27-30,-60 68,0 1,-1-1,1-1,-2 1,1-1,-1 1,0-1,0-1,-1 1,0-1,0 1,-1-1,-1 0,1 1,-1-1,-1 0,1 0,-2 0,1 0,-1 0,-1 0,1 0,-2 0,-6-22,-1 0,-2 2,-1-1,-1 2,-6-8,-12-16,-3 2,-15-15,-42-50,-149-180,184 233,-3 2,-2 2,-37-23,-384-263,54 41,-68-52,441 318,22 16,1-1,1-2,-24-24,30 14,23 29,0 0,0 1,-1-1,1 1,-1 0,0 0,0 0,-1 1,1-1,-1 1,1 0,-1 0,-2 0,-59-18,0 2,-45-5,-8-2,-43-15,3-8,2-6,-24-19,-29-19,-400-185,212 104,5 3,316 137,-2 4,-1 4,-66-14,-250-35,314 58,-38-14,36 8,-5-1,3 1,-1 3,-38-2,14 13,-36 5,-80-6,109-1,0-5,2-5,-27-13,79 19,-1 3,-25 0,-67-13,46-3,-74-31,-12-3,193 61,-114-32,2-4,-61-31,119 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9:59:14.8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20:03:29.4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7603 0,'-16'14,"-1"0,-1-1,-5 1,-28 21,-161 134,162-125,2 3,2 1,-3 9,23-20,1 2,2 0,2 1,1 4,-27 48,24-50,-1-2,-28 35,42-60,1 0,1 1,0-1,1 2,-5 14,-9 22,-75 144,79-163,3 1,1 1,1 1,0 8,-4 13,-4 2,8-33,0 0,-3 0,-21 47,-65 152,50-117,20-45,-2-2,-3-1,-16 16,-74 121,18-25,14-23,7 4,7 4,-22 73,-34 135,55-141,77-214,-1 0,-1-1,0 0,0 0,-1 0,0-1,-1 0,0 0,-6 5,-15 10,0-1,-14 7,0 0,-142 101,26-20,-27 33,-355 315,367-325,-9 8,117-91,-3-3,-1-3,-36 15,2 0,-16 16,87-52,-225 165,107-75,128-100,-2 0,0-1,-14 4,7-3,-26 17,-20 14,-2-2,-24 6,62-29,1 1,-26 20,-11 6,-44 29,-17 19,13-8,36-20,3 3,-45 50,7-7,-35 44,82-77,-14 6,-21 10,-80 50,161-121,0 1,2 1,1 2,-8 11,25-28,-1 0,-1-1,0-1,-10 6,8-6,2 0,-1 2,-10 9,-108 102,13-12,106-99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20:03:32.71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8500,'3'-1,"0"0,1 0,-1-1,0 1,0-1,0 1,0-1,0 0,0 0,-1 0,1-1,0 1,5-5,103-84,-6 5,136-120,-116 95,215-207,-263 249,3 4,53-31,-57 44,-3-4,-2-3,31-35,15-19,-20 20,-34 31,59-44,-9 8,-5-6,29-41,-59 63,-47 49,291-293,-202 208,-40 37,5 4,60-43,-67 59,44-48,-106 95,33-24,-32 26,-1 0,7-7,47-45,-15 14,18-23,-29 28,37-28,27-26,190-190,-222 215,-44 43,0 0,20-12,-31 27,-1-1,0 0,-2-1,0-1,9-14,13-15,-30 38,0 0,-1-1,-1 0,0 0,-1-1,0 0,0 0,-1-1,0-4,16-58,-6 15,17-36,17-30,5 3,52-82,26-3,-54 88,-5-2,31-77,-72 129,4 2,2 1,20-20,-17 23,-3-1,12-31,58-143,-38 80,0 2,-4 7,12-8,-63 128,-2 0,-2-2,0 1,2-17,6-38,-2-9,30-116,-21 99,-1-18,-14 52,3 0,4 1,16-38,-25 88,-1 0,-1-1,-2 0,0 0,-2-1,-1 1,-1-20,-2 39,0 1,1-1,0 1,0-1,1 1,1-2,1-4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20:10:42.93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20:11:13.834"/>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3436 5029,'22'-1,"1"-1,-1-1,1-1,-1-1,1-1,109-38,-75 24,179-55,51-1,-45 5,-49 13,-73 26,208-59,-2 5,-70 20,-153 40,48-16,66-23,-59 16,-43 14,29-16,244-114,238-144,-286 130,-56 30,-89 48,-29 15,108-76,-21-3,150-104,-333 215,-2-3,17-22,19-17,-53 47,21-27,-36 36,2 2,1 1,11-5,-22 19,-1-1,-1-1,-1-1,-2-1,0-1,-2-1,-1-1,-2-1,-1 0,1-6,-11 22,32-65,23-73,-52 122,-2 0,0 0,-3-1,0 0,-2 0,-1 0,-2-1,-4-29,-2 1,-3-1,-2 1,-13-35,-85-237,82 258,17 47,-1 0,-2 1,0 0,-2 1,-8-11,1 3,17 26,0-1,0 1,0 0,-1 1,-1 0,1 0,-1 0,-5-3,-11-7,-1 2,-1 1,0 1,-1 0,0 2,0 2,-2 0,1 2,-1 0,0 2,0 2,-12-1,18 5,0 0,1 1,-1 2,1 0,-1 1,1 1,-19 8,-30 16,-41 24,77-37,-337 157,-32 16,287-128,2 5,-39 34,-50 41,-128 94,262-185,-143 113,18-9,-206 126,-226 89,349-209,-64 38,83-53,37-23,33-7,-135 111,185-125,-5-6,-85 40,-210 97,218-118,58-31,-151 56,18-38,199-69,-2-5,0-3,-66 5,-45 1,-104 11,190-25,-107 30,94-17,21-2,-21 12,23-6,-28 1,62-20,23-5,0 2,1 3,-19 8,56-14,-1 1,1 1,1 1,0 1,0 0,2 1,-15 15,3-3,-25 18,24-23,0 1,1 2,-19 22,39-38,0 0,0 1,1-1,0 2,1-1,0 0,0 1,1 0,0 0,0 1,2-1,-1 1,1-1,0 9,2-12,1-1,-1 0,1 0,1 0,-1 0,1 0,0 0,1 0,-1 0,1-1,0 1,1-1,1 2,10 13,1-1,14 14,-12-14,5 4,1-1,1-1,1-1,0-2,1 0,25 10,41 17,49 14,-131-55,54 18,0-2,7-2,58 16,-76-18,0-3,1-3,1-1,-1-3,1-3,2-2,970-5,-956 2,1-3,11-5,143-29,-104 17,75-9,199-40,-353 59,13-7,35-9,-70 22,0-2,0-1,3-2,25-11,-5 4,-2-2,0-2,-2-2,0-2,-2-1,4-6,-2-5,-26 24,-1 1,2 0,4-1,-12 7,0 1,0-1,-1-1,0 1,0-1,-1 0,0-1,-1 1,1-1,2-8,6-8,-7 16,0 0,0 0,1 1,0 0,0 0,9-6,7-7,-8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1T20:38:37.141"/>
    </inkml:context>
    <inkml:brush xml:id="br0">
      <inkml:brushProperty name="width" value="0.05" units="cm"/>
      <inkml:brushProperty name="height" value="0.05" units="cm"/>
      <inkml:brushProperty name="color" value="#E71224"/>
    </inkml:brush>
  </inkml:definitions>
  <inkml:trace contextRef="#ctx0" brushRef="#br0">4418 853 1296 0 0,'0'0'32'0'0,"0"0"1"0"0,1-8 5 0 0,4-26 3 0 0,-4 31-13 0 0,-1 0 0 0 0,1-1-1 0 0,-1 1 1 0 0,0-1 0 0 0,-1 1 0 0 0,1-1 0 0 0,0 1 0 0 0,-1 0 0 0 0,0-1-1 0 0,0 1 1 0 0,0 0 0 0 0,0 0 0 0 0,-2-2-28 0 0,-4-21 87 0 0,5 20-51 0 0,0 0-1 0 0,-1 0 1 0 0,1 0-1 0 0,-2 1 1 0 0,1-1-1 0 0,0 1 0 0 0,-1 0 1 0 0,0 0-1 0 0,0 0 1 0 0,0 0-1 0 0,-1 0-35 0 0,-5-6-23 0 0,-8-7 46 0 0,-1 0 1 0 0,-1 0-1 0 0,-1 2 0 0 0,-1 1 1 0 0,0 0-1 0 0,-1 2-23 0 0,-38-27 21 0 0,-14-7 28 0 0,44 29 9 0 0,2-1 1 0 0,-14-11-59 0 0,37 25 13 0 0,-1 1 1 0 0,0 0-1 0 0,0 0 1 0 0,0 0 0 0 0,-1 1-1 0 0,-6-1-13 0 0,4 0 22 0 0,0 0 1 0 0,1 0-1 0 0,0 0 0 0 0,-6-5-22 0 0,-8-5 20 0 0,1 2 0 0 0,-1 0-1 0 0,-1 2 1 0 0,-21-7-20 0 0,27 10 18 0 0,-1-2 0 0 0,2-1 0 0 0,-1 0 0 0 0,-5-5-18 0 0,7 4 20 0 0,-1 0 1 0 0,0 2 0 0 0,-1 0 0 0 0,-12-4-21 0 0,8 4 36 0 0,-1-1 1 0 0,-4-5-37 0 0,-39-15 53 0 0,50 23-41 0 0,-5-1 9 0 0,0 0 1 0 0,0 1 0 0 0,-1 2-1 0 0,0 0 1 0 0,0 1 0 0 0,-3 1-22 0 0,-6-1 31 0 0,0 0 0 0 0,1-2 0 0 0,-12-5-31 0 0,10 3 43 0 0,-1 1-1 0 0,-26-2-42 0 0,12 4 35 0 0,14 1 1 0 0,-1 2 1 0 0,1 1-1 0 0,-21 3-36 0 0,8 0 87 0 0,-44-3-87 0 0,60-1 32 0 0,1 2 0 0 0,-1 1-1 0 0,1 1 1 0 0,0 1 0 0 0,-19 5-32 0 0,-5 4 77 0 0,35-9-59 0 0,0 1-1 0 0,0 0 1 0 0,-12 6-18 0 0,-77 31 63 0 0,3-1 46 0 0,-13 11-109 0 0,98-43 9 0 0,-1-1 0 0 0,-12 3-9 0 0,12-4 14 0 0,1 1 0 0 0,-16 7-14 0 0,-19 11 92 0 0,-23 5-92 0 0,9-4 104 0 0,50-17-74 0 0,1 0 1 0 0,0 1-1 0 0,0 1 1 0 0,-5 5-31 0 0,-44 27 39 0 0,40-27 12 0 0,2 2 1 0 0,0 1-1 0 0,1 0 1 0 0,0 2-1 0 0,-1 4-51 0 0,-15 13 23 0 0,-2 4 42 0 0,1 1 1 0 0,-6 14-66 0 0,11-15 48 0 0,-4 1 1 0 0,25-29-32 0 0,1 0 0 0 0,1 1 1 0 0,0 0-1 0 0,1 1 1 0 0,-1 3-18 0 0,-10 25 37 0 0,10-20-4 0 0,-1 0 1 0 0,-7 10-34 0 0,0-5 9 0 0,-18 27 51 0 0,-18 37-60 0 0,32-52 38 0 0,-2-1 1 0 0,-7 5-39 0 0,-26 41 36 0 0,28-39-15 0 0,14-22-7 0 0,2 1 1 0 0,0 0-1 0 0,-2 8-14 0 0,-5 14 49 0 0,-2-1-1 0 0,-19 28-48 0 0,-22 38 96 0 0,58-102-90 0 0,1 1-1 0 0,1 0 1 0 0,0 0-1 0 0,0 4-5 0 0,0-1 6 0 0,-1 0 0 0 0,-1-1-1 0 0,-1 2-5 0 0,-8 16 26 0 0,1 2 0 0 0,2 0 1 0 0,1 1-1 0 0,-3 20-26 0 0,2-9 19 0 0,1-14 4 0 0,-11 25-23 0 0,10-29 16 0 0,2 0 0 0 0,-2 11-16 0 0,0 2 5 0 0,7-26-1 0 0,2 1 0 0 0,0-1-1 0 0,0 1 1 0 0,1 4-4 0 0,2-4 2 0 0,-2 1 1 0 0,0 0 0 0 0,-1-1-1 0 0,-1 1 1 0 0,0-1 0 0 0,-4 8-3 0 0,4-11 3 0 0,1 0 1 0 0,0 0-1 0 0,1 0 0 0 0,0 3-3 0 0,-9 35 5 0 0,8-34 0 0 0,0 1 0 0 0,0 0-1 0 0,2 0 1 0 0,-1 15-5 0 0,2-12 8 0 0,-1 0 1 0 0,-2 0-1 0 0,-2 8-8 0 0,2-8 8 0 0,0 0 0 0 0,1 0-1 0 0,1 13-7 0 0,-6 44 12 0 0,-7 20 99 0 0,-1 66-111 0 0,-2-19 114 0 0,16-132-104 0 0,1 0-1 0 0,-2-1 0 0 0,-2 11-9 0 0,2-11 10 0 0,0 0-1 0 0,1 1 0 0 0,-1 9-9 0 0,-5 48 55 0 0,5-45-14 0 0,0 0-1 0 0,1 8-40 0 0,3-12 36 0 0,1 0-1 0 0,1 1 0 0 0,4 15-35 0 0,1 2 18 0 0,-6-21-3 0 0,-1 1-1 0 0,0 0 1 0 0,-1 0-1 0 0,-2 2-14 0 0,2 51 49 0 0,2-41-32 0 0,2 41 15 0 0,3 0 0 0 0,4-1-1 0 0,10 38-31 0 0,-6-31 40 0 0,-12-56-25 0 0,1 0 1 0 0,1 0 0 0 0,3 8-16 0 0,52 121 33 0 0,-56-139-27 0 0,0-2-1 0 0,2 1 0 0 0,-1 0 1 0 0,4 4-6 0 0,14 29 9 0 0,-21-39-7 0 0,1-1 0 0 0,-1 1 0 0 0,1-1 0 0 0,0 0 0 0 0,0 1 0 0 0,0-2 0 0 0,2 2-2 0 0,13 21 3 0 0,-8-5 2 0 0,-7-14-4 0 0,0 0 1 0 0,1 0-1 0 0,0 0 1 0 0,0-1-1 0 0,0 1 0 0 0,2 0-1 0 0,70 93 6 0 0,10 12 0 0 0,-52-65 18 0 0,-27-36-12 0 0,0 0-1 0 0,1-1 0 0 0,1 0 1 0 0,0 0-1 0 0,0-1 0 0 0,3 2-11 0 0,91 75 72 0 0,-57-54-10 0 0,1-2-1 0 0,30 14-61 0 0,69 32 135 0 0,-61-31-55 0 0,-30-16 1 0 0,3 0-81 0 0,-9-7 24 0 0,0-2-1 0 0,2-2 1 0 0,32 6-24 0 0,-73-22 0 0 0,-1 2 0 0 0,1-1 0 0 0,0 1 0 0 0,7 5 0 0 0,21 8 0 0 0,36 8-4 0 0,-20-5-5 0 0,0-3 0 0 0,1-2 0 0 0,1-2 0 0 0,34 2 9 0 0,-4-4-10 0 0,-44-5 0 0 0,1-1 0 0 0,18-2 10 0 0,-10-1 6 0 0,24 5-6 0 0,-23-1 33 0 0,25-2-33 0 0,-37-6 71 0 0,37-5-71 0 0,-63 6 15 0 0,0 1 0 0 0,0 1-1 0 0,0 1 1 0 0,0 0 0 0 0,0 0 0 0 0,3 2-15 0 0,42 6 60 0 0,39-5 97 0 0,23-5-157 0 0,-58 0 14 0 0,3-3 39 0 0,61-11-53 0 0,-7 1 17 0 0,-77 8-15 0 0,29-9-2 0 0,18-1 0 0 0,-68 11-3 0 0,-1 0 0 0 0,0-1 0 0 0,-1-1 0 0 0,1-1 1 0 0,5-4 2 0 0,31-15-23 0 0,6-6 23 0 0,-29 14-5 0 0,-15 9-1 0 0,0 1 0 0 0,1 1 0 0 0,7-1 6 0 0,-5 1-3 0 0,0-1 0 0 0,4-3 3 0 0,225-118 155 0 0,-235 119-134 0 0,-1-1 1 0 0,0 0-1 0 0,-1-2 0 0 0,0 0-21 0 0,32-26 52 0 0,-7 9 26 0 0,-2-2 0 0 0,-1-2 0 0 0,-1-1 0 0 0,-2-2 0 0 0,-2-1-1 0 0,-1-2 1 0 0,-2 0 0 0 0,9-21-78 0 0,-11 5 86 0 0,-21 43-67 0 0,0 0-1 0 0,2 0 0 0 0,-1 0 1 0 0,2 1-1 0 0,-1 0 0 0 0,2 1 1 0 0,0-1-19 0 0,1 1 14 0 0,-2 0 0 0 0,1-1 1 0 0,-2 0-1 0 0,1 0 0 0 0,-2-1 1 0 0,1 0-1 0 0,-2 0 0 0 0,1-2-14 0 0,9-19 15 0 0,-7 17-2 0 0,-1 0 0 0 0,0 0 0 0 0,3-18-13 0 0,13-48 33 0 0,7-11-33 0 0,-20 58 31 0 0,-1 0-1 0 0,2-30-30 0 0,-1 6 58 0 0,17-136 84 0 0,-23 163-123 0 0,3-42 27 0 0,11-75 52 0 0,-10 102-59 0 0,-6 28-13 0 0,1-1 0 0 0,1 1 0 0 0,7-18-26 0 0,13-40 91 0 0,-4-2 1 0 0,6-51-92 0 0,-16 73 33 0 0,17-117 75 0 0,-10 58-42 0 0,-11 62-66 0 0,-3 0 1 0 0,-2 0 0 0 0,-2 0 0 0 0,-3 1 0 0 0,-2-1-1 0 0,-2 1 1 0 0,-15-50-1 0 0,17 70-44 0 0,1-1-1 0 0,2 0 1 0 0,0-25 44 0 0,2 11-115 0 0,-5-18 115 0 0,0 10-183 0 0,3-7 183 0 0,-1-10-102 0 0,1-2 36 0 0,1 35 18 0 0,-1 0-1 0 0,-3-13 49 0 0,1 27-45 0 0,0 0 1 0 0,-2 1-1 0 0,-1-1 1 0 0,-1 1-1 0 0,-2 1 1 0 0,0 0-1 0 0,-15-23 45 0 0,2 4-4 0 0,2 0 1 0 0,2-1-1 0 0,2-2 4 0 0,1 4 19 0 0,-2 0 0 0 0,-1 1 1 0 0,-17-24-20 0 0,20 42 26 0 0,6 8 6 0 0,0 0-1 0 0,2-1 1 0 0,0 0 0 0 0,-5-12-32 0 0,-57-141 210 0 0,21 54-85 0 0,42 100-119 0 0,-2 0 1 0 0,0 1 0 0 0,0-1 0 0 0,-2 2 0 0 0,0 0-1 0 0,0 0 1 0 0,-7-4-7 0 0,-21-25 14 0 0,18 20-14 0 0,-2 1 1 0 0,-1 1-1 0 0,-1 1 1 0 0,0 1-1 0 0,-1 1 0 0 0,-1 1 1 0 0,-13-4-1 0 0,-15-13 0 0 0,38 22 0 0 0,-1 1 0 0 0,1 1 0 0 0,-8-2 0 0 0,-33-15 0 0 0,-49-31 0 0 0,68 35 0 0 0,12 6-17 0 0,1-2 1 0 0,1-1 0 0 0,1 0-1 0 0,-4-7 17 0 0,15 16-12 0 0,1 2 0 0 0,-1 0-1 0 0,-1 0 1 0 0,0 2-1 0 0,0 0 1 0 0,0 0 12 0 0,-49-25-36 0 0,19 9-61 0 0,-36-14 97 0 0,9 5-53 0 0,32 16 3 0 0,0 1 0 0 0,-1 2 0 0 0,0 2 0 0 0,-1 2 50 0 0,-3-1-33 0 0,-63-13-80 0 0,-1 4 1 0 0,-56 1 112 0 0,40 1-117 0 0,78 9 71 0 0,-1 2 1 0 0,1 2-1 0 0,-15 2 46 0 0,-493 31-232 0 0,477-22-865 0 0,62-6-4248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1T20:38:39.892"/>
    </inkml:context>
    <inkml:brush xml:id="br0">
      <inkml:brushProperty name="width" value="0.05" units="cm"/>
      <inkml:brushProperty name="height" value="0.05" units="cm"/>
      <inkml:brushProperty name="color" value="#E71224"/>
    </inkml:brush>
  </inkml:definitions>
  <inkml:trace contextRef="#ctx0" brushRef="#br0">0 1 1496 0 0,'0'0'329'0'0,"0"0"5"0"0,0 0-4 0 0,0 0-50 0 0,0 0-217 0 0,0 0-55 0 0,3 7-5 0 0,8 22-22 0 0,-4-14-181 0 0,-6-14 181 0 0,-1 0 0 0 0,0 0 0 0 0,1 0 0 0 0,-1 0 0 0 0,1 0 0 0 0,-1 0 0 0 0,0-1 0 0 0,0 1 0 0 0,1 0 0 0 0,-1 0 0 0 0,0 0 0 0 0,0 0 0 0 0,0 0 0 0 0,0 0 0 0 0,0 0 0 0 0,0 0 19 0 0,0 0 1 0 0,0-1 1 0 0,1 1-1 0 0,-1 0 1 0 0,0-1 0 0 0,1 1-1 0 0,-1-1 1 0 0,1 1-1 0 0,-1-1 1 0 0,1 1-1 0 0,-1-1 1 0 0,1 1-1 0 0,-1-1 1 0 0,1 0-1 0 0,-1 1 1 0 0,1-1-1 0 0,0 0 1 0 0,-1 1-1 0 0,1-1 1 0 0,0 0-1 0 0,-1 0 1 0 0,1 0-1 0 0,0 0 1 0 0,-1 1-1 0 0,1-1 1 0 0,0 0 0 0 0,-1 0-1 0 0,1 0 1 0 0,0 0-1 0 0,-1 0 1 0 0,1-1-2 0 0,30 1 69 0 0,-22 0-56 0 0,-5 0-10 0 0,0 0 1 0 0,0 1-1 0 0,-1 0 0 0 0,1 0 1 0 0,0 0-1 0 0,0 0 0 0 0,0 1 1 0 0,-1 0-1 0 0,1 0-3 0 0,-1-1 4 0 0,1 1 0 0 0,-1-1 0 0 0,0 0 0 0 0,1 0 0 0 0,-1 0 0 0 0,0 0-1 0 0,1 0 1 0 0,-1-1 0 0 0,1 1 0 0 0,-1-1 0 0 0,2 0-4 0 0,53-3 308 0 0,23 3-308 0 0,-31 1 75 0 0,-44-1-63 0 0,-1 1 0 0 0,0 0 0 0 0,0 0 0 0 0,0 1 0 0 0,0-1 0 0 0,0 1 0 0 0,0 0 1 0 0,-1 0-1 0 0,1 1 0 0 0,-1 0 0 0 0,4 2-12 0 0,-4-2 13 0 0,1 0 0 0 0,-1-1 1 0 0,0 1-1 0 0,1-1 0 0 0,0 0 0 0 0,-1-1 1 0 0,1 1-1 0 0,0-1 0 0 0,0 1 0 0 0,0-2 1 0 0,3 1-14 0 0,14-1 68 0 0,-1 1 1 0 0,0 0 0 0 0,0 2 0 0 0,0 0 0 0 0,2 2-69 0 0,-17-4 20 0 0,1 0 0 0 0,0 0 0 0 0,0-1 0 0 0,0 0 0 0 0,6 0-20 0 0,-8-1 28 0 0,0 1 0 0 0,0 0 0 0 0,1 0-1 0 0,-1 0 1 0 0,0 1 0 0 0,0 0 0 0 0,0 0 0 0 0,-1 0-1 0 0,1 0 1 0 0,1 2-28 0 0,-1-2 13 0 0,-1 1 1 0 0,1-1-1 0 0,0 0 0 0 0,-1-1 0 0 0,1 1 1 0 0,0-1-1 0 0,0 1 0 0 0,-1-1 0 0 0,1-1 1 0 0,0 1-1 0 0,0-1 0 0 0,-1 0 0 0 0,2 0-13 0 0,30-3 55 0 0,89-1 358 0 0,-118 4-358 0 0,-7 0-51 0 0,0 1-1 0 0,0 0 0 0 0,1 0 1 0 0,-1 0-1 0 0,0 0 0 0 0,0 0 1 0 0,1 0-1 0 0,-1 0 0 0 0,0-1 0 0 0,0 1 1 0 0,0 0-1 0 0,1 0 0 0 0,-1 0 1 0 0,0 0-1 0 0,0 0 0 0 0,1 0 1 0 0,-1 0-1 0 0,0 0 0 0 0,1 0 1 0 0,-1 0-1 0 0,0 0 0 0 0,0 1 1 0 0,0-1-1 0 0,1 0 0 0 0,-1 0 0 0 0,0 0 1 0 0,0 0-1 0 0,1 0 0 0 0,-1 0 1 0 0,0 0-1 0 0,0 1 0 0 0,0-1 1 0 0,1 0-1 0 0,-1 0 0 0 0,0 0 1 0 0,0 0-1 0 0,0 1 0 0 0,0-1 1 0 0,1 0-1 0 0,-1 0 0 0 0,0 1 0 0 0,0-1 1 0 0,0 0-1 0 0,0 0 0 0 0,0 0 1 0 0,0 1-1 0 0,0-1 0 0 0,0 0 1 0 0,0 0-1 0 0,0 1 0 0 0,0-1 1 0 0,0 0-1 0 0,0 1 0 0 0,0-1 1 0 0,0 0-4 0 0,0 1 18 0 0,0-1-3 0 0,0 0 2 0 0,0 0 6 0 0,0 0 1 0 0,0 0 1 0 0,0 0 5 0 0,0 0-5 0 0,0 0 2 0 0,0 0 9 0 0,0 0-2 0 0,0 0 2 0 0,0 0-6 0 0,0 0 6 0 0,0 0-2 0 0,0 0 0 0 0,0 0-20 0 0,0 0 1 0 0,0-1-13 0 0,-1 1 1 0 0,1-1 0 0 0,-1 1-1 0 0,1-1 1 0 0,-1 0-1 0 0,0 1 1 0 0,1-1-1 0 0,-1 1 1 0 0,0-1-1 0 0,1 1 1 0 0,-1 0 0 0 0,0-1-1 0 0,0 1 1 0 0,0 0-1 0 0,1-1 1 0 0,-1 1-1 0 0,0 0 1 0 0,0 0 0 0 0,0 0-1 0 0,1 0 1 0 0,-1 0-1 0 0,0 0-2 0 0,-26-4 11 0 0,22 4-5 0 0,-36-4 80 0 0,-40 4-86 0 0,-13-2 57 0 0,76 2-43 0 0,1 0 1 0 0,-1 1-1 0 0,0 1 0 0 0,-3 2-14 0 0,3-1 9 0 0,0-1-1 0 0,0-1 0 0 0,0 0 0 0 0,-2-1-8 0 0,12-1 4 0 0,-50-3 30 0 0,-11-4-34 0 0,46 5-192 0 0,0 2-1 0 0,-11 0 193 0 0,29 1-303 0 0,-4 0-3209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1T19:25:15.629"/>
    </inkml:context>
    <inkml:brush xml:id="br0">
      <inkml:brushProperty name="width" value="0.05" units="cm"/>
      <inkml:brushProperty name="height" value="0.05" units="cm"/>
      <inkml:brushProperty name="color" value="#E71224"/>
    </inkml:brush>
  </inkml:definitions>
  <inkml:trace contextRef="#ctx0" brushRef="#br0">3279 4854 1400 0 0,'0'-1'8'0'0,"0"0"1"0"0,0 0-1 0 0,0 0 0 0 0,0 0 0 0 0,0 0 1 0 0,0 0-1 0 0,0 0 0 0 0,-1 0 0 0 0,1 1 1 0 0,0-1-1 0 0,0 0 0 0 0,-1 0 0 0 0,1 0 1 0 0,-1 0-1 0 0,1 1 0 0 0,-1-1 1 0 0,1 0-1 0 0,-1 0-8 0 0,-2-3 60 0 0,2-6 155 0 0,22 6-166 0 0,96-31 51 0 0,-50 16 29 0 0,-1-3 0 0 0,1-4-129 0 0,31-14 153 0 0,-36 18-90 0 0,116-47 65 0 0,-109 42-76 0 0,-46 19-29 0 0,-1-1 0 0 0,-1-1 0 0 0,1 0 0 0 0,5-6-23 0 0,-6 2 16 0 0,-3 2 13 0 0,0 0 0 0 0,2 1 0 0 0,-1 1 0 0 0,20-7-29 0 0,-25 11 41 0 0,1-1 0 0 0,-1 0 0 0 0,8-6-41 0 0,22-11 77 0 0,-11 7-7 0 0,-1-2 0 0 0,4-4-70 0 0,5-2 49 0 0,-33 19-31 0 0,0 0-1 0 0,0-1 1 0 0,0 0 0 0 0,-1 0-1 0 0,4-5-17 0 0,-3 3 24 0 0,0 0-1 0 0,1 1 1 0 0,4-3-24 0 0,13-10 100 0 0,16-16-100 0 0,13-11 78 0 0,-28 24 21 0 0,0-1-1 0 0,5-8-98 0 0,-4 4 179 0 0,16-12-179 0 0,-19 22 34 0 0,2 2-1 0 0,0 0 0 0 0,1 2 1 0 0,0 1-1 0 0,14-4-33 0 0,-7 2 56 0 0,0 0 1 0 0,-2-3-1 0 0,9-6-56 0 0,-10 3 65 0 0,-4 1-3 0 0,1 1 0 0 0,2 2-1 0 0,0 1 1 0 0,27-11-62 0 0,84-36 172 0 0,-128 58-152 0 0,1-3-5 0 0,0 0-1 0 0,0-1 1 0 0,-1 0-1 0 0,-1-1 1 0 0,8-8-15 0 0,-6 5 25 0 0,1 1 1 0 0,0 0 0 0 0,13-7-26 0 0,-11 10 11 0 0,-1-2 0 0 0,0 0 0 0 0,-1-1 0 0 0,-1 0 0 0 0,0-2 0 0 0,4-4-11 0 0,35-32 49 0 0,-38 37-17 0 0,0 0-1 0 0,-1-1 0 0 0,-1-1 1 0 0,-1 0-1 0 0,0-1 1 0 0,8-14-32 0 0,3-18 61 0 0,-16 30-40 0 0,1 1 0 0 0,1 0 0 0 0,0 1 0 0 0,13-16-21 0 0,-14 22 18 0 0,-1-1 0 0 0,0-1 1 0 0,-1 0-1 0 0,0 0 0 0 0,-1 0 0 0 0,0-4-18 0 0,1 0 23 0 0,1 0 0 0 0,0 1 0 0 0,3-3-23 0 0,5-8 90 0 0,12-27-90 0 0,9-16 74 0 0,-33 63-64 0 0,1 1-1 0 0,0 0 0 0 0,1 0 0 0 0,0 0 0 0 0,0 0 0 0 0,0 1 0 0 0,0 0 0 0 0,1 1 0 0 0,0-1 0 0 0,0 1 0 0 0,0 0 0 0 0,5-1-9 0 0,2-2 23 0 0,-1 0 1 0 0,0-1-1 0 0,6-6-23 0 0,9-7 29 0 0,-11 9-19 0 0,-1 0 0 0 0,-1-1 0 0 0,0-1 0 0 0,-1-1 0 0 0,12-14-10 0 0,-16 16 14 0 0,0 0 1 0 0,1 1-1 0 0,0 1 0 0 0,1-1 1 0 0,12-7-15 0 0,-14 9 12 0 0,-1 1 1 0 0,1-1-1 0 0,-2-1 1 0 0,0 0-1 0 0,5-8-12 0 0,28-35 28 0 0,-28 39-13 0 0,-1-1-1 0 0,-1-1 0 0 0,0 0 0 0 0,-1-1 1 0 0,-1 0-1 0 0,0-1-14 0 0,3-5 20 0 0,8-12-5 0 0,-12 23-7 0 0,0-1 0 0 0,-1 0-1 0 0,0-3-7 0 0,26-57 43 0 0,-16 37 22 0 0,6-21-65 0 0,-9 14 30 0 0,-7 19 0 0 0,1 0-1 0 0,2 1 1 0 0,9-17-30 0 0,6-13 33 0 0,-17 37-22 0 0,0 0 0 0 0,1 1 1 0 0,5-8-12 0 0,0 1 10 0 0,-1-1 0 0 0,-1-1 0 0 0,-1 0 0 0 0,3-14-10 0 0,-5 12 10 0 0,-2-1 1 0 0,1-11-11 0 0,11-40 9 0 0,-12 57-8 0 0,-1 0 0 0 0,-1-1-1 0 0,-1 0 1 0 0,0-12-1 0 0,5-15 6 0 0,-6 37-5 0 0,-1 0 0 0 0,0 0 0 0 0,-1 0-1 0 0,0-1 0 0 0,-1-27 17 0 0,3 0 0 0 0,1 0 0 0 0,4-14-17 0 0,38-234 51 0 0,-42 237-40 0 0,-2 1 0 0 0,-2 0 0 0 0,-3-6-11 0 0,2 44 12 0 0,-2 0 0 0 0,1 1 0 0 0,-2-1 0 0 0,0 1 0 0 0,-2-5-12 0 0,1 5 15 0 0,1 0 0 0 0,1-1 0 0 0,0 1 0 0 0,0-1 0 0 0,1 0-15 0 0,1 8 13 0 0,0 0 1 0 0,0 0 0 0 0,-1 0-1 0 0,1 0 1 0 0,-1 1 0 0 0,0-1-1 0 0,-1 1 1 0 0,1 0-1 0 0,-1-1 1 0 0,-2-2-14 0 0,1 1 16 0 0,0 0 0 0 0,1 1 0 0 0,0-1 0 0 0,-2-6-16 0 0,3 7 1 0 0,0 1 0 0 0,0 0 1 0 0,0 0-1 0 0,-1 0 0 0 0,1 0 0 0 0,-1 1 1 0 0,0-1-1 0 0,0 1 0 0 0,0-1 1 0 0,-1 1-1 0 0,-2-2-1 0 0,-3-2 4 0 0,0 1 1 0 0,-1 0-1 0 0,0 0 1 0 0,0 1-5 0 0,6 3 2 0 0,0 1 1 0 0,0 0 0 0 0,0-1 0 0 0,1 2-1 0 0,-1-1 1 0 0,0 0 0 0 0,0 1-1 0 0,-2 0-2 0 0,1-1 3 0 0,0 1-1 0 0,0-1 0 0 0,0 0 1 0 0,0 0-1 0 0,-4-2-2 0 0,-11-4 3 0 0,1 2 1 0 0,-1 0-1 0 0,-1 1 0 0 0,1 1 0 0 0,-1 1 1 0 0,1 1-1 0 0,-1 0 0 0 0,1 2 0 0 0,-17 2-3 0 0,5-1 3 0 0,-1-1 0 0 0,0-2 0 0 0,-20-3-3 0 0,-41-1 7 0 0,82 5-6 0 0,1 1-1 0 0,0 1 1 0 0,0 0-1 0 0,-11 4 0 0 0,-19 4 5 0 0,22-7-12 0 0,-1 0 0 0 0,0 2 1 0 0,1 1-1 0 0,0 0 0 0 0,0 1 0 0 0,1 1 0 0 0,0 1 0 0 0,-1 1 7 0 0,-3 2-16 0 0,-1-1-1 0 0,0-1 0 0 0,0-1 0 0 0,-1-1 17 0 0,-55 23-66 0 0,38-17 43 0 0,31-11 16 0 0,1 0 1 0 0,0 0-1 0 0,0 1 1 0 0,-5 3 6 0 0,9-5-2 0 0,0 0 0 0 0,1 0-1 0 0,-1 0 1 0 0,0-1 0 0 0,0 1 0 0 0,0-1 0 0 0,-5 0 2 0 0,4 0-2 0 0,0 0 0 0 0,0 1 1 0 0,0-1-1 0 0,0 1 0 0 0,-4 2 2 0 0,-44 29-8 0 0,5-3 1 0 0,-104 64-49 0 0,82-49 37 0 0,53-32 13 0 0,-1 2 0 0 0,2 0-1 0 0,0 0 1 0 0,1 2-1 0 0,-2 3 7 0 0,-45 44-14 0 0,22-31 6 0 0,18-15 5 0 0,2 0-1 0 0,-1 3 4 0 0,-1 1-3 0 0,0 0 0 0 0,-1-2 0 0 0,-18 11 3 0 0,30-22 0 0 0,1 0 0 0 0,1 2 0 0 0,-1-1 0 0 0,2 1 0 0 0,-2 1 0 0 0,0 0 0 0 0,-1-1 0 0 0,-5 3 0 0 0,-35 24 0 0 0,14-11 0 0 0,0 2 0 0 0,-20 21 0 0 0,39-32-3 0 0,-1-1 1 0 0,-1-1 0 0 0,-3 1 2 0 0,7-6-2 0 0,1 1 0 0 0,0 1 0 0 0,1 1 1 0 0,0 0-1 0 0,-1 2 2 0 0,6-3-1 0 0,0-1 1 0 0,0 1-1 0 0,-1-2 0 0 0,0 1 0 0 0,0-2 0 0 0,-1 1 0 0 0,-1-2 1 0 0,0 1-1 0 0,0-2 0 0 0,-4 2 1 0 0,5-4-2 0 0,1 1 1 0 0,-1 0-1 0 0,1 1 1 0 0,-2 2 1 0 0,2-1-1 0 0,0-1 0 0 0,-1 0 1 0 0,-9 4 0 0 0,-14 7 0 0 0,0 2 0 0 0,-11 10 0 0 0,25-16 0 0 0,-1-2 0 0 0,-1-1 0 0 0,0-1 0 0 0,-1-1 0 0 0,-7 1 0 0 0,2-1-1 0 0,1 2 0 0 0,-21 12 1 0 0,-95 74-6 0 0,72-56-11 0 0,-6 8 17 0 0,57-35-5 0 0,1 0 0 0 0,1 2 0 0 0,0 0 0 0 0,1 1 0 0 0,-12 17 5 0 0,16-19-6 0 0,-1 0 0 0 0,0-1 0 0 0,-1-1 0 0 0,-12 9 6 0 0,8-7-7 0 0,0 1 0 0 0,-10 12 7 0 0,14-13-5 0 0,0-1 0 0 0,-1-1 0 0 0,-8 5 5 0 0,5-4-4 0 0,0 1 0 0 0,-3 5 4 0 0,-7 6-6 0 0,-1-2 0 0 0,-1-1 1 0 0,-2-1-1 0 0,-9 3 6 0 0,4-1-2 0 0,7-7 2 0 0,-33 14 0 0 0,-14 8 0 0 0,-48 36 0 0 0,1 7 0 0 0,96-64 4 0 0,-1-2-1 0 0,-16 6-3 0 0,18-9 3 0 0,0 1 0 0 0,1 2 0 0 0,-1 1-3 0 0,-13 9 3 0 0,30-21-2 0 0,1 1 0 0 0,1 0 1 0 0,-1 1-1 0 0,-4 4-1 0 0,-127 114 24 0 0,92-79-10 0 0,31-28-8 0 0,0-1-1 0 0,-5 2-5 0 0,-3 3 12 0 0,0 1 0 0 0,-5 7-12 0 0,-15 15 7 0 0,-15 13 5 0 0,22-20-5 0 0,-2-2-1 0 0,-25 17-6 0 0,65-52 1 0 0,-33 22 2 0 0,0-1 0 0 0,-26 12-3 0 0,33-20 0 0 0,1 2 0 0 0,-9 8 0 0 0,-41 25 0 0 0,14-11 4 0 0,39-23-2 0 0,0-1 0 0 0,-26 10-2 0 0,11-5 3 0 0,1 2 1 0 0,0 1-1 0 0,-7 8-3 0 0,33-23 0 0 0,3-1 1 0 0,1 0-1 0 0,0 0 1 0 0,1 1-1 0 0,0 0 1 0 0,-3 4-1 0 0,3-3-1 0 0,-1 0-1 0 0,0-1 1 0 0,0 0 0 0 0,-7 5 1 0 0,-4 0-1 0 0,10-6-4 0 0,-1 0 1 0 0,1 0-1 0 0,0 1 0 0 0,1 0 1 0 0,-3 4 4 0 0,7-8-2 0 0,0-1 0 0 0,0 0 0 0 0,0 0 1 0 0,0 0-1 0 0,-1 0 0 0 0,1 0 0 0 0,-1-1 0 0 0,0 0 1 0 0,0 0-1 0 0,0 0 0 0 0,0-1 0 0 0,-1 1 2 0 0,1-1-2 0 0,-1 1 0 0 0,1 0 0 0 0,0 0 0 0 0,0 1 0 0 0,0-1 0 0 0,0 1 0 0 0,0 0 0 0 0,0 0 0 0 0,1 1 0 0 0,-1 0 2 0 0,-20 18-17 0 0,-1-1 0 0 0,-17 11 17 0 0,-25 20-36 0 0,52-40 15 0 0,0-1-1 0 0,-14 7 22 0 0,12-8-10 0 0,2 1 0 0 0,-10 8 10 0 0,-33 27-1 0 0,-2-2 1 0 0,-46 24 0 0 0,100-63 0 0 0,0 1 0 0 0,0 0 0 0 0,0 0 0 0 0,0 0 0 0 0,1 1 0 0 0,0 0 0 0 0,1 0 0 0 0,-2 4 0 0 0,0-2 0 0 0,1 0 0 0 0,-2-1 0 0 0,1 0 0 0 0,-1 0 0 0 0,-2 1 0 0 0,-23 14 4 0 0,27-20-3 0 0,0 0 1 0 0,1 0-1 0 0,-1 1 1 0 0,1 0-1 0 0,0 0 1 0 0,0 1 0 0 0,1-1-1 0 0,-1 1 1 0 0,1 0-1 0 0,0 0 1 0 0,0 0-1 0 0,1 1 1 0 0,-2 3-2 0 0,4-7 1 0 0,0 0 1 0 0,0-1 0 0 0,0 1-1 0 0,-1 0 1 0 0,1-1-1 0 0,0 1 1 0 0,-1-1 0 0 0,1 0-1 0 0,-1 1 1 0 0,1-1-1 0 0,-1 0 1 0 0,1 0 0 0 0,-1 0-1 0 0,0 0 1 0 0,0 0 0 0 0,1-1-1 0 0,-1 1 1 0 0,0 0-2 0 0,0-1 2 0 0,0 1 0 0 0,0 0 0 0 0,1 0 0 0 0,-1 0 0 0 0,0-1 0 0 0,1 1 0 0 0,-1 1 1 0 0,1-1-1 0 0,-1 0 0 0 0,1 0 0 0 0,0 1 0 0 0,-1-1 0 0 0,1 0 0 0 0,0 1 0 0 0,0 0 0 0 0,-1 0-2 0 0,-3 13 9 0 0,5-13-8 0 0,-1 1 1 0 0,0-1-1 0 0,0 1 0 0 0,0-1 1 0 0,0 0-1 0 0,0 0 1 0 0,-1 1-1 0 0,1-1 1 0 0,0 0-1 0 0,-1 0 0 0 0,0 0 1 0 0,0 0-2 0 0,-22 26 12 0 0,-9 10 17 0 0,30-36-27 0 0,1 1 0 0 0,-1-1 0 0 0,1 1 0 0 0,0-1 0 0 0,0 1 0 0 0,0 0 0 0 0,0-1 1 0 0,1 1-1 0 0,-1 0 0 0 0,1 0 0 0 0,0 1 0 0 0,0-1 0 0 0,-1 1-2 0 0,-1 5 2 0 0,-8 8 4 0 0,10-16-5 0 0,0 1-1 0 0,0-1 0 0 0,0 0 0 0 0,1 0 1 0 0,-1 0-1 0 0,0 1 0 0 0,0-1 0 0 0,1 0 0 0 0,-1 0 1 0 0,1 1-1 0 0,-1-1 0 0 0,1 1 0 0 0,0-1 0 0 0,-1 1 1 0 0,1-1-1 0 0,0 1 0 0 0,0-1 0 0 0,0 0 1 0 0,-1 0-1 0 0,1 1 1 0 0,0-1-1 0 0,-1 0 1 0 0,1 0-1 0 0,-1 0 1 0 0,1 0-1 0 0,-1 0 1 0 0,0-1-1 0 0,1 1 1 0 0,-1 0-1 0 0,0 0 0 0 0,0 0 0 0 0,-5 10 2 0 0,2 6 0 0 0,3-12-2 0 0,0 0-1 0 0,0 0 1 0 0,0 0 0 0 0,-1 0-1 0 0,0 0 1 0 0,0 0 0 0 0,1-2-1 0 0,0 0 1 0 0,1 0 0 0 0,-1-1-1 0 0,1 1 1 0 0,0 0-1 0 0,-1 0 1 0 0,2-1 0 0 0,-1 1-1 0 0,0 0 1 0 0,0 0-1 0 0,1 0 1 0 0,0-1-1 0 0,-1 1 1 0 0,1 0 0 0 0,0-1-1 0 0,0 1 1 0 0,1 0 0 0 0,0 2-1 0 0,-1 0-1 0 0,1-1 1 0 0,-1 1 0 0 0,0 0-1 0 0,0 0 1 0 0,0 3 1 0 0,-1 143-1 0 0,0-149 1 0 0,0 0 1 0 0,0 0-1 0 0,1 0 0 0 0,0 0 1 0 0,-1 0-1 0 0,1 0 1 0 0,0-1-1 0 0,0 1 0 0 0,0 0 1 0 0,0 0-1 0 0,0-1 1 0 0,1 2-1 0 0,-1-1 0 0 0,1 0 0 0 0,-1-1 0 0 0,0 1 1 0 0,0 0-1 0 0,0 0 0 0 0,0 0 0 0 0,-1 0 1 0 0,1 0-1 0 0,0 0 0 0 0,-1 0 0 0 0,1 0 1 0 0,-1 0-1 0 0,0 0 0 0 0,0-1 0 0 0,0 0 0 0 0,0 1 1 0 0,1-1-1 0 0,-1 0 0 0 0,0 0 0 0 0,0 0 0 0 0,1 0 1 0 0,-1 0-1 0 0,1 0 0 0 0,-1 0 0 0 0,1 0 1 0 0,-1 0-1 0 0,1 0 0 0 0,-1 0 0 0 0,1 0 1 0 0,0 0-1 0 0,0 0 0 0 0,0 0 0 0 0,-1 0 1 0 0,1-1-1 0 0,0 1 0 0 0,0 0 0 0 0,0-1 1 0 0,0 1-1 0 0,0-1 0 0 0,0 1 0 0 0,0-1 0 0 0,0 1 1 0 0,2-1-1 0 0,-2 1 1 0 0,1 0 0 0 0,0 0 0 0 0,0 0 0 0 0,0 0 0 0 0,-1 0 0 0 0,1 0 0 0 0,-1 0 1 0 0,1 0-1 0 0,-1 1 0 0 0,1-1 0 0 0,-1 1 0 0 0,0-1 0 0 0,2 2-1 0 0,0 3 1 0 0,1 0 0 0 0,0-1 0 0 0,0 0-1 0 0,0 0 1 0 0,1 0 0 0 0,0 0 0 0 0,0-1 0 0 0,0 0 0 0 0,0 0-1 0 0,1 0 1 0 0,0-1 0 0 0,-1 1 0 0 0,7 1-1 0 0,-8-2 0 0 0,0-1 0 0 0,0 1 0 0 0,-1 0 0 0 0,1 0 0 0 0,-1 0 0 0 0,2 2 0 0 0,9 7 0 0 0,-2 0 0 0 0,-11-11 0 0 0,1 1 0 0 0,-1-1 0 0 0,1 1 0 0 0,-1-1 0 0 0,1 0 0 0 0,-1 0 0 0 0,1 0 0 0 0,0 0 0 0 0,-1 0 0 0 0,1 0 0 0 0,0 0 0 0 0,0-1 0 0 0,0 1 0 0 0,1 0 0 0 0,0 0 0 0 0,0-1 0 0 0,-1 1 0 0 0,1-1 0 0 0,-1 1 0 0 0,0 0 0 0 0,1-1 0 0 0,-1 1 0 0 0,0 0 0 0 0,0 0 0 0 0,0 1 0 0 0,0-1 0 0 0,0 0 0 0 0,0 1 0 0 0,0 0 0 0 0,0-1 0 0 0,0 1 0 0 0,0 1 0 0 0,0-1 0 0 0,1 1 0 0 0,-1-1 0 0 0,1 0 0 0 0,0 0 0 0 0,0 0 0 0 0,0 0 0 0 0,0 0 0 0 0,0 0 0 0 0,0-1 0 0 0,1 0 0 0 0,-1 1 0 0 0,0-1 0 0 0,4 0 0 0 0,27 13 0 0 0,-8-1-2 0 0,1-1 0 0 0,-1-1 1 0 0,15 2 1 0 0,43 19-3 0 0,-37-18-4 0 0,-38-12 5 0 0,0 1 0 0 0,0 0 1 0 0,0 0-1 0 0,-1 0 0 0 0,6 4 2 0 0,13 7-4 0 0,1-2 0 0 0,4 1 4 0 0,-27-10 0 0 0,1 0 0 0 0,-1 0 0 0 0,0 0 0 0 0,-1 0 0 0 0,1 1 0 0 0,-1 0 0 0 0,1 0 0 0 0,2 4 0 0 0,-3-3 0 0 0,0-1 0 0 0,0 0 0 0 0,0-1 0 0 0,1 1 0 0 0,-1-1 0 0 0,1 0 0 0 0,0 0 0 0 0,1 1 0 0 0,5 0 4 0 0,1 0 1 0 0,-1-1-1 0 0,1 0 1 0 0,0-1-1 0 0,11 2-4 0 0,5 5 16 0 0,-25-8-13 0 0,1 1-1 0 0,-1-1 1 0 0,0 0 0 0 0,0 0 0 0 0,0 0-1 0 0,0-1 1 0 0,1 1 0 0 0,-1-1-1 0 0,2 1-2 0 0,6-2 26 0 0,15 1 58 0 0,-25 0-79 0 0,0 0 0 0 0,0 0 0 0 0,0 0 0 0 0,0 0-1 0 0,0 0 1 0 0,0 0 0 0 0,0 1 0 0 0,0-1 0 0 0,0 0-1 0 0,0 1 1 0 0,-1-1 0 0 0,1 1 0 0 0,0-1 0 0 0,0 1 0 0 0,0-1-1 0 0,0 1 1 0 0,0 0 0 0 0,-1-1 0 0 0,1 1-5 0 0,0 1 2 0 0,0-1 1 0 0,0 0-1 0 0,0 0 0 0 0,1 0 1 0 0,-1 0-1 0 0,0 0 1 0 0,0-1-1 0 0,0 1 1 0 0,1 0-1 0 0,-1 0 0 0 0,1-1 1 0 0,-1 1-1 0 0,0-1 1 0 0,1 1-1 0 0,-1-1 1 0 0,1 0-1 0 0,-1 0 0 0 0,1 1 1 0 0,-1-1-1 0 0,1 0 1 0 0,-1 0-1 0 0,1 0 0 0 0,-1-1 1 0 0,1 1-1 0 0,0 0-2 0 0,0 0 4 0 0,1-1-1 0 0,0 1 1 0 0,-1 0-1 0 0,1 1 0 0 0,-1-1 1 0 0,1 0-1 0 0,-1 1 1 0 0,1 0-1 0 0,-1-1 0 0 0,1 1 1 0 0,-1 0-1 0 0,2 1-3 0 0,2 1 4 0 0,0 0-1 0 0,1-1 1 0 0,-1 1 0 0 0,1-1-1 0 0,-1-1 1 0 0,1 1 0 0 0,0-1-4 0 0,33 10 10 0 0,-23-5-7 0 0,0-1 0 0 0,0 0 0 0 0,1-1 0 0 0,-1-1 0 0 0,1 0 0 0 0,14-1-3 0 0,20-1 12 0 0,34-5-12 0 0,17 0 2 0 0,-65 4-7 0 0,0-1 1 0 0,-1-2-1 0 0,0-2 0 0 0,0-1 0 0 0,31-10 5 0 0,-23 6 6 0 0,-34 9-6 0 0,1-1 1 0 0,-1-1-1 0 0,1 0 1 0 0,-1-1-1 0 0,5-2 0 0 0,20-11 7 0 0,31-8-7 0 0,-50 18 2 0 0,-1 0 0 0 0,0-1 1 0 0,11-7-3 0 0,-13 6 0 0 0,1 1 1 0 0,0 1-1 0 0,0 0 1 0 0,2 1-1 0 0,20-6 3 0 0,-3 3-17 0 0,-2-3 0 0 0,18-8 14 0 0,-3 1-19 0 0,1 1 0 0 0,0 3 1 0 0,10-1 18 0 0,-36 9-9 0 0,0-1 1 0 0,16-9 8 0 0,2 0-7 0 0,13-7-1 0 0,-34 14 5 0 0,-1 2 0 0 0,1 0 1 0 0,3 1 2 0 0,13-2 1 0 0,-14 4 2 0 0,0-2-1 0 0,0 1 1 0 0,6-5-3 0 0,30-13 16 0 0,1 3 0 0 0,41-9-16 0 0,-85 25 4 0 0,1 0 0 0 0,-1-2 0 0 0,-1 1 0 0 0,1-2 0 0 0,6-5-4 0 0,34-17 5 0 0,89-42 69 0 0,-89 43-542 0 0,1 2 0 0 0,22-6 468 0 0,-68 30-4532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1T19:25:19.591"/>
    </inkml:context>
    <inkml:brush xml:id="br0">
      <inkml:brushProperty name="width" value="0.05" units="cm"/>
      <inkml:brushProperty name="height" value="0.05" units="cm"/>
      <inkml:brushProperty name="color" value="#E71224"/>
    </inkml:brush>
  </inkml:definitions>
  <inkml:trace contextRef="#ctx0" brushRef="#br0">2049 595 1496 0 0,'0'0'9'0'0,"0"0"7"0"0,0 0 6 0 0,0 0-4 0 0,0 0 2 0 0,0 0-9 0 0,0 0-3 0 0,0 0 1 0 0,0 0 5 0 0,0 0-5 0 0,-6 8-2 0 0,-14 15 2 0 0,-22 20-9 0 0,31-33-1 0 0,0 0 4 0 0,1-1 0 0 0,-2 0 0 0 0,-9 6-3 0 0,-22 18 6 0 0,36-26-4 0 0,-1-1 0 0 0,0 1-1 0 0,-1-1 1 0 0,1-1-1 0 0,-1 0 1 0 0,-1 0-2 0 0,-126 63 281 0 0,94-43-81 0 0,-25 12-65 0 0,29-14-32 0 0,33-19-75 0 0,-1 0 0 0 0,1-1 1 0 0,-1 1-1 0 0,0-1 0 0 0,-1 0 1 0 0,1 0-1 0 0,0-1 0 0 0,-7 2-28 0 0,-3-1 39 0 0,1 2 0 0 0,0 0 0 0 0,-8 4-39 0 0,7-2 38 0 0,1-2 0 0 0,-1 0 0 0 0,-5 1-38 0 0,-18 3 143 0 0,-20 9-143 0 0,52-16 10 0 0,3 0-4 0 0,0-1-1 0 0,0 2 1 0 0,1-1-1 0 0,-1 0 0 0 0,1 1 1 0 0,-1 0-1 0 0,1-1 1 0 0,0 1-1 0 0,0 1 1 0 0,0-1-1 0 0,0 0 1 0 0,1 1-1 0 0,-1-1 0 0 0,1 1 1 0 0,-1 2-6 0 0,-14 18 28 0 0,4-9 1 0 0,-2-1 0 0 0,1-1 0 0 0,-2 0 0 0 0,-1 0-29 0 0,-10 1 29 0 0,23-13-25 0 0,-1 1 1 0 0,1 0-1 0 0,0 0 1 0 0,1 0-1 0 0,-1 0 1 0 0,-3 3-5 0 0,-1 2 12 0 0,1-1 1 0 0,0 0 0 0 0,-1 0 1 0 0,1-1-1 0 0,-1 0 0 0 0,-5 2-13 0 0,-25 16 58 0 0,31-18-46 0 0,0 0 1 0 0,0-1-1 0 0,0 0 1 0 0,-1 0-1 0 0,-3 1-12 0 0,-4 1 34 0 0,0 1-1 0 0,0 0 0 0 0,1 1 1 0 0,-4 3-34 0 0,2-2 32 0 0,-1 0 1 0 0,-10 3-33 0 0,13-6 48 0 0,0 0 1 0 0,0 1-1 0 0,1 1 0 0 0,-6 4-48 0 0,14-9 16 0 0,0 0 0 0 0,-1 0 0 0 0,1 0 0 0 0,-1-1 0 0 0,0 0 0 0 0,0 0 1 0 0,0 0-17 0 0,0-1 16 0 0,0 1 0 0 0,-1 1 0 0 0,1-1 0 0 0,0 1 1 0 0,-4 3-17 0 0,-3 2 30 0 0,-1-1 0 0 0,-13 5-30 0 0,18-8 35 0 0,0 0-1 0 0,0 1 0 0 0,0 0 0 0 0,0 0 0 0 0,1 1 0 0 0,0 0 1 0 0,-6 5-35 0 0,12-9 13 0 0,0-1 0 0 0,0 0 0 0 0,0 1 0 0 0,0-1 0 0 0,0 0 1 0 0,0 0-1 0 0,0-1 0 0 0,0 1 0 0 0,-2 0-13 0 0,2-1 2 0 0,1 1 0 0 0,0-1 1 0 0,0 0-1 0 0,-1 1 0 0 0,1-1 0 0 0,0 0 0 0 0,0 1 0 0 0,0 0 0 0 0,0-1 1 0 0,0 1-1 0 0,-1 0 0 0 0,1-1 0 0 0,0 1 0 0 0,1 0 0 0 0,-1 0 0 0 0,0 0 0 0 0,0 0 1 0 0,0 0-1 0 0,0 0 0 0 0,1 0-2 0 0,-1 0 3 0 0,1-1-1 0 0,0 0 1 0 0,-1 1-1 0 0,1-1 1 0 0,0 0 0 0 0,-1 1-1 0 0,1-1 1 0 0,-1 0 0 0 0,1 0-1 0 0,-1 1 1 0 0,1-1 0 0 0,0 0-1 0 0,-1 0 1 0 0,1 0 0 0 0,-1 0-1 0 0,1 0 1 0 0,-1 0-1 0 0,1 1 1 0 0,-1-1 0 0 0,1 0-1 0 0,-1 0 1 0 0,1 0 0 0 0,-1 0-1 0 0,1-1 1 0 0,-1 1 0 0 0,1 0-1 0 0,0 0 1 0 0,-1 0-3 0 0,-10 1 70 0 0,4 9-29 0 0,6-8-36 0 0,1-1 0 0 0,-1 0 0 0 0,0 0 0 0 0,0 1 1 0 0,0-1-1 0 0,0 0 0 0 0,0 0 0 0 0,0 0 0 0 0,0 0 0 0 0,0 0 0 0 0,0 0 1 0 0,0 0-6 0 0,-1 0 5 0 0,-1 1 0 0 0,1 0 0 0 0,0 0 1 0 0,0 0-1 0 0,1 0 0 0 0,-1 0 0 0 0,0 1 1 0 0,0 1-6 0 0,1-2 2 0 0,-1 0 0 0 0,1 0 1 0 0,-1 0-1 0 0,1 0 0 0 0,-1 0 1 0 0,0-1-1 0 0,1 1 0 0 0,-1 0 1 0 0,0-1-1 0 0,0 1 1 0 0,-3 0-3 0 0,-21 18 34 0 0,2-1 4 0 0,21-16-30 0 0,0-1 0 0 0,0 1 1 0 0,0 0-1 0 0,1 0 1 0 0,-1 0-1 0 0,0 0 1 0 0,1 1-1 0 0,0-1 1 0 0,0 1-1 0 0,0 0-8 0 0,-16 22 17 0 0,6-11-7 0 0,1 1 0 0 0,1 0 0 0 0,0 1 0 0 0,1 1 0 0 0,-2 6-10 0 0,-21 38 61 0 0,29-54-55 0 0,-1 0 0 0 0,1 0 0 0 0,1 0 0 0 0,0 0 0 0 0,0 0 0 0 0,-1 8-6 0 0,-6 25 6 0 0,-50 128 74 0 0,35-74-25 0 0,7-17-39 0 0,14-64-2 0 0,0-1-1 0 0,1 1 1 0 0,0 0 0 0 0,1 0 0 0 0,1 0-1 0 0,0 0 1 0 0,1 7-14 0 0,0 16 22 0 0,0-26-18 0 0,1 0 0 0 0,-1 0 0 0 0,2 0-1 0 0,-1 0 1 0 0,2 0 0 0 0,-1-1-1 0 0,1 1 1 0 0,1-1 0 0 0,2 3-4 0 0,-2-5 10 0 0,0-1 1 0 0,0 0-1 0 0,1-1 1 0 0,0 1-1 0 0,0-1 1 0 0,1 0-1 0 0,0 0 0 0 0,0-1 1 0 0,0 0-1 0 0,4 2-10 0 0,17 9 16 0 0,1-2-1 0 0,6 2-15 0 0,-30-14 1 0 0,5 2 3 0 0,0-1 0 0 0,1 0 0 0 0,0 0 0 0 0,-1-1 0 0 0,1 0 0 0 0,0-1 0 0 0,1 0-4 0 0,80-2 54 0 0,-42-1-32 0 0,1 6-1 0 0,-39-3-16 0 0,1 0 0 0 0,-1 0-1 0 0,1-2 1 0 0,11 0-5 0 0,65-9 33 0 0,-42 7 4 0 0,-8 0-14 0 0,28-7 2 0 0,-2-3 1 0 0,49-17-26 0 0,20-9 35 0 0,30 0-35 0 0,-97 23 7 0 0,-2-5 6 0 0,-47 14-9 0 0,0 1-1 0 0,14-2-3 0 0,-6 1 1 0 0,0-1 0 0 0,2-1-1 0 0,-4 0 3 0 0,0 2 0 0 0,9-1-3 0 0,5-1 4 0 0,24-9-4 0 0,-28 7 4 0 0,1 3-2 0 0,-27 7-2 0 0,1-1 0 0 0,-1 0 0 0 0,0-1 0 0 0,1 0 1 0 0,-1 0-1 0 0,0-1 0 0 0,-1 0 0 0 0,5-2 0 0 0,117-75 11 0 0,18-2-11 0 0,-125 70 4 0 0,69-29 26 0 0,-60 28-16 0 0,0-1-1 0 0,12-8-13 0 0,-6-3 11 0 0,-25 16-7 0 0,0 2 1 0 0,1-1-1 0 0,7-2-4 0 0,28-18 8 0 0,-36 21-6 0 0,-1 1 0 0 0,1 0 1 0 0,11-4-3 0 0,-13 6 4 0 0,-1 0 1 0 0,0 0 0 0 0,0-1-1 0 0,0 0 1 0 0,-1-1-1 0 0,8-6-4 0 0,32-24 22 0 0,-43 34-19 0 0,28-18 75 0 0,15-13-78 0 0,22-10 52 0 0,-52 34-40 0 0,-1 0 0 0 0,0-2 0 0 0,-1 0 0 0 0,12-11-12 0 0,-20 16 6 0 0,1-1-1 0 0,0 2 0 0 0,6-5-5 0 0,-9 7 2 0 0,0 0 0 0 0,0 0 0 0 0,0 0-1 0 0,-1-1 1 0 0,0 0 0 0 0,0 0 0 0 0,0-1-1 0 0,0 1 1 0 0,-1-1 0 0 0,2-2-2 0 0,14-25 7 0 0,1 2 1 0 0,1 1-1 0 0,27-27-7 0 0,-40 46 2 0 0,-1 0 0 0 0,1-1-1 0 0,-2 0 1 0 0,0 0-1 0 0,0-1 1 0 0,0-2-2 0 0,9-25 8 0 0,4-16-8 0 0,-18 49 0 0 0,15-41 1 0 0,-7 20 1 0 0,-1 0 1 0 0,-1 0-1 0 0,3-20-2 0 0,0-11 3 0 0,-6 42-1 0 0,-2-1 1 0 0,0 0 0 0 0,-1 1-1 0 0,-1-1 1 0 0,-1-8-3 0 0,2-25 16 0 0,-1 41-13 0 0,-1 1 0 0 0,1-1 0 0 0,-2 0-1 0 0,1 0 1 0 0,-1 0 0 0 0,-2-3-3 0 0,-6-39 26 0 0,6 34-19 0 0,0 0 0 0 0,-2 1-1 0 0,0-1 1 0 0,-3-5-7 0 0,2 6 5 0 0,1 0-1 0 0,0-1 0 0 0,1 1 0 0 0,1-6-4 0 0,0 8 1 0 0,1 10-1 0 0,1 0 0 0 0,-1 0 0 0 0,0 1 0 0 0,-1-1 0 0 0,1 0 0 0 0,-1 1 0 0 0,0-1 0 0 0,0 1 0 0 0,-1 0 0 0 0,1 0 0 0 0,-1 0 0 0 0,-3-2 0 0 0,2 1 0 0 0,0 0 0 0 0,1 0 0 0 0,-1 0 1 0 0,1-1-1 0 0,-3-5 0 0 0,-10-22 20 0 0,-21-27-20 0 0,15 28 2 0 0,-1 0 0 0 0,-2 2-1 0 0,-1 1 1 0 0,-1 1 0 0 0,-1 2 0 0 0,-13-8-2 0 0,20 15 7 0 0,0 0 1 0 0,1-2-1 0 0,-3-5-7 0 0,-13-14 10 0 0,8 5 2 0 0,25 29-7 0 0,-1 0 0 0 0,0 0 0 0 0,0 0 0 0 0,0 0-1 0 0,-4-1-4 0 0,7 5 2 0 0,-1 0-1 0 0,0 0 1 0 0,0 0-1 0 0,0 1 0 0 0,0-1 1 0 0,0 1-1 0 0,-1 0 0 0 0,1 0 1 0 0,0 0-1 0 0,-1 0 1 0 0,1 1-1 0 0,0 0 0 0 0,-1-1 1 0 0,-2 1-2 0 0,-18 2-826 0 0,19-2-3332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21T19:25:21.377"/>
    </inkml:context>
    <inkml:brush xml:id="br0">
      <inkml:brushProperty name="width" value="0.05" units="cm"/>
      <inkml:brushProperty name="height" value="0.05" units="cm"/>
      <inkml:brushProperty name="color" value="#E71224"/>
    </inkml:brush>
  </inkml:definitions>
  <inkml:trace contextRef="#ctx0" brushRef="#br0">2566 541 1296 0 0,'0'0'30'0'0,"1"0"1"0"0,0 0-1 0 0,0 0 1 0 0,-1 0-1 0 0,1 0 1 0 0,0 0-1 0 0,0 0 1 0 0,-1 0-1 0 0,1 0 1 0 0,0 0-1 0 0,0 0 1 0 0,-1 0-1 0 0,1 1 1 0 0,0-1-1 0 0,0 0 1 0 0,-1 1-1 0 0,1-1 1 0 0,0 0-1 0 0,-1 1 1 0 0,1-1-1 0 0,-1 1 1 0 0,1-1-1 0 0,0 1 1 0 0,-1-1-1 0 0,1 1 1 0 0,-1-1-1 0 0,0 1 1 0 0,1 0-1 0 0,-1-1 1 0 0,1 1-1 0 0,-1 0 1 0 0,0-1-1 0 0,1 1 1 0 0,-1 0-1 0 0,0-1 1 0 0,0 1-1 0 0,0 0 1 0 0,1 0-1 0 0,-1-1 1 0 0,0 1-1 0 0,0 0 1 0 0,0 0-1 0 0,0-1 1 0 0,0 1-1 0 0,0 0 1 0 0,-1 0-31 0 0,1 0 26 0 0,-12-2 17 0 0,12-3-46 0 0,0 3-9 0 0,0 1 2 0 0,-32 0-184 0 0,-9-2 168 0 0,23 1 22 0 0,0 1 0 0 0,0 0 0 0 0,-4 2 4 0 0,1-1-1 0 0,-1-1-1 0 0,0-1 1 0 0,0 0 0 0 0,1-2 0 0 0,-1 0 0 0 0,1-2 1 0 0,12 3 0 0 0,-39 0 9 0 0,42 3-3 0 0,0-1-1 0 0,0 0 0 0 0,0 0 0 0 0,0-1 0 0 0,0 1 1 0 0,0-1-1 0 0,0-1 0 0 0,0 1 0 0 0,0-1 1 0 0,0 0-1 0 0,1 0 0 0 0,-5-3-5 0 0,-9-6 16 0 0,-2 0 1 0 0,0 2-1 0 0,0 0 0 0 0,-1 1 1 0 0,0 1-1 0 0,0 1 0 0 0,-1 1 1 0 0,-7 0-17 0 0,-8-3 38 0 0,0-1 1 0 0,-16-7-39 0 0,18 4 47 0 0,-1 3-1 0 0,-31-5-46 0 0,38 9 38 0 0,1-2-1 0 0,-7-3-37 0 0,-34-8 112 0 0,-71-19 97 0 0,130 34-194 0 0,1-1-1 0 0,-1 0 0 0 0,1 0 1 0 0,0-1-1 0 0,0 0 1 0 0,0-1-1 0 0,1 0 0 0 0,-1-1-14 0 0,-29-17 76 0 0,9 5-14 0 0,25 15-51 0 0,0 0 0 0 0,-1 1 0 0 0,1-1 0 0 0,-1 1 0 0 0,0 1 0 0 0,0-1 0 0 0,0 1 1 0 0,-3-1-12 0 0,5 2 9 0 0,-1 1 1 0 0,0-1-1 0 0,0 0 1 0 0,1-1 0 0 0,-1 1-1 0 0,1-1 1 0 0,-1 0-1 0 0,1 0 1 0 0,0 0 0 0 0,0-1-1 0 0,0 1 1 0 0,0-1-1 0 0,0 0 1 0 0,0 0 0 0 0,0-1-10 0 0,-20-15 75 0 0,20 16-58 0 0,1 1 1 0 0,-1-1 0 0 0,0 0 0 0 0,1 0-1 0 0,0 0 1 0 0,0-1 0 0 0,0 1-1 0 0,0-1 1 0 0,-1-2-18 0 0,1 1 10 0 0,0 0 0 0 0,-1 0-1 0 0,0 0 1 0 0,0 1 0 0 0,0-1-1 0 0,0 1 1 0 0,-1 0 0 0 0,1 1-1 0 0,-1-1 1 0 0,0 1 0 0 0,0-1-1 0 0,0 2 1 0 0,-1-1 0 0 0,1 0 0 0 0,-6-1-10 0 0,-14-8 126 0 0,19 9-84 0 0,0-1-1 0 0,0 2 1 0 0,-1-1 0 0 0,1 1-1 0 0,-3-1-41 0 0,-17-4 29 0 0,21 5-21 0 0,-1 0 0 0 0,0 1 1 0 0,0-1-1 0 0,0 1 0 0 0,0 1 1 0 0,0-1-1 0 0,0 1 0 0 0,0 0 1 0 0,0 0-1 0 0,-1 1 0 0 0,-4 1-8 0 0,3-1 31 0 0,0 0 0 0 0,-1 0 0 0 0,1-1 0 0 0,-1 0 0 0 0,-2 0-31 0 0,5-1 9 0 0,-1 1 1 0 0,0 0-1 0 0,1 0 1 0 0,-1 1-1 0 0,1 0 1 0 0,-1 0-1 0 0,0 0 1 0 0,-4 3-10 0 0,-38 14 52 0 0,29-11-25 0 0,0 1 1 0 0,0 1 0 0 0,1 0 0 0 0,-11 8-28 0 0,-17 12 100 0 0,-2-2 0 0 0,-9 2-100 0 0,55-27 6 0 0,-14 8 45 0 0,1 0-1 0 0,-12 10-50 0 0,-23 16 91 0 0,30-21-62 0 0,0 0 0 0 0,2 2-1 0 0,0 0 1 0 0,1 1 0 0 0,0 1-29 0 0,-11 11 41 0 0,19-18-8 0 0,0 1-1 0 0,1 0 0 0 0,1 0 0 0 0,0 1 0 0 0,1 0 0 0 0,0 1 0 0 0,0 2-32 0 0,-2 3 22 0 0,7-14-13 0 0,1 0 0 0 0,-1 1 0 0 0,1-1-1 0 0,0 0 1 0 0,0 1 0 0 0,1-1 0 0 0,0 1 0 0 0,0-1-1 0 0,1 5-8 0 0,0 10 53 0 0,-1-19-50 0 0,0-1-1 0 0,1 0 1 0 0,-1 0-1 0 0,0 0 1 0 0,1 0 0 0 0,-1 0-1 0 0,1 0 1 0 0,-1 0-1 0 0,1 1 1 0 0,0-2-1 0 0,-1 1 1 0 0,1 0-1 0 0,0 0 1 0 0,0 0 0 0 0,0 0-1 0 0,0 0 1 0 0,0-1-1 0 0,0 1 1 0 0,0 0-1 0 0,0 0-2 0 0,27 13 13 0 0,-20-10 3 0 0,0 0-12 0 0,-1 1 0 0 0,0 0 0 0 0,-1 0 0 0 0,3 3-4 0 0,21 15 9 0 0,344 214 38 0 0,-325-207-44 0 0,-33-19-2 0 0,1 0 1 0 0,0-2-1 0 0,0 0 0 0 0,1-1 0 0 0,4 1-1 0 0,-10-5 1 0 0,-1 2 0 0 0,0-1 0 0 0,0 1 0 0 0,-1 1 0 0 0,1 0 0 0 0,6 7-1 0 0,-8-7 1 0 0,1 1-1 0 0,0-1 1 0 0,1-1 0 0 0,-1 0-1 0 0,1 0 1 0 0,10 2-1 0 0,-13-5 0 0 0,69 22 8 0 0,18 10-8 0 0,-69-23 0 0 0,0-2 0 0 0,0-1 0 0 0,1-1 0 0 0,1-1 0 0 0,13 1 0 0 0,116 14-1 0 0,-128-16 2 0 0,-1 1-1 0 0,0 1 1 0 0,0 2-1 0 0,9 5 0 0 0,44 17 13 0 0,-52-22-6 0 0,0 2 0 0 0,0 1-1 0 0,16 11-6 0 0,-17-7 12 0 0,4 2 5 0 0,-1 1 0 0 0,10 11-17 0 0,-25-19 12 0 0,1-1 1 0 0,0-1-1 0 0,0 0 0 0 0,1-1 1 0 0,2 0-13 0 0,0 0 3 0 0,1 2 0 0 0,-1 0 1 0 0,2 3-4 0 0,7 4 0 0 0,-21-13 0 0 0,-1-1 0 0 0,1 1 0 0 0,-1 0 0 0 0,-1 1 0 0 0,2 1 0 0 0,9 9-3 0 0,1 0 0 0 0,1-2 1 0 0,6 5 2 0 0,-20-16-1 0 0,-1 1 1 0 0,1 0-1 0 0,-1 1 1 0 0,0-1 0 0 0,-1 1-1 0 0,1 0 1 0 0,0 1 0 0 0,8 10-4 0 0,-7-11 4 0 0,22 27-11 0 0,15 23 11 0 0,-39-51-1 0 0,1 0-1 0 0,-1 0 1 0 0,1-1-1 0 0,0 1 1 0 0,0-1-1 0 0,0 0 1 0 0,0 0-1 0 0,1 0 1 0 0,-1-1-1 0 0,1 0 1 0 0,0 0-1 0 0,0 0 1 0 0,2 0 1 0 0,-2 0 0 0 0,0 0-1 0 0,0 0 1 0 0,-1 0 0 0 0,1 1 0 0 0,0 0-1 0 0,-1 0 1 0 0,1 0 0 0 0,-1 0-1 0 0,0 0 1 0 0,0 1 0 0 0,3 3 0 0 0,-4-4 1 0 0,-1 0 1 0 0,1 0 0 0 0,0-1-1 0 0,1 1 1 0 0,-1-1 0 0 0,0 0-1 0 0,1 0 1 0 0,-1 0 0 0 0,1-1-1 0 0,-1 1 1 0 0,5 0-2 0 0,22 12 22 0 0,-19-8-17 0 0,0-1 0 0 0,1-1 1 0 0,-1 0-1 0 0,1 0 0 0 0,0-1 0 0 0,1-1 0 0 0,5 1-5 0 0,14 3 10 0 0,42 6 7 0 0,1-2 0 0 0,25-3-17 0 0,-64-6 6 0 0,-1-2-1 0 0,1-1 1 0 0,-1-2 0 0 0,0-1-1 0 0,0-2 1 0 0,0-2 0 0 0,21-8-6 0 0,0-9 3 0 0,-45 20-2 0 0,1 1 1 0 0,0-1-1 0 0,0 2 0 0 0,4-1-1 0 0,-8 3 0 0 0,-1-1 1 0 0,0 0 0 0 0,1 0-1 0 0,-1 0 1 0 0,0-1-1 0 0,-1 0 1 0 0,1-1 0 0 0,-1 1-1 0 0,1-1 1 0 0,-1 0-1 0 0,8-10 3 0 0,0 0 0 0 0,0-1 0 0 0,-1-1-3 0 0,8-9 1 0 0,-4 3-1 0 0,-1-1 0 0 0,-1 0 0 0 0,-2-1 0 0 0,0-1 0 0 0,-2 0 0 0 0,3-9 0 0 0,-5 5 0 0 0,0-1 0 0 0,-2 0 0 0 0,-2 0 0 0 0,0-1 0 0 0,-2 0 0 0 0,-2-10 0 0 0,0 3 0 0 0,-3 0 0 0 0,-1-5 0 0 0,-2-16 0 0 0,1 21 1 0 0,-2 0 1 0 0,-2 0-1 0 0,-5-14-1 0 0,-1-4 4 0 0,11 43-1 0 0,-1 0-1 0 0,-1 0 1 0 0,0 0 0 0 0,-1 1-1 0 0,0 0 1 0 0,-1 0 0 0 0,-1 0-1 0 0,-4-4-2 0 0,-1 0 10 0 0,-1 0 0 0 0,-1 1 0 0 0,-1 1 0 0 0,0 1-1 0 0,-5-4-9 0 0,-16-12 18 0 0,23 18-8 0 0,0 0-1 0 0,-1 0 1 0 0,-1 2-1 0 0,0 0 1 0 0,0 0-1 0 0,-4 0-9 0 0,-164-64 75 0 0,129 53-54 0 0,4 4 9 0 0,-1 3-1 0 0,0 2 1 0 0,-1 2 0 0 0,-35 0-30 0 0,-51-11 89 0 0,114 18-34 0 0,0 0-1 0 0,-15 1-54 0 0,21 2 31 0 0,-1-1 0 0 0,0-1-1 0 0,1-1 1 0 0,-10-3-31 0 0,27 5-86 0 0,0 1 1 0 0,-1-1-1 0 0,1 0 0 0 0,0 0 0 0 0,0-1 1 0 0,0 1-1 0 0,0 0 0 0 0,0-1 1 0 0,0 1-1 0 0,-1-1 86 0 0,2 0-4464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9:45:13.3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3773 1,'-82'3,"-71"13,42-3,-224 37,213-29,41-6,27-5,0-2,-35 1,-392-8,223-3,-1516 2,1755-2,-1 0,0-1,0-1,-5-2,-23-4,22 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9:45:15.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1T19:45:16.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customXml" Target="../ink/ink12.xml"/><Relationship Id="rId5" Type="http://schemas.openxmlformats.org/officeDocument/2006/relationships/image" Target="../media/image4.png"/><Relationship Id="rId4" Type="http://schemas.openxmlformats.org/officeDocument/2006/relationships/customXml" Target="../ink/ink11.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customXml" Target="../ink/ink15.xml"/><Relationship Id="rId5" Type="http://schemas.openxmlformats.org/officeDocument/2006/relationships/image" Target="../media/image4.png"/><Relationship Id="rId4" Type="http://schemas.openxmlformats.org/officeDocument/2006/relationships/customXml" Target="../ink/ink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researchgate.net/figure/A-Interruption-of-the-mandibular-canal-wall-appears-at-the-border-of-the-mandibular_fig2_232715244" TargetMode="External"/><Relationship Id="rId3" Type="http://schemas.openxmlformats.org/officeDocument/2006/relationships/hyperlink" Target="http://www.scielo.br/scielo.php?script=sci_arttext&amp;pid=S0103-64402016000500609" TargetMode="External"/><Relationship Id="rId7" Type="http://schemas.openxmlformats.org/officeDocument/2006/relationships/hyperlink" Target="https://upload.wikimedia.org/wikipedia/en/6/66/Lingual_foramen.JPG" TargetMode="External"/><Relationship Id="rId2" Type="http://schemas.openxmlformats.org/officeDocument/2006/relationships/hyperlink" Target="http://www.jordi.com.br/detalhe_artigo.asp?id=62" TargetMode="External"/><Relationship Id="rId1" Type="http://schemas.openxmlformats.org/officeDocument/2006/relationships/slideLayout" Target="../slideLayouts/slideLayout7.xml"/><Relationship Id="rId6" Type="http://schemas.openxmlformats.org/officeDocument/2006/relationships/hyperlink" Target="https://www.memorangapp.com/flashcards/47747/INTRA-ORAL+Radiographic+Anatomy+of+the+Maxilla/" TargetMode="External"/><Relationship Id="rId11" Type="http://schemas.openxmlformats.org/officeDocument/2006/relationships/hyperlink" Target="https://en.wikipedia.org/wiki/Panoramic_radiograph" TargetMode="External"/><Relationship Id="rId5" Type="http://schemas.openxmlformats.org/officeDocument/2006/relationships/hyperlink" Target="https://media.springernature.com/full/springer-static/image/art%3A10.1038%2Fs41415-020-1324-1/MediaObjects/41415_2020_1324_Fig1_HTML.jpg" TargetMode="External"/><Relationship Id="rId10" Type="http://schemas.openxmlformats.org/officeDocument/2006/relationships/hyperlink" Target="https://plasticsurgerykey.com/mandible-and-masticatory-muscles/" TargetMode="External"/><Relationship Id="rId4" Type="http://schemas.openxmlformats.org/officeDocument/2006/relationships/hyperlink" Target="http://drgstoothpix.com/2018/10/22/anatomy-monday-anatomy-on-mandibular-periapical-radiographs/" TargetMode="External"/><Relationship Id="rId9" Type="http://schemas.openxmlformats.org/officeDocument/2006/relationships/hyperlink" Target="https://www.123rf.com/photo_127605131_stock-illustration-dental-anatomy--mandibular-second-premolar-tooth-medically-accurate-dental-3d-illustration.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gif"/><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g"/><Relationship Id="rId7" Type="http://schemas.openxmlformats.org/officeDocument/2006/relationships/customXml" Target="../ink/ink5.xm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customXml" Target="../ink/ink4.xml"/><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customXml" Target="../ink/ink6.xml"/></Relationships>
</file>

<file path=ppt/slides/_rels/slide9.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9.jp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customXml" Target="../ink/ink8.xml"/><Relationship Id="rId5" Type="http://schemas.openxmlformats.org/officeDocument/2006/relationships/image" Target="../media/image16.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6C6D-31E2-4DC2-892F-39B708E710DB}"/>
              </a:ext>
            </a:extLst>
          </p:cNvPr>
          <p:cNvSpPr>
            <a:spLocks noGrp="1"/>
          </p:cNvSpPr>
          <p:nvPr>
            <p:ph type="ctrTitle"/>
          </p:nvPr>
        </p:nvSpPr>
        <p:spPr/>
        <p:txBody>
          <a:bodyPr/>
          <a:lstStyle/>
          <a:p>
            <a:r>
              <a:rPr lang="en-US" dirty="0"/>
              <a:t>ANATOMIC LANDMARKS OF THE MANDIBLE</a:t>
            </a:r>
          </a:p>
        </p:txBody>
      </p:sp>
      <p:sp>
        <p:nvSpPr>
          <p:cNvPr id="3" name="Subtitle 2">
            <a:extLst>
              <a:ext uri="{FF2B5EF4-FFF2-40B4-BE49-F238E27FC236}">
                <a16:creationId xmlns:a16="http://schemas.microsoft.com/office/drawing/2014/main" id="{21B01E80-FD9B-468C-A5BF-08591820DF44}"/>
              </a:ext>
            </a:extLst>
          </p:cNvPr>
          <p:cNvSpPr>
            <a:spLocks noGrp="1"/>
          </p:cNvSpPr>
          <p:nvPr>
            <p:ph type="subTitle" idx="1"/>
          </p:nvPr>
        </p:nvSpPr>
        <p:spPr/>
        <p:txBody>
          <a:bodyPr/>
          <a:lstStyle/>
          <a:p>
            <a:r>
              <a:rPr lang="en-US" dirty="0"/>
              <a:t>By: Diana Diaz and Candice superville</a:t>
            </a:r>
          </a:p>
        </p:txBody>
      </p:sp>
    </p:spTree>
    <p:extLst>
      <p:ext uri="{BB962C8B-B14F-4D97-AF65-F5344CB8AC3E}">
        <p14:creationId xmlns:p14="http://schemas.microsoft.com/office/powerpoint/2010/main" val="72852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Shape 27">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itle 5">
            <a:extLst>
              <a:ext uri="{FF2B5EF4-FFF2-40B4-BE49-F238E27FC236}">
                <a16:creationId xmlns:a16="http://schemas.microsoft.com/office/drawing/2014/main" id="{1113BF1E-1059-4B5A-A6E7-8B6A00AC7701}"/>
              </a:ext>
            </a:extLst>
          </p:cNvPr>
          <p:cNvSpPr>
            <a:spLocks noGrp="1"/>
          </p:cNvSpPr>
          <p:nvPr>
            <p:ph type="title"/>
          </p:nvPr>
        </p:nvSpPr>
        <p:spPr>
          <a:xfrm>
            <a:off x="1154955" y="824178"/>
            <a:ext cx="2942210" cy="1020232"/>
          </a:xfrm>
        </p:spPr>
        <p:txBody>
          <a:bodyPr vert="horz" lIns="91440" tIns="45720" rIns="91440" bIns="45720" rtlCol="0" anchor="ctr">
            <a:normAutofit fontScale="90000"/>
          </a:bodyPr>
          <a:lstStyle/>
          <a:p>
            <a:r>
              <a:rPr lang="en-US" sz="3600" b="0" i="0" kern="1200" dirty="0">
                <a:solidFill>
                  <a:srgbClr val="EBEBEB"/>
                </a:solidFill>
                <a:latin typeface="+mj-lt"/>
                <a:ea typeface="+mj-ea"/>
                <a:cs typeface="+mj-cs"/>
              </a:rPr>
              <a:t>Mylohyoid ridge</a:t>
            </a:r>
          </a:p>
        </p:txBody>
      </p:sp>
      <p:pic>
        <p:nvPicPr>
          <p:cNvPr id="5" name="Picture 4" descr="A picture containing indoor, cat, sitting, pair&#10;&#10;Description automatically generated">
            <a:extLst>
              <a:ext uri="{FF2B5EF4-FFF2-40B4-BE49-F238E27FC236}">
                <a16:creationId xmlns:a16="http://schemas.microsoft.com/office/drawing/2014/main" id="{F43D34ED-6601-4EDF-B096-1366002CB62F}"/>
              </a:ext>
            </a:extLst>
          </p:cNvPr>
          <p:cNvPicPr>
            <a:picLocks noChangeAspect="1"/>
          </p:cNvPicPr>
          <p:nvPr/>
        </p:nvPicPr>
        <p:blipFill rotWithShape="1">
          <a:blip r:embed="rId3"/>
          <a:srcRect l="50076" t="-1827" b="456"/>
          <a:stretch/>
        </p:blipFill>
        <p:spPr>
          <a:xfrm>
            <a:off x="5194607" y="995617"/>
            <a:ext cx="6391533" cy="4866765"/>
          </a:xfrm>
          <a:prstGeom prst="rect">
            <a:avLst/>
          </a:prstGeom>
        </p:spPr>
      </p:pic>
      <p:sp>
        <p:nvSpPr>
          <p:cNvPr id="32" name="Rectangle 3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Text Placeholder 7">
            <a:extLst>
              <a:ext uri="{FF2B5EF4-FFF2-40B4-BE49-F238E27FC236}">
                <a16:creationId xmlns:a16="http://schemas.microsoft.com/office/drawing/2014/main" id="{FDCBFCB4-1C7D-4833-90F6-2A4927D1AA9E}"/>
              </a:ext>
            </a:extLst>
          </p:cNvPr>
          <p:cNvSpPr>
            <a:spLocks noGrp="1"/>
          </p:cNvSpPr>
          <p:nvPr>
            <p:ph type="body" sz="half" idx="2"/>
          </p:nvPr>
        </p:nvSpPr>
        <p:spPr>
          <a:xfrm>
            <a:off x="1154955" y="2053673"/>
            <a:ext cx="3133726" cy="3898900"/>
          </a:xfrm>
        </p:spPr>
        <p:txBody>
          <a:bodyPr vert="horz" lIns="91440" tIns="45720" rIns="91440" bIns="45720" rtlCol="0">
            <a:noAutofit/>
          </a:bodyPr>
          <a:lstStyle/>
          <a:p>
            <a:pPr>
              <a:buFont typeface="Wingdings 3" charset="2"/>
              <a:buChar char=""/>
            </a:pPr>
            <a:r>
              <a:rPr lang="en-US" sz="1800" dirty="0">
                <a:solidFill>
                  <a:srgbClr val="FFFFFF"/>
                </a:solidFill>
              </a:rPr>
              <a:t>AKA the Internal Oblique ridge, this landmark runs from the third molar region down to the second premolar.</a:t>
            </a:r>
          </a:p>
          <a:p>
            <a:pPr>
              <a:buFont typeface="Wingdings 3" charset="2"/>
              <a:buChar char=""/>
            </a:pPr>
            <a:r>
              <a:rPr lang="en-US" sz="1800" dirty="0">
                <a:solidFill>
                  <a:srgbClr val="FFFFFF"/>
                </a:solidFill>
              </a:rPr>
              <a:t>It will usually appear superimposed over the mandibular posterior tooth apices. </a:t>
            </a:r>
          </a:p>
          <a:p>
            <a:pPr>
              <a:buFont typeface="Wingdings 3" charset="2"/>
              <a:buChar char=""/>
            </a:pPr>
            <a:r>
              <a:rPr lang="en-US" sz="1800" dirty="0">
                <a:solidFill>
                  <a:srgbClr val="FFFFFF"/>
                </a:solidFill>
              </a:rPr>
              <a:t>This dense radiopaque band runs right below the external oblique ridge, and in some radiographs, only one is distinguishable.</a:t>
            </a:r>
          </a:p>
        </p:txBody>
      </p:sp>
      <p:sp>
        <p:nvSpPr>
          <p:cNvPr id="3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D518A62-B0BD-409F-BB4F-AF0BC5BAC7F8}"/>
                  </a:ext>
                </a:extLst>
              </p14:cNvPr>
              <p14:cNvContentPartPr/>
              <p14:nvPr/>
            </p14:nvContentPartPr>
            <p14:xfrm>
              <a:off x="4961725" y="3250413"/>
              <a:ext cx="5538240" cy="2655720"/>
            </p14:xfrm>
          </p:contentPart>
        </mc:Choice>
        <mc:Fallback xmlns="">
          <p:pic>
            <p:nvPicPr>
              <p:cNvPr id="9" name="Ink 8">
                <a:extLst>
                  <a:ext uri="{FF2B5EF4-FFF2-40B4-BE49-F238E27FC236}">
                    <a16:creationId xmlns:a16="http://schemas.microsoft.com/office/drawing/2014/main" id="{FD518A62-B0BD-409F-BB4F-AF0BC5BAC7F8}"/>
                  </a:ext>
                </a:extLst>
              </p:cNvPr>
              <p:cNvPicPr/>
              <p:nvPr/>
            </p:nvPicPr>
            <p:blipFill>
              <a:blip r:embed="rId5"/>
              <a:stretch>
                <a:fillRect/>
              </a:stretch>
            </p:blipFill>
            <p:spPr>
              <a:xfrm>
                <a:off x="4953085" y="3241413"/>
                <a:ext cx="5555880" cy="2673360"/>
              </a:xfrm>
              <a:prstGeom prst="rect">
                <a:avLst/>
              </a:prstGeom>
            </p:spPr>
          </p:pic>
        </mc:Fallback>
      </mc:AlternateContent>
    </p:spTree>
    <p:extLst>
      <p:ext uri="{BB962C8B-B14F-4D97-AF65-F5344CB8AC3E}">
        <p14:creationId xmlns:p14="http://schemas.microsoft.com/office/powerpoint/2010/main" val="339332616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24971E-9F10-4458-AA6A-75E3F650912F}"/>
              </a:ext>
            </a:extLst>
          </p:cNvPr>
          <p:cNvSpPr>
            <a:spLocks noGrp="1"/>
          </p:cNvSpPr>
          <p:nvPr>
            <p:ph type="title"/>
          </p:nvPr>
        </p:nvSpPr>
        <p:spPr>
          <a:xfrm>
            <a:off x="1154955" y="4834467"/>
            <a:ext cx="8825658" cy="586380"/>
          </a:xfrm>
        </p:spPr>
        <p:txBody>
          <a:bodyPr vert="horz" lIns="91440" tIns="45720" rIns="91440" bIns="45720" rtlCol="0" anchor="b">
            <a:normAutofit fontScale="90000"/>
          </a:bodyPr>
          <a:lstStyle/>
          <a:p>
            <a:r>
              <a:rPr lang="en-US" sz="3600" dirty="0"/>
              <a:t>Walls of the Mandibular canal</a:t>
            </a:r>
          </a:p>
        </p:txBody>
      </p:sp>
      <p:sp>
        <p:nvSpPr>
          <p:cNvPr id="3" name="Text Placeholder 2">
            <a:extLst>
              <a:ext uri="{FF2B5EF4-FFF2-40B4-BE49-F238E27FC236}">
                <a16:creationId xmlns:a16="http://schemas.microsoft.com/office/drawing/2014/main" id="{4A7A394A-3501-43CB-B99B-C138ACC4946C}"/>
              </a:ext>
            </a:extLst>
          </p:cNvPr>
          <p:cNvSpPr>
            <a:spLocks noGrp="1"/>
          </p:cNvSpPr>
          <p:nvPr>
            <p:ph type="body" idx="1"/>
          </p:nvPr>
        </p:nvSpPr>
        <p:spPr>
          <a:xfrm>
            <a:off x="1154954" y="5392297"/>
            <a:ext cx="8825658" cy="582020"/>
          </a:xfrm>
        </p:spPr>
        <p:txBody>
          <a:bodyPr vert="horz" lIns="91440" tIns="45720" rIns="91440" bIns="45720" rtlCol="0" anchor="t">
            <a:noAutofit/>
          </a:bodyPr>
          <a:lstStyle/>
          <a:p>
            <a:r>
              <a:rPr lang="en-US" sz="1800" dirty="0">
                <a:solidFill>
                  <a:schemeClr val="bg1">
                    <a:lumMod val="95000"/>
                  </a:schemeClr>
                </a:solidFill>
              </a:rPr>
              <a:t>There are two radiopaque lines that run parallel to each other extending from the mandibular foramen to the mental foramen. The radiopaque lines outline the mandibular canal.</a:t>
            </a:r>
          </a:p>
        </p:txBody>
      </p:sp>
      <p:pic>
        <p:nvPicPr>
          <p:cNvPr id="6" name="Picture 5" descr="A picture containing indoor, film, photo, cat&#10;&#10;Description automatically generated">
            <a:extLst>
              <a:ext uri="{FF2B5EF4-FFF2-40B4-BE49-F238E27FC236}">
                <a16:creationId xmlns:a16="http://schemas.microsoft.com/office/drawing/2014/main" id="{C3EA21D3-E05E-4E6A-A831-3BCB45D57B9E}"/>
              </a:ext>
            </a:extLst>
          </p:cNvPr>
          <p:cNvPicPr>
            <a:picLocks noChangeAspect="1"/>
          </p:cNvPicPr>
          <p:nvPr/>
        </p:nvPicPr>
        <p:blipFill rotWithShape="1">
          <a:blip r:embed="rId3"/>
          <a:srcRect r="-1" b="3216"/>
          <a:stretch/>
        </p:blipFill>
        <p:spPr>
          <a:xfrm>
            <a:off x="1154953" y="471949"/>
            <a:ext cx="8825659" cy="4100058"/>
          </a:xfrm>
          <a:prstGeom prst="rect">
            <a:avLst/>
          </a:prstGeom>
          <a:effectLst>
            <a:outerShdw blurRad="50800" dist="50800" dir="54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0603824-BD0D-4187-BDED-2CF2081D9C6D}"/>
                  </a:ext>
                </a:extLst>
              </p14:cNvPr>
              <p14:cNvContentPartPr/>
              <p14:nvPr/>
            </p14:nvContentPartPr>
            <p14:xfrm>
              <a:off x="3333085" y="3819573"/>
              <a:ext cx="360" cy="360"/>
            </p14:xfrm>
          </p:contentPart>
        </mc:Choice>
        <mc:Fallback xmlns="">
          <p:pic>
            <p:nvPicPr>
              <p:cNvPr id="4" name="Ink 3">
                <a:extLst>
                  <a:ext uri="{FF2B5EF4-FFF2-40B4-BE49-F238E27FC236}">
                    <a16:creationId xmlns:a16="http://schemas.microsoft.com/office/drawing/2014/main" id="{E0603824-BD0D-4187-BDED-2CF2081D9C6D}"/>
                  </a:ext>
                </a:extLst>
              </p:cNvPr>
              <p:cNvPicPr/>
              <p:nvPr/>
            </p:nvPicPr>
            <p:blipFill>
              <a:blip r:embed="rId5"/>
              <a:stretch>
                <a:fillRect/>
              </a:stretch>
            </p:blipFill>
            <p:spPr>
              <a:xfrm>
                <a:off x="3324085" y="38105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5F14BE1-9B74-4B2C-828B-55A211EB3F47}"/>
                  </a:ext>
                </a:extLst>
              </p14:cNvPr>
              <p14:cNvContentPartPr/>
              <p14:nvPr/>
            </p14:nvContentPartPr>
            <p14:xfrm>
              <a:off x="2052480" y="827194"/>
              <a:ext cx="2737080" cy="2895840"/>
            </p14:xfrm>
          </p:contentPart>
        </mc:Choice>
        <mc:Fallback xmlns="">
          <p:pic>
            <p:nvPicPr>
              <p:cNvPr id="7" name="Ink 6">
                <a:extLst>
                  <a:ext uri="{FF2B5EF4-FFF2-40B4-BE49-F238E27FC236}">
                    <a16:creationId xmlns:a16="http://schemas.microsoft.com/office/drawing/2014/main" id="{F5F14BE1-9B74-4B2C-828B-55A211EB3F47}"/>
                  </a:ext>
                </a:extLst>
              </p:cNvPr>
              <p:cNvPicPr/>
              <p:nvPr/>
            </p:nvPicPr>
            <p:blipFill>
              <a:blip r:embed="rId7"/>
              <a:stretch>
                <a:fillRect/>
              </a:stretch>
            </p:blipFill>
            <p:spPr>
              <a:xfrm>
                <a:off x="2043840" y="818194"/>
                <a:ext cx="2754720" cy="291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759FB14-8E0A-4830-BB96-3A8F7AC82F58}"/>
                  </a:ext>
                </a:extLst>
              </p14:cNvPr>
              <p14:cNvContentPartPr/>
              <p14:nvPr/>
            </p14:nvContentPartPr>
            <p14:xfrm>
              <a:off x="2699040" y="1181074"/>
              <a:ext cx="2305440" cy="3060000"/>
            </p14:xfrm>
          </p:contentPart>
        </mc:Choice>
        <mc:Fallback xmlns="">
          <p:pic>
            <p:nvPicPr>
              <p:cNvPr id="8" name="Ink 7">
                <a:extLst>
                  <a:ext uri="{FF2B5EF4-FFF2-40B4-BE49-F238E27FC236}">
                    <a16:creationId xmlns:a16="http://schemas.microsoft.com/office/drawing/2014/main" id="{F759FB14-8E0A-4830-BB96-3A8F7AC82F58}"/>
                  </a:ext>
                </a:extLst>
              </p:cNvPr>
              <p:cNvPicPr/>
              <p:nvPr/>
            </p:nvPicPr>
            <p:blipFill>
              <a:blip r:embed="rId9"/>
              <a:stretch>
                <a:fillRect/>
              </a:stretch>
            </p:blipFill>
            <p:spPr>
              <a:xfrm>
                <a:off x="2690400" y="1172434"/>
                <a:ext cx="2323080" cy="3077640"/>
              </a:xfrm>
              <a:prstGeom prst="rect">
                <a:avLst/>
              </a:prstGeom>
            </p:spPr>
          </p:pic>
        </mc:Fallback>
      </mc:AlternateContent>
    </p:spTree>
    <p:extLst>
      <p:ext uri="{BB962C8B-B14F-4D97-AF65-F5344CB8AC3E}">
        <p14:creationId xmlns:p14="http://schemas.microsoft.com/office/powerpoint/2010/main" val="390067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98EA5F-1E3E-4E1E-8741-D27D4BB7ECF0}"/>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dirty="0">
                <a:solidFill>
                  <a:srgbClr val="EBEBEB"/>
                </a:solidFill>
              </a:rPr>
              <a:t>Did you spot the walls?</a:t>
            </a:r>
            <a:endParaRPr lang="en-US" sz="5400" b="0" i="0" kern="1200" dirty="0">
              <a:solidFill>
                <a:srgbClr val="EBEBEB"/>
              </a:solidFill>
              <a:latin typeface="+mj-lt"/>
              <a:ea typeface="+mj-ea"/>
              <a:cs typeface="+mj-cs"/>
            </a:endParaRPr>
          </a:p>
        </p:txBody>
      </p:sp>
      <p:pic>
        <p:nvPicPr>
          <p:cNvPr id="5" name="Picture 4">
            <a:extLst>
              <a:ext uri="{FF2B5EF4-FFF2-40B4-BE49-F238E27FC236}">
                <a16:creationId xmlns:a16="http://schemas.microsoft.com/office/drawing/2014/main" id="{8BD92694-0749-4093-A5E0-2BCF03288297}"/>
              </a:ext>
            </a:extLst>
          </p:cNvPr>
          <p:cNvPicPr>
            <a:picLocks noChangeAspect="1"/>
          </p:cNvPicPr>
          <p:nvPr/>
        </p:nvPicPr>
        <p:blipFill>
          <a:blip r:embed="rId3"/>
          <a:stretch>
            <a:fillRect/>
          </a:stretch>
        </p:blipFill>
        <p:spPr>
          <a:xfrm>
            <a:off x="1109763" y="1591322"/>
            <a:ext cx="6470907" cy="367223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619417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Picture 4" descr="A picture containing film&#10;&#10;Description automatically generated">
            <a:extLst>
              <a:ext uri="{FF2B5EF4-FFF2-40B4-BE49-F238E27FC236}">
                <a16:creationId xmlns:a16="http://schemas.microsoft.com/office/drawing/2014/main" id="{9CEA1F40-1E0D-4EC7-83AC-05F706C59CE4}"/>
              </a:ext>
            </a:extLst>
          </p:cNvPr>
          <p:cNvPicPr>
            <a:picLocks noChangeAspect="1"/>
          </p:cNvPicPr>
          <p:nvPr/>
        </p:nvPicPr>
        <p:blipFill rotWithShape="1">
          <a:blip r:embed="rId3"/>
          <a:srcRect l="9326" r="1652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4"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8A32854-DCFD-4ED8-8AB5-1CEA17CFCF6E}"/>
              </a:ext>
            </a:extLst>
          </p:cNvPr>
          <p:cNvSpPr>
            <a:spLocks noGrp="1"/>
          </p:cNvSpPr>
          <p:nvPr>
            <p:ph type="title"/>
          </p:nvPr>
        </p:nvSpPr>
        <p:spPr>
          <a:xfrm>
            <a:off x="5695061" y="657792"/>
            <a:ext cx="5428551" cy="3153753"/>
          </a:xfrm>
        </p:spPr>
        <p:txBody>
          <a:bodyPr vert="horz" lIns="91440" tIns="45720" rIns="91440" bIns="45720" rtlCol="0" anchor="b">
            <a:normAutofit/>
          </a:bodyPr>
          <a:lstStyle/>
          <a:p>
            <a:r>
              <a:rPr lang="en-US" sz="5400" dirty="0"/>
              <a:t>The Inferior Border of the Mandible</a:t>
            </a:r>
          </a:p>
        </p:txBody>
      </p:sp>
      <p:sp>
        <p:nvSpPr>
          <p:cNvPr id="3" name="Text Placeholder 2">
            <a:extLst>
              <a:ext uri="{FF2B5EF4-FFF2-40B4-BE49-F238E27FC236}">
                <a16:creationId xmlns:a16="http://schemas.microsoft.com/office/drawing/2014/main" id="{323D5968-4FE8-41F2-803C-3AC7D6A30A82}"/>
              </a:ext>
            </a:extLst>
          </p:cNvPr>
          <p:cNvSpPr>
            <a:spLocks noGrp="1"/>
          </p:cNvSpPr>
          <p:nvPr>
            <p:ph type="body" idx="1"/>
          </p:nvPr>
        </p:nvSpPr>
        <p:spPr>
          <a:xfrm>
            <a:off x="5695061" y="4136233"/>
            <a:ext cx="5428551" cy="1622322"/>
          </a:xfrm>
        </p:spPr>
        <p:txBody>
          <a:bodyPr vert="horz" lIns="91440" tIns="45720" rIns="91440" bIns="45720" rtlCol="0" anchor="t">
            <a:noAutofit/>
          </a:bodyPr>
          <a:lstStyle/>
          <a:p>
            <a:r>
              <a:rPr lang="en-US" dirty="0">
                <a:solidFill>
                  <a:schemeClr val="bg1">
                    <a:lumMod val="95000"/>
                  </a:schemeClr>
                </a:solidFill>
              </a:rPr>
              <a:t>The inferior border of the mandible may appear if the radiographic image is foreshortened. </a:t>
            </a:r>
          </a:p>
          <a:p>
            <a:r>
              <a:rPr lang="en-US" dirty="0">
                <a:solidFill>
                  <a:schemeClr val="bg1">
                    <a:lumMod val="95000"/>
                  </a:schemeClr>
                </a:solidFill>
              </a:rPr>
              <a:t>It is very dense (cortical bone) and therefore appears radiopaque.</a:t>
            </a:r>
          </a:p>
        </p:txBody>
      </p:sp>
      <p:sp>
        <p:nvSpPr>
          <p:cNvPr id="20" name="Rectangle 1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9B884FB-A64A-4F26-A5AB-04F0BF2425B9}"/>
                  </a:ext>
                </a:extLst>
              </p14:cNvPr>
              <p14:cNvContentPartPr/>
              <p14:nvPr/>
            </p14:nvContentPartPr>
            <p14:xfrm>
              <a:off x="3117360" y="5547154"/>
              <a:ext cx="360" cy="360"/>
            </p14:xfrm>
          </p:contentPart>
        </mc:Choice>
        <mc:Fallback xmlns="">
          <p:pic>
            <p:nvPicPr>
              <p:cNvPr id="6" name="Ink 5">
                <a:extLst>
                  <a:ext uri="{FF2B5EF4-FFF2-40B4-BE49-F238E27FC236}">
                    <a16:creationId xmlns:a16="http://schemas.microsoft.com/office/drawing/2014/main" id="{19B884FB-A64A-4F26-A5AB-04F0BF2425B9}"/>
                  </a:ext>
                </a:extLst>
              </p:cNvPr>
              <p:cNvPicPr/>
              <p:nvPr/>
            </p:nvPicPr>
            <p:blipFill>
              <a:blip r:embed="rId5"/>
              <a:stretch>
                <a:fillRect/>
              </a:stretch>
            </p:blipFill>
            <p:spPr>
              <a:xfrm>
                <a:off x="3108360" y="55385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3A9660B-FBE4-4D70-A0CD-81C442B43629}"/>
                  </a:ext>
                </a:extLst>
              </p14:cNvPr>
              <p14:cNvContentPartPr/>
              <p14:nvPr/>
            </p14:nvContentPartPr>
            <p14:xfrm>
              <a:off x="731280" y="4320634"/>
              <a:ext cx="3806280" cy="2029680"/>
            </p14:xfrm>
          </p:contentPart>
        </mc:Choice>
        <mc:Fallback xmlns="">
          <p:pic>
            <p:nvPicPr>
              <p:cNvPr id="8" name="Ink 7">
                <a:extLst>
                  <a:ext uri="{FF2B5EF4-FFF2-40B4-BE49-F238E27FC236}">
                    <a16:creationId xmlns:a16="http://schemas.microsoft.com/office/drawing/2014/main" id="{B3A9660B-FBE4-4D70-A0CD-81C442B43629}"/>
                  </a:ext>
                </a:extLst>
              </p:cNvPr>
              <p:cNvPicPr/>
              <p:nvPr/>
            </p:nvPicPr>
            <p:blipFill>
              <a:blip r:embed="rId7"/>
              <a:stretch>
                <a:fillRect/>
              </a:stretch>
            </p:blipFill>
            <p:spPr>
              <a:xfrm>
                <a:off x="722640" y="4311634"/>
                <a:ext cx="3823920" cy="2047320"/>
              </a:xfrm>
              <a:prstGeom prst="rect">
                <a:avLst/>
              </a:prstGeom>
            </p:spPr>
          </p:pic>
        </mc:Fallback>
      </mc:AlternateContent>
    </p:spTree>
    <p:extLst>
      <p:ext uri="{BB962C8B-B14F-4D97-AF65-F5344CB8AC3E}">
        <p14:creationId xmlns:p14="http://schemas.microsoft.com/office/powerpoint/2010/main" val="47769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29F970-B646-4CEF-B0B8-C4C10DDCFB9B}"/>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dirty="0">
                <a:solidFill>
                  <a:srgbClr val="EBEBEB"/>
                </a:solidFill>
                <a:latin typeface="+mj-lt"/>
                <a:ea typeface="+mj-ea"/>
                <a:cs typeface="+mj-cs"/>
              </a:rPr>
              <a:t>External Oblique ridge</a:t>
            </a:r>
            <a:br>
              <a:rPr lang="en-US" sz="4600" b="0" i="0" kern="1200" dirty="0">
                <a:solidFill>
                  <a:srgbClr val="EBEBEB"/>
                </a:solidFill>
                <a:latin typeface="+mj-lt"/>
                <a:ea typeface="+mj-ea"/>
                <a:cs typeface="+mj-cs"/>
              </a:rPr>
            </a:br>
            <a:br>
              <a:rPr lang="en-US" sz="4600" b="0" i="0" kern="1200" dirty="0">
                <a:solidFill>
                  <a:srgbClr val="EBEBEB"/>
                </a:solidFill>
                <a:latin typeface="+mj-lt"/>
                <a:ea typeface="+mj-ea"/>
                <a:cs typeface="+mj-cs"/>
              </a:rPr>
            </a:br>
            <a:endParaRPr lang="en-US" sz="4600" b="0" i="0" kern="1200" dirty="0">
              <a:solidFill>
                <a:srgbClr val="EBEBEB"/>
              </a:solidFill>
              <a:latin typeface="+mj-lt"/>
              <a:ea typeface="+mj-ea"/>
              <a:cs typeface="+mj-cs"/>
            </a:endParaRPr>
          </a:p>
        </p:txBody>
      </p:sp>
      <p:sp>
        <p:nvSpPr>
          <p:cNvPr id="3" name="Text Placeholder 2">
            <a:extLst>
              <a:ext uri="{FF2B5EF4-FFF2-40B4-BE49-F238E27FC236}">
                <a16:creationId xmlns:a16="http://schemas.microsoft.com/office/drawing/2014/main" id="{CF354DAC-0925-4771-A5CB-972375B7710C}"/>
              </a:ext>
            </a:extLst>
          </p:cNvPr>
          <p:cNvSpPr>
            <a:spLocks noGrp="1"/>
          </p:cNvSpPr>
          <p:nvPr>
            <p:ph type="body" idx="1"/>
          </p:nvPr>
        </p:nvSpPr>
        <p:spPr>
          <a:xfrm>
            <a:off x="7886701" y="3286125"/>
            <a:ext cx="3656370" cy="2455696"/>
          </a:xfrm>
        </p:spPr>
        <p:txBody>
          <a:bodyPr vert="horz" lIns="91440" tIns="45720" rIns="91440" bIns="45720" rtlCol="0" anchor="t">
            <a:normAutofit/>
          </a:bodyPr>
          <a:lstStyle/>
          <a:p>
            <a:pPr marL="285750" indent="-285750">
              <a:buFont typeface="Arial" panose="020B0604020202020204" pitchFamily="34" charset="0"/>
              <a:buChar char="•"/>
            </a:pPr>
            <a:r>
              <a:rPr lang="en-US" sz="1700" dirty="0">
                <a:solidFill>
                  <a:schemeClr val="tx1">
                    <a:lumMod val="95000"/>
                  </a:schemeClr>
                </a:solidFill>
              </a:rPr>
              <a:t>The external oblique ridge appear as a radiopaque band  in radiograph, </a:t>
            </a:r>
          </a:p>
          <a:p>
            <a:pPr marL="285750" indent="-285750">
              <a:buFont typeface="Arial" panose="020B0604020202020204" pitchFamily="34" charset="0"/>
              <a:buChar char="•"/>
            </a:pPr>
            <a:r>
              <a:rPr lang="en-US" sz="1700" dirty="0">
                <a:solidFill>
                  <a:schemeClr val="tx1">
                    <a:lumMod val="95000"/>
                  </a:schemeClr>
                </a:solidFill>
              </a:rPr>
              <a:t>It is extended downwards and forward  from the anterior border of the ramus and ends at the third molar region.</a:t>
            </a:r>
          </a:p>
          <a:p>
            <a:endParaRPr lang="en-US" sz="1800" b="0" i="0" kern="1200" cap="all" dirty="0">
              <a:solidFill>
                <a:schemeClr val="accent1">
                  <a:lumMod val="60000"/>
                  <a:lumOff val="40000"/>
                </a:schemeClr>
              </a:solidFill>
              <a:latin typeface="+mn-lt"/>
              <a:ea typeface="+mn-ea"/>
              <a:cs typeface="+mn-cs"/>
            </a:endParaRPr>
          </a:p>
        </p:txBody>
      </p:sp>
      <p:pic>
        <p:nvPicPr>
          <p:cNvPr id="4" name="Content Placeholder 8" descr="A picture containing photo, large, white, black&#10;&#10;Description automatically generated">
            <a:extLst>
              <a:ext uri="{FF2B5EF4-FFF2-40B4-BE49-F238E27FC236}">
                <a16:creationId xmlns:a16="http://schemas.microsoft.com/office/drawing/2014/main" id="{41668E03-8CD1-4FA6-BA45-DB9BA89ECA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3279" y="1232771"/>
            <a:ext cx="5704492" cy="4392458"/>
          </a:xfrm>
          <a:prstGeom prst="roundRect">
            <a:avLst>
              <a:gd name="adj" fmla="val 1858"/>
            </a:avLst>
          </a:prstGeom>
          <a:effectLst>
            <a:outerShdw blurRad="50800" dist="50800" dir="5400000" algn="tl" rotWithShape="0">
              <a:srgbClr val="000000">
                <a:alpha val="43000"/>
              </a:srgbClr>
            </a:outerShdw>
          </a:effectLst>
        </p:spPr>
      </p:pic>
      <p:sp>
        <p:nvSpPr>
          <p:cNvPr id="5" name="TextBox 4">
            <a:extLst>
              <a:ext uri="{FF2B5EF4-FFF2-40B4-BE49-F238E27FC236}">
                <a16:creationId xmlns:a16="http://schemas.microsoft.com/office/drawing/2014/main" id="{3ACB0C23-A3C9-4CA8-9312-2670692B86D9}"/>
              </a:ext>
            </a:extLst>
          </p:cNvPr>
          <p:cNvSpPr txBox="1"/>
          <p:nvPr/>
        </p:nvSpPr>
        <p:spPr>
          <a:xfrm flipH="1">
            <a:off x="2293619" y="5562600"/>
            <a:ext cx="5288281" cy="523220"/>
          </a:xfrm>
          <a:prstGeom prst="rect">
            <a:avLst/>
          </a:prstGeom>
          <a:noFill/>
        </p:spPr>
        <p:txBody>
          <a:bodyPr wrap="square" rtlCol="0">
            <a:spAutoFit/>
          </a:bodyPr>
          <a:lstStyle/>
          <a:p>
            <a:r>
              <a:rPr lang="en-US" sz="1400" dirty="0"/>
              <a:t>https://coursehero.s3.amazonaws.com/file_upload/flashcards/6f215bc80ce0f79f27c770b1cbefb7cafc2eef2a.png</a:t>
            </a:r>
          </a:p>
        </p:txBody>
      </p:sp>
    </p:spTree>
    <p:extLst>
      <p:ext uri="{BB962C8B-B14F-4D97-AF65-F5344CB8AC3E}">
        <p14:creationId xmlns:p14="http://schemas.microsoft.com/office/powerpoint/2010/main" val="26660408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9A30-F7C6-4F4D-A081-947968E13EAC}"/>
              </a:ext>
            </a:extLst>
          </p:cNvPr>
          <p:cNvSpPr>
            <a:spLocks noGrp="1"/>
          </p:cNvSpPr>
          <p:nvPr>
            <p:ph type="title"/>
          </p:nvPr>
        </p:nvSpPr>
        <p:spPr>
          <a:xfrm>
            <a:off x="945417" y="1401295"/>
            <a:ext cx="4351025" cy="2283824"/>
          </a:xfrm>
        </p:spPr>
        <p:txBody>
          <a:bodyPr/>
          <a:lstStyle/>
          <a:p>
            <a:r>
              <a:rPr lang="en-US"/>
              <a:t>Genial  Tubercles (Mental Spine)</a:t>
            </a:r>
            <a:endParaRPr lang="en-US" dirty="0"/>
          </a:p>
        </p:txBody>
      </p:sp>
      <p:sp>
        <p:nvSpPr>
          <p:cNvPr id="3" name="Text Placeholder 2">
            <a:extLst>
              <a:ext uri="{FF2B5EF4-FFF2-40B4-BE49-F238E27FC236}">
                <a16:creationId xmlns:a16="http://schemas.microsoft.com/office/drawing/2014/main" id="{566BEB59-042D-4071-B299-ABDCBC6612F2}"/>
              </a:ext>
            </a:extLst>
          </p:cNvPr>
          <p:cNvSpPr>
            <a:spLocks noGrp="1"/>
          </p:cNvSpPr>
          <p:nvPr>
            <p:ph type="body" idx="1"/>
          </p:nvPr>
        </p:nvSpPr>
        <p:spPr>
          <a:xfrm>
            <a:off x="1113884" y="3973044"/>
            <a:ext cx="3757545" cy="2283824"/>
          </a:xfrm>
        </p:spPr>
        <p:txBody>
          <a:bodyPr>
            <a:normAutofit lnSpcReduction="10000"/>
          </a:bodyPr>
          <a:lstStyle/>
          <a:p>
            <a:pPr marL="285750" indent="-285750">
              <a:buFont typeface="Arial" panose="020B0604020202020204" pitchFamily="34" charset="0"/>
              <a:buChar char="•"/>
            </a:pPr>
            <a:r>
              <a:rPr lang="en-US" sz="1600" dirty="0">
                <a:solidFill>
                  <a:schemeClr val="bg1"/>
                </a:solidFill>
              </a:rPr>
              <a:t>Genial Tubercles appears as a circular shape </a:t>
            </a:r>
            <a:r>
              <a:rPr lang="en-US" sz="1600" dirty="0" err="1">
                <a:solidFill>
                  <a:schemeClr val="bg1"/>
                </a:solidFill>
              </a:rPr>
              <a:t>radiopaques</a:t>
            </a:r>
            <a:r>
              <a:rPr lang="en-US" sz="1600" dirty="0">
                <a:solidFill>
                  <a:schemeClr val="bg1"/>
                </a:solidFill>
              </a:rPr>
              <a:t>. It is located between the apices of the central incisors.  </a:t>
            </a:r>
          </a:p>
          <a:p>
            <a:pPr marL="285750" indent="-285750">
              <a:buFont typeface="Arial" panose="020B0604020202020204" pitchFamily="34" charset="0"/>
              <a:buChar char="•"/>
            </a:pPr>
            <a:r>
              <a:rPr lang="en-US" sz="1600" dirty="0">
                <a:solidFill>
                  <a:schemeClr val="bg1"/>
                </a:solidFill>
              </a:rPr>
              <a:t>Genial Tubercles allows for the attachment of the genioglossus and geniohyoid</a:t>
            </a:r>
          </a:p>
        </p:txBody>
      </p:sp>
      <p:pic>
        <p:nvPicPr>
          <p:cNvPr id="4" name="Picture 3">
            <a:extLst>
              <a:ext uri="{FF2B5EF4-FFF2-40B4-BE49-F238E27FC236}">
                <a16:creationId xmlns:a16="http://schemas.microsoft.com/office/drawing/2014/main" id="{A92AE108-AAB2-46A9-A789-44142AAE0F93}"/>
              </a:ext>
            </a:extLst>
          </p:cNvPr>
          <p:cNvPicPr>
            <a:picLocks noChangeAspect="1"/>
          </p:cNvPicPr>
          <p:nvPr/>
        </p:nvPicPr>
        <p:blipFill>
          <a:blip r:embed="rId2"/>
          <a:stretch>
            <a:fillRect/>
          </a:stretch>
        </p:blipFill>
        <p:spPr>
          <a:xfrm>
            <a:off x="6436400" y="5753740"/>
            <a:ext cx="6145301" cy="774259"/>
          </a:xfrm>
          <a:prstGeom prst="rect">
            <a:avLst/>
          </a:prstGeom>
        </p:spPr>
      </p:pic>
      <p:pic>
        <p:nvPicPr>
          <p:cNvPr id="5" name="Content Placeholder 7" descr="A close up of a persons eye&#10;&#10;Description automatically generated">
            <a:extLst>
              <a:ext uri="{FF2B5EF4-FFF2-40B4-BE49-F238E27FC236}">
                <a16:creationId xmlns:a16="http://schemas.microsoft.com/office/drawing/2014/main" id="{B38B2EF1-F960-499C-BDD1-BA97DD30C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5" y="504160"/>
            <a:ext cx="4454032" cy="5211480"/>
          </a:xfrm>
          <a:prstGeom prst="rect">
            <a:avLst/>
          </a:prstGeom>
        </p:spPr>
      </p:pic>
      <p:cxnSp>
        <p:nvCxnSpPr>
          <p:cNvPr id="7" name="Straight Arrow Connector 6">
            <a:extLst>
              <a:ext uri="{FF2B5EF4-FFF2-40B4-BE49-F238E27FC236}">
                <a16:creationId xmlns:a16="http://schemas.microsoft.com/office/drawing/2014/main" id="{4468BE78-9BBC-4744-9EE4-9DC3420E47B3}"/>
              </a:ext>
            </a:extLst>
          </p:cNvPr>
          <p:cNvCxnSpPr>
            <a:cxnSpLocks/>
          </p:cNvCxnSpPr>
          <p:nvPr/>
        </p:nvCxnSpPr>
        <p:spPr>
          <a:xfrm flipV="1">
            <a:off x="7515225" y="5438775"/>
            <a:ext cx="276225" cy="11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95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F0C-DDF1-48C1-A3B4-73C1ECC574C9}"/>
              </a:ext>
            </a:extLst>
          </p:cNvPr>
          <p:cNvSpPr>
            <a:spLocks noGrp="1"/>
          </p:cNvSpPr>
          <p:nvPr>
            <p:ph type="title"/>
          </p:nvPr>
        </p:nvSpPr>
        <p:spPr>
          <a:xfrm>
            <a:off x="1154955" y="1693333"/>
            <a:ext cx="3865134" cy="935567"/>
          </a:xfrm>
        </p:spPr>
        <p:txBody>
          <a:bodyPr/>
          <a:lstStyle/>
          <a:p>
            <a:r>
              <a:rPr lang="en-US" dirty="0"/>
              <a:t>Mental Foramen</a:t>
            </a:r>
          </a:p>
        </p:txBody>
      </p:sp>
      <p:sp>
        <p:nvSpPr>
          <p:cNvPr id="3" name="Picture Placeholder 2">
            <a:extLst>
              <a:ext uri="{FF2B5EF4-FFF2-40B4-BE49-F238E27FC236}">
                <a16:creationId xmlns:a16="http://schemas.microsoft.com/office/drawing/2014/main" id="{2213AAA3-0B00-4177-B840-C28AD9ECDF40}"/>
              </a:ext>
            </a:extLst>
          </p:cNvPr>
          <p:cNvSpPr>
            <a:spLocks noGrp="1"/>
          </p:cNvSpPr>
          <p:nvPr>
            <p:ph type="pic" idx="1"/>
          </p:nvPr>
        </p:nvSpPr>
        <p:spPr/>
      </p:sp>
      <p:sp>
        <p:nvSpPr>
          <p:cNvPr id="4" name="Text Placeholder 3">
            <a:extLst>
              <a:ext uri="{FF2B5EF4-FFF2-40B4-BE49-F238E27FC236}">
                <a16:creationId xmlns:a16="http://schemas.microsoft.com/office/drawing/2014/main" id="{3DEC254B-9026-4FC8-94C9-B049AC5BD77B}"/>
              </a:ext>
            </a:extLst>
          </p:cNvPr>
          <p:cNvSpPr>
            <a:spLocks noGrp="1"/>
          </p:cNvSpPr>
          <p:nvPr>
            <p:ph type="body" sz="half" idx="2"/>
          </p:nvPr>
        </p:nvSpPr>
        <p:spPr>
          <a:xfrm>
            <a:off x="1154954" y="3678865"/>
            <a:ext cx="3859212" cy="1371600"/>
          </a:xfrm>
        </p:spPr>
        <p:txBody>
          <a:bodyPr>
            <a:normAutofit fontScale="92500" lnSpcReduction="20000"/>
          </a:bodyPr>
          <a:lstStyle/>
          <a:p>
            <a:pPr marL="285750" indent="-285750">
              <a:buFont typeface="Arial" panose="020B0604020202020204" pitchFamily="34" charset="0"/>
              <a:buChar char="•"/>
            </a:pPr>
            <a:r>
              <a:rPr lang="en-US" sz="1600" dirty="0">
                <a:solidFill>
                  <a:schemeClr val="bg1"/>
                </a:solidFill>
              </a:rPr>
              <a:t>MENTAL FORAMEN IN A RADIOGRAPH APPEARS AS AN OVAL OR ROUND RADIOLUCENT IMAGE.</a:t>
            </a:r>
          </a:p>
          <a:p>
            <a:pPr marL="285750" indent="-285750">
              <a:buFont typeface="Arial" panose="020B0604020202020204" pitchFamily="34" charset="0"/>
              <a:buChar char="•"/>
            </a:pPr>
            <a:r>
              <a:rPr lang="en-US" sz="1600" dirty="0">
                <a:solidFill>
                  <a:schemeClr val="bg1"/>
                </a:solidFill>
              </a:rPr>
              <a:t> IT IS LOCATED BETWEEN THE MANDIBULAR PREMOLARS ROOT APICES.</a:t>
            </a:r>
          </a:p>
          <a:p>
            <a:endParaRPr lang="en-US" dirty="0"/>
          </a:p>
        </p:txBody>
      </p:sp>
      <p:pic>
        <p:nvPicPr>
          <p:cNvPr id="5" name="Picture 4">
            <a:extLst>
              <a:ext uri="{FF2B5EF4-FFF2-40B4-BE49-F238E27FC236}">
                <a16:creationId xmlns:a16="http://schemas.microsoft.com/office/drawing/2014/main" id="{5F1E749B-DC6F-4E01-A0CD-C230404144E5}"/>
              </a:ext>
            </a:extLst>
          </p:cNvPr>
          <p:cNvPicPr>
            <a:picLocks noChangeAspect="1"/>
          </p:cNvPicPr>
          <p:nvPr/>
        </p:nvPicPr>
        <p:blipFill>
          <a:blip r:embed="rId2"/>
          <a:stretch>
            <a:fillRect/>
          </a:stretch>
        </p:blipFill>
        <p:spPr>
          <a:xfrm>
            <a:off x="6043045" y="220738"/>
            <a:ext cx="4041998" cy="5578323"/>
          </a:xfrm>
          <a:prstGeom prst="rect">
            <a:avLst/>
          </a:prstGeom>
          <a:solidFill>
            <a:schemeClr val="accent4"/>
          </a:solidFill>
        </p:spPr>
      </p:pic>
      <p:sp>
        <p:nvSpPr>
          <p:cNvPr id="10" name="Arrow: Right 9">
            <a:extLst>
              <a:ext uri="{FF2B5EF4-FFF2-40B4-BE49-F238E27FC236}">
                <a16:creationId xmlns:a16="http://schemas.microsoft.com/office/drawing/2014/main" id="{3BFEC4DC-219B-4C11-8ED7-656C1E64E923}"/>
              </a:ext>
            </a:extLst>
          </p:cNvPr>
          <p:cNvSpPr/>
          <p:nvPr/>
        </p:nvSpPr>
        <p:spPr>
          <a:xfrm flipV="1">
            <a:off x="7767636" y="4962525"/>
            <a:ext cx="538163" cy="594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12325BFB-EFC2-48DB-AA5F-EAED3C06F78C}"/>
              </a:ext>
            </a:extLst>
          </p:cNvPr>
          <p:cNvSpPr/>
          <p:nvPr/>
        </p:nvSpPr>
        <p:spPr>
          <a:xfrm>
            <a:off x="5810250" y="5799061"/>
            <a:ext cx="6096000" cy="523220"/>
          </a:xfrm>
          <a:prstGeom prst="rect">
            <a:avLst/>
          </a:prstGeom>
        </p:spPr>
        <p:txBody>
          <a:bodyPr>
            <a:spAutoFit/>
          </a:bodyPr>
          <a:lstStyle/>
          <a:p>
            <a:r>
              <a:rPr lang="en-US" sz="1400" dirty="0"/>
              <a:t>https://oralradiology.files.wordpress.com/2012/10/mental-foramen-1.jpg</a:t>
            </a:r>
          </a:p>
        </p:txBody>
      </p:sp>
    </p:spTree>
    <p:extLst>
      <p:ext uri="{BB962C8B-B14F-4D97-AF65-F5344CB8AC3E}">
        <p14:creationId xmlns:p14="http://schemas.microsoft.com/office/powerpoint/2010/main" val="31026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A7E0-734C-44CF-A6E2-1D676133A62A}"/>
              </a:ext>
            </a:extLst>
          </p:cNvPr>
          <p:cNvSpPr>
            <a:spLocks noGrp="1"/>
          </p:cNvSpPr>
          <p:nvPr>
            <p:ph type="title"/>
          </p:nvPr>
        </p:nvSpPr>
        <p:spPr/>
        <p:txBody>
          <a:bodyPr/>
          <a:lstStyle/>
          <a:p>
            <a:r>
              <a:rPr lang="en-US" dirty="0">
                <a:solidFill>
                  <a:schemeClr val="accent2">
                    <a:lumMod val="75000"/>
                  </a:schemeClr>
                </a:solidFill>
              </a:rPr>
              <a:t>Mandibular Canal</a:t>
            </a:r>
          </a:p>
        </p:txBody>
      </p:sp>
      <p:sp>
        <p:nvSpPr>
          <p:cNvPr id="4" name="Text Placeholder 3">
            <a:extLst>
              <a:ext uri="{FF2B5EF4-FFF2-40B4-BE49-F238E27FC236}">
                <a16:creationId xmlns:a16="http://schemas.microsoft.com/office/drawing/2014/main" id="{A4799497-F5C7-4542-88FB-2BB684FAD0BE}"/>
              </a:ext>
            </a:extLst>
          </p:cNvPr>
          <p:cNvSpPr>
            <a:spLocks noGrp="1"/>
          </p:cNvSpPr>
          <p:nvPr>
            <p:ph type="body" sz="half" idx="2"/>
          </p:nvPr>
        </p:nvSpPr>
        <p:spPr>
          <a:xfrm>
            <a:off x="1154953" y="3505200"/>
            <a:ext cx="3988547" cy="2133600"/>
          </a:xfrm>
        </p:spPr>
        <p:txBody>
          <a:bodyPr>
            <a:normAutofit fontScale="85000" lnSpcReduction="10000"/>
          </a:bodyPr>
          <a:lstStyle/>
          <a:p>
            <a:pPr marL="285750" indent="-285750">
              <a:buFont typeface="Arial" panose="020B0604020202020204" pitchFamily="34" charset="0"/>
              <a:buChar char="•"/>
            </a:pPr>
            <a:r>
              <a:rPr lang="en-US" dirty="0">
                <a:solidFill>
                  <a:schemeClr val="bg1"/>
                </a:solidFill>
              </a:rPr>
              <a:t>MANDIBULAR CANAL APPEARS AS TWO  RADIOLUCENT LINES THE RUNS FROM THE MANDIBULA FORAMEN TO THE MENTAL FORAMEN.</a:t>
            </a:r>
          </a:p>
          <a:p>
            <a:pPr marL="285750" indent="-285750">
              <a:buFont typeface="Arial" panose="020B0604020202020204" pitchFamily="34" charset="0"/>
              <a:buChar char="•"/>
            </a:pPr>
            <a:r>
              <a:rPr lang="en-US" dirty="0">
                <a:solidFill>
                  <a:schemeClr val="bg1"/>
                </a:solidFill>
              </a:rPr>
              <a:t> IT APPEARS A BELOW OR SUPERIMPOSED OVER THE APICES OF THE MANDIBULAR MOLAR TEETH.</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MANDIBULA CANAL IS WHERE THE INFERIOR ALVEOLAR NERVE AND BLOOD VESSELS PASSES THROUGH.</a:t>
            </a:r>
          </a:p>
          <a:p>
            <a:endParaRPr lang="en-US" dirty="0"/>
          </a:p>
        </p:txBody>
      </p:sp>
      <p:pic>
        <p:nvPicPr>
          <p:cNvPr id="9" name="Picture Placeholder 8">
            <a:extLst>
              <a:ext uri="{FF2B5EF4-FFF2-40B4-BE49-F238E27FC236}">
                <a16:creationId xmlns:a16="http://schemas.microsoft.com/office/drawing/2014/main" id="{C3CE15A8-DEB7-4B19-9D0A-3B50FB35BBB6}"/>
              </a:ext>
            </a:extLst>
          </p:cNvPr>
          <p:cNvPicPr>
            <a:picLocks noGrp="1" noChangeAspect="1"/>
          </p:cNvPicPr>
          <p:nvPr>
            <p:ph type="pic" idx="1"/>
          </p:nvPr>
        </p:nvPicPr>
        <p:blipFill>
          <a:blip r:embed="rId2"/>
          <a:srcRect l="54" r="54"/>
          <a:stretch>
            <a:fillRect/>
          </a:stretch>
        </p:blipFill>
        <p:spPr>
          <a:xfrm>
            <a:off x="7557963" y="1143000"/>
            <a:ext cx="3227193" cy="4572000"/>
          </a:xfrm>
          <a:prstGeom prst="rect">
            <a:avLst/>
          </a:prstGeom>
        </p:spPr>
      </p:pic>
      <p:pic>
        <p:nvPicPr>
          <p:cNvPr id="12" name="Picture 11">
            <a:extLst>
              <a:ext uri="{FF2B5EF4-FFF2-40B4-BE49-F238E27FC236}">
                <a16:creationId xmlns:a16="http://schemas.microsoft.com/office/drawing/2014/main" id="{9A997FE8-9A4C-4088-90DB-045FAB12F7AF}"/>
              </a:ext>
            </a:extLst>
          </p:cNvPr>
          <p:cNvPicPr>
            <a:picLocks noChangeAspect="1"/>
          </p:cNvPicPr>
          <p:nvPr/>
        </p:nvPicPr>
        <p:blipFill>
          <a:blip r:embed="rId3"/>
          <a:stretch>
            <a:fillRect/>
          </a:stretch>
        </p:blipFill>
        <p:spPr>
          <a:xfrm>
            <a:off x="6460029" y="1437513"/>
            <a:ext cx="4577016" cy="3467862"/>
          </a:xfrm>
          <a:prstGeom prst="rect">
            <a:avLst/>
          </a:prstGeom>
        </p:spPr>
      </p:pic>
      <p:sp>
        <p:nvSpPr>
          <p:cNvPr id="13" name="Rectangle 12">
            <a:extLst>
              <a:ext uri="{FF2B5EF4-FFF2-40B4-BE49-F238E27FC236}">
                <a16:creationId xmlns:a16="http://schemas.microsoft.com/office/drawing/2014/main" id="{42179D7E-71DF-418B-BC98-88CAC9D1FC4E}"/>
              </a:ext>
            </a:extLst>
          </p:cNvPr>
          <p:cNvSpPr/>
          <p:nvPr/>
        </p:nvSpPr>
        <p:spPr>
          <a:xfrm>
            <a:off x="5924550" y="4774156"/>
            <a:ext cx="6096000" cy="523220"/>
          </a:xfrm>
          <a:prstGeom prst="rect">
            <a:avLst/>
          </a:prstGeom>
        </p:spPr>
        <p:txBody>
          <a:bodyPr>
            <a:spAutoFit/>
          </a:bodyPr>
          <a:lstStyle/>
          <a:p>
            <a:r>
              <a:rPr lang="en-US" sz="1400" dirty="0"/>
              <a:t>https://www.waybuilder.net/sweethaven/MedTech/Dental/DentalRad/pics/fig0328.jpg</a:t>
            </a:r>
          </a:p>
        </p:txBody>
      </p:sp>
    </p:spTree>
    <p:extLst>
      <p:ext uri="{BB962C8B-B14F-4D97-AF65-F5344CB8AC3E}">
        <p14:creationId xmlns:p14="http://schemas.microsoft.com/office/powerpoint/2010/main" val="376579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1FA7-BC96-4338-9FFA-9BCE00126BE8}"/>
              </a:ext>
            </a:extLst>
          </p:cNvPr>
          <p:cNvSpPr>
            <a:spLocks noGrp="1"/>
          </p:cNvSpPr>
          <p:nvPr>
            <p:ph type="title"/>
          </p:nvPr>
        </p:nvSpPr>
        <p:spPr>
          <a:xfrm>
            <a:off x="1154955" y="1693333"/>
            <a:ext cx="3865134" cy="973667"/>
          </a:xfrm>
        </p:spPr>
        <p:txBody>
          <a:bodyPr/>
          <a:lstStyle/>
          <a:p>
            <a:r>
              <a:rPr lang="en-US" dirty="0"/>
              <a:t>Mental Ridge </a:t>
            </a:r>
          </a:p>
        </p:txBody>
      </p:sp>
      <p:sp>
        <p:nvSpPr>
          <p:cNvPr id="3" name="Picture Placeholder 2">
            <a:extLst>
              <a:ext uri="{FF2B5EF4-FFF2-40B4-BE49-F238E27FC236}">
                <a16:creationId xmlns:a16="http://schemas.microsoft.com/office/drawing/2014/main" id="{393F1AB2-0D5E-4B38-A92A-DFC7DEE2AED5}"/>
              </a:ext>
            </a:extLst>
          </p:cNvPr>
          <p:cNvSpPr>
            <a:spLocks noGrp="1"/>
          </p:cNvSpPr>
          <p:nvPr>
            <p:ph type="pic" idx="1"/>
          </p:nvPr>
        </p:nvSpPr>
        <p:spPr/>
      </p:sp>
      <p:pic>
        <p:nvPicPr>
          <p:cNvPr id="6" name="Picture 5">
            <a:extLst>
              <a:ext uri="{FF2B5EF4-FFF2-40B4-BE49-F238E27FC236}">
                <a16:creationId xmlns:a16="http://schemas.microsoft.com/office/drawing/2014/main" id="{55322BD9-FF60-47A0-88E0-2B3C8BEAFB67}"/>
              </a:ext>
            </a:extLst>
          </p:cNvPr>
          <p:cNvPicPr>
            <a:picLocks noChangeAspect="1"/>
          </p:cNvPicPr>
          <p:nvPr/>
        </p:nvPicPr>
        <p:blipFill>
          <a:blip r:embed="rId2"/>
          <a:stretch>
            <a:fillRect/>
          </a:stretch>
        </p:blipFill>
        <p:spPr>
          <a:xfrm>
            <a:off x="6401021" y="636790"/>
            <a:ext cx="3676207" cy="5584420"/>
          </a:xfrm>
          <a:prstGeom prst="rect">
            <a:avLst/>
          </a:prstGeom>
        </p:spPr>
      </p:pic>
      <p:sp>
        <p:nvSpPr>
          <p:cNvPr id="5" name="Text Placeholder 4">
            <a:extLst>
              <a:ext uri="{FF2B5EF4-FFF2-40B4-BE49-F238E27FC236}">
                <a16:creationId xmlns:a16="http://schemas.microsoft.com/office/drawing/2014/main" id="{6CC85DD2-9E44-4F8F-98A4-186E9B558B12}"/>
              </a:ext>
            </a:extLst>
          </p:cNvPr>
          <p:cNvSpPr txBox="1">
            <a:spLocks noGrp="1"/>
          </p:cNvSpPr>
          <p:nvPr>
            <p:ph type="body" sz="half" idx="2"/>
          </p:nvPr>
        </p:nvSpPr>
        <p:spPr>
          <a:xfrm flipH="1">
            <a:off x="1038225" y="3314700"/>
            <a:ext cx="3976688" cy="204158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2">
                    <a:lumMod val="75000"/>
                  </a:schemeClr>
                </a:solidFill>
              </a:rPr>
              <a:t>MENTAL RIDGE APPEAR AS A ROUND OR OVAL RADIOLUCENCY  ON DENTAL RADIOGRAPH. </a:t>
            </a:r>
          </a:p>
          <a:p>
            <a:pPr marL="285750" indent="-285750">
              <a:buFont typeface="Arial" panose="020B0604020202020204" pitchFamily="34" charset="0"/>
              <a:buChar char="•"/>
            </a:pPr>
            <a:r>
              <a:rPr lang="en-US" sz="1600" dirty="0">
                <a:solidFill>
                  <a:schemeClr val="accent2">
                    <a:lumMod val="75000"/>
                  </a:schemeClr>
                </a:solidFill>
              </a:rPr>
              <a:t> IT IS LOCATED BELOW AND BETWEEN THE APICES OF THE MANDIBULA PREMOLARS.</a:t>
            </a:r>
          </a:p>
          <a:p>
            <a:endParaRPr lang="en-US" dirty="0"/>
          </a:p>
        </p:txBody>
      </p:sp>
      <p:sp>
        <p:nvSpPr>
          <p:cNvPr id="7" name="Rectangle 6">
            <a:extLst>
              <a:ext uri="{FF2B5EF4-FFF2-40B4-BE49-F238E27FC236}">
                <a16:creationId xmlns:a16="http://schemas.microsoft.com/office/drawing/2014/main" id="{C6D512C5-2CE4-4CB5-ADEE-41F4F1398072}"/>
              </a:ext>
            </a:extLst>
          </p:cNvPr>
          <p:cNvSpPr/>
          <p:nvPr/>
        </p:nvSpPr>
        <p:spPr>
          <a:xfrm>
            <a:off x="5810459" y="6229731"/>
            <a:ext cx="6096000" cy="523220"/>
          </a:xfrm>
          <a:prstGeom prst="rect">
            <a:avLst/>
          </a:prstGeom>
        </p:spPr>
        <p:txBody>
          <a:bodyPr>
            <a:spAutoFit/>
          </a:bodyPr>
          <a:lstStyle/>
          <a:p>
            <a:r>
              <a:rPr lang="en-US" sz="1400" dirty="0"/>
              <a:t>https://www.studyblue.com/notes/note/n/normal-anatomy-part-i/deck/15835074</a:t>
            </a:r>
          </a:p>
        </p:txBody>
      </p:sp>
    </p:spTree>
    <p:extLst>
      <p:ext uri="{BB962C8B-B14F-4D97-AF65-F5344CB8AC3E}">
        <p14:creationId xmlns:p14="http://schemas.microsoft.com/office/powerpoint/2010/main" val="407157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F2BF-ACC2-4C8F-8544-4A4721629D7F}"/>
              </a:ext>
            </a:extLst>
          </p:cNvPr>
          <p:cNvSpPr>
            <a:spLocks noGrp="1"/>
          </p:cNvSpPr>
          <p:nvPr>
            <p:ph type="title"/>
          </p:nvPr>
        </p:nvSpPr>
        <p:spPr/>
        <p:txBody>
          <a:bodyPr>
            <a:normAutofit fontScale="90000"/>
          </a:bodyPr>
          <a:lstStyle/>
          <a:p>
            <a:r>
              <a:rPr lang="en-US" dirty="0"/>
              <a:t>Soft Tissue Shadow of the Tongue</a:t>
            </a:r>
          </a:p>
        </p:txBody>
      </p:sp>
      <p:sp>
        <p:nvSpPr>
          <p:cNvPr id="3" name="Picture Placeholder 2">
            <a:extLst>
              <a:ext uri="{FF2B5EF4-FFF2-40B4-BE49-F238E27FC236}">
                <a16:creationId xmlns:a16="http://schemas.microsoft.com/office/drawing/2014/main" id="{ACC381FE-1464-4C9D-B9EB-4C3C5B390F7A}"/>
              </a:ext>
            </a:extLst>
          </p:cNvPr>
          <p:cNvSpPr>
            <a:spLocks noGrp="1"/>
          </p:cNvSpPr>
          <p:nvPr>
            <p:ph type="pic" idx="1"/>
          </p:nvPr>
        </p:nvSpPr>
        <p:spPr/>
      </p:sp>
      <p:sp>
        <p:nvSpPr>
          <p:cNvPr id="4" name="Text Placeholder 3">
            <a:extLst>
              <a:ext uri="{FF2B5EF4-FFF2-40B4-BE49-F238E27FC236}">
                <a16:creationId xmlns:a16="http://schemas.microsoft.com/office/drawing/2014/main" id="{98F9B13B-320C-4D16-839E-223CCEDF647A}"/>
              </a:ext>
            </a:extLst>
          </p:cNvPr>
          <p:cNvSpPr>
            <a:spLocks noGrp="1"/>
          </p:cNvSpPr>
          <p:nvPr>
            <p:ph type="body" sz="half" idx="2"/>
          </p:nvPr>
        </p:nvSpPr>
        <p:spPr>
          <a:xfrm>
            <a:off x="1154953" y="3657600"/>
            <a:ext cx="4437891" cy="2324100"/>
          </a:xfrm>
        </p:spPr>
        <p:txBody>
          <a:bodyPr>
            <a:normAutofit fontScale="55000" lnSpcReduction="20000"/>
          </a:bodyPr>
          <a:lstStyle/>
          <a:p>
            <a:pPr marL="285750" indent="-285750">
              <a:buFont typeface="Arial" panose="020B0604020202020204" pitchFamily="34" charset="0"/>
              <a:buChar char="•"/>
            </a:pPr>
            <a:r>
              <a:rPr lang="en-US" sz="3300" dirty="0">
                <a:solidFill>
                  <a:schemeClr val="accent2">
                    <a:lumMod val="75000"/>
                  </a:schemeClr>
                </a:solidFill>
              </a:rPr>
              <a:t>THE SOFT TISSUE SHADOW OF THE TONGUE CAN BE SEEN ON THE ANTERIOR TEETH OF THE MANDIBULAR OF RADIOGRAPHS.</a:t>
            </a:r>
          </a:p>
          <a:p>
            <a:pPr marL="285750" indent="-285750">
              <a:buFont typeface="Arial" panose="020B0604020202020204" pitchFamily="34" charset="0"/>
              <a:buChar char="•"/>
            </a:pPr>
            <a:endParaRPr lang="en-US" sz="3300" dirty="0">
              <a:solidFill>
                <a:schemeClr val="accent2">
                  <a:lumMod val="75000"/>
                </a:schemeClr>
              </a:solidFill>
            </a:endParaRPr>
          </a:p>
          <a:p>
            <a:pPr marL="285750" indent="-285750">
              <a:buFont typeface="Arial" panose="020B0604020202020204" pitchFamily="34" charset="0"/>
              <a:buChar char="•"/>
            </a:pPr>
            <a:r>
              <a:rPr lang="en-US" sz="3300" dirty="0">
                <a:solidFill>
                  <a:schemeClr val="accent2">
                    <a:lumMod val="75000"/>
                  </a:schemeClr>
                </a:solidFill>
              </a:rPr>
              <a:t>THE SHADOW OF THE TONGUE CAN APPEAR SLIGHTLY RADIOPAQUE. </a:t>
            </a:r>
          </a:p>
          <a:p>
            <a:endParaRPr lang="en-US" dirty="0"/>
          </a:p>
        </p:txBody>
      </p:sp>
      <p:pic>
        <p:nvPicPr>
          <p:cNvPr id="5" name="Picture 4">
            <a:extLst>
              <a:ext uri="{FF2B5EF4-FFF2-40B4-BE49-F238E27FC236}">
                <a16:creationId xmlns:a16="http://schemas.microsoft.com/office/drawing/2014/main" id="{F8FEA0F8-1274-4871-9FD7-6F4094F2F42A}"/>
              </a:ext>
            </a:extLst>
          </p:cNvPr>
          <p:cNvPicPr>
            <a:picLocks noChangeAspect="1"/>
          </p:cNvPicPr>
          <p:nvPr/>
        </p:nvPicPr>
        <p:blipFill>
          <a:blip r:embed="rId2"/>
          <a:stretch>
            <a:fillRect/>
          </a:stretch>
        </p:blipFill>
        <p:spPr>
          <a:xfrm>
            <a:off x="6338516" y="992863"/>
            <a:ext cx="3967534" cy="5291973"/>
          </a:xfrm>
          <a:prstGeom prst="rect">
            <a:avLst/>
          </a:prstGeom>
        </p:spPr>
      </p:pic>
      <p:sp>
        <p:nvSpPr>
          <p:cNvPr id="7" name="Arrow: Right 6">
            <a:extLst>
              <a:ext uri="{FF2B5EF4-FFF2-40B4-BE49-F238E27FC236}">
                <a16:creationId xmlns:a16="http://schemas.microsoft.com/office/drawing/2014/main" id="{9A655F13-BC4B-4037-8C08-70A21ECE4000}"/>
              </a:ext>
            </a:extLst>
          </p:cNvPr>
          <p:cNvSpPr/>
          <p:nvPr/>
        </p:nvSpPr>
        <p:spPr>
          <a:xfrm flipV="1">
            <a:off x="7171913" y="1693333"/>
            <a:ext cx="495300" cy="173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0BE3CA-6E3A-4C51-BCBF-C7EF61913F60}"/>
              </a:ext>
            </a:extLst>
          </p:cNvPr>
          <p:cNvSpPr/>
          <p:nvPr/>
        </p:nvSpPr>
        <p:spPr>
          <a:xfrm>
            <a:off x="5372100" y="6284836"/>
            <a:ext cx="6096000" cy="307777"/>
          </a:xfrm>
          <a:prstGeom prst="rect">
            <a:avLst/>
          </a:prstGeom>
        </p:spPr>
        <p:txBody>
          <a:bodyPr>
            <a:spAutoFit/>
          </a:bodyPr>
          <a:lstStyle/>
          <a:p>
            <a:r>
              <a:rPr lang="en-US" sz="1400" dirty="0"/>
              <a:t>www.dentistrytoday.com/Media/EditLiveJava/Ruddle-Figure-9a.jpg</a:t>
            </a:r>
          </a:p>
        </p:txBody>
      </p:sp>
    </p:spTree>
    <p:extLst>
      <p:ext uri="{BB962C8B-B14F-4D97-AF65-F5344CB8AC3E}">
        <p14:creationId xmlns:p14="http://schemas.microsoft.com/office/powerpoint/2010/main" val="154208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CD6D-F161-4BED-815A-10C6C14787CC}"/>
              </a:ext>
            </a:extLst>
          </p:cNvPr>
          <p:cNvSpPr>
            <a:spLocks noGrp="1"/>
          </p:cNvSpPr>
          <p:nvPr>
            <p:ph type="title"/>
          </p:nvPr>
        </p:nvSpPr>
        <p:spPr/>
        <p:txBody>
          <a:bodyPr/>
          <a:lstStyle/>
          <a:p>
            <a:r>
              <a:rPr lang="en-US" dirty="0"/>
              <a:t>Teeth! </a:t>
            </a:r>
          </a:p>
        </p:txBody>
      </p:sp>
      <p:sp>
        <p:nvSpPr>
          <p:cNvPr id="3" name="Content Placeholder 2">
            <a:extLst>
              <a:ext uri="{FF2B5EF4-FFF2-40B4-BE49-F238E27FC236}">
                <a16:creationId xmlns:a16="http://schemas.microsoft.com/office/drawing/2014/main" id="{A5A9B928-AB42-4CE9-896F-BC24B1FD7570}"/>
              </a:ext>
            </a:extLst>
          </p:cNvPr>
          <p:cNvSpPr>
            <a:spLocks noGrp="1"/>
          </p:cNvSpPr>
          <p:nvPr>
            <p:ph idx="1"/>
          </p:nvPr>
        </p:nvSpPr>
        <p:spPr/>
        <p:txBody>
          <a:bodyPr/>
          <a:lstStyle/>
          <a:p>
            <a:r>
              <a:rPr lang="en-US" dirty="0"/>
              <a:t>Teeth will appear radiopaque, because they are dense bone!</a:t>
            </a:r>
          </a:p>
          <a:p>
            <a:r>
              <a:rPr lang="en-US" dirty="0"/>
              <a:t>Enamel appears the most radiopaque, dentin follows as slightly less opaque and the </a:t>
            </a:r>
            <a:r>
              <a:rPr lang="en-US" dirty="0" err="1"/>
              <a:t>dentinoenamel</a:t>
            </a:r>
            <a:r>
              <a:rPr lang="en-US" dirty="0"/>
              <a:t> junction separates between the outline of the two structures.</a:t>
            </a:r>
          </a:p>
          <a:p>
            <a:r>
              <a:rPr lang="en-US" dirty="0"/>
              <a:t>The pulp chamber appears radiolucent, and pulp sizes also vary within teeth and individuals. Usually, the patient with primary dentition will have much larger pulp chambers than those of patients with permanent dentition. </a:t>
            </a:r>
          </a:p>
        </p:txBody>
      </p:sp>
    </p:spTree>
    <p:extLst>
      <p:ext uri="{BB962C8B-B14F-4D97-AF65-F5344CB8AC3E}">
        <p14:creationId xmlns:p14="http://schemas.microsoft.com/office/powerpoint/2010/main" val="393054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ED8C-CB5F-4509-A30D-925A9FD077C7}"/>
              </a:ext>
            </a:extLst>
          </p:cNvPr>
          <p:cNvSpPr txBox="1"/>
          <p:nvPr/>
        </p:nvSpPr>
        <p:spPr>
          <a:xfrm>
            <a:off x="522514" y="949234"/>
            <a:ext cx="11007635" cy="5078313"/>
          </a:xfrm>
          <a:prstGeom prst="rect">
            <a:avLst/>
          </a:prstGeom>
          <a:noFill/>
        </p:spPr>
        <p:txBody>
          <a:bodyPr wrap="square" rtlCol="0">
            <a:spAutoFit/>
          </a:bodyPr>
          <a:lstStyle/>
          <a:p>
            <a:r>
              <a:rPr lang="en-US" dirty="0"/>
              <a:t>SOURCES</a:t>
            </a:r>
          </a:p>
          <a:p>
            <a:endParaRPr lang="en-US" dirty="0"/>
          </a:p>
          <a:p>
            <a:r>
              <a:rPr lang="en-US" dirty="0">
                <a:hlinkClick r:id="rId2"/>
              </a:rPr>
              <a:t>http://www.jordi.com.br/detalhe_artigo.asp?id=62</a:t>
            </a:r>
            <a:endParaRPr lang="en-US" dirty="0"/>
          </a:p>
          <a:p>
            <a:r>
              <a:rPr lang="en-US" dirty="0">
                <a:hlinkClick r:id="rId3"/>
              </a:rPr>
              <a:t>http://www.scielo.br/scielo.php?script=sci_arttext&amp;pid=S0103-64402016000500609</a:t>
            </a:r>
            <a:endParaRPr lang="en-US" dirty="0"/>
          </a:p>
          <a:p>
            <a:r>
              <a:rPr lang="en-US" dirty="0">
                <a:hlinkClick r:id="rId4"/>
              </a:rPr>
              <a:t>http://drgstoothpix.com/2018/10/22/anatomy-monday-anatomy-on-mandibular-periapical-radiographs/</a:t>
            </a:r>
            <a:endParaRPr lang="en-US" dirty="0"/>
          </a:p>
          <a:p>
            <a:r>
              <a:rPr lang="en-US" dirty="0">
                <a:hlinkClick r:id="rId5"/>
              </a:rPr>
              <a:t>https://media.springernature.com/full/springer-static/image/art%3A10.1038%2Fs41415-020-1324-1/MediaObjects/41415_2020_1324_Fig1_HTML.jpg</a:t>
            </a:r>
            <a:endParaRPr lang="en-US" dirty="0"/>
          </a:p>
          <a:p>
            <a:r>
              <a:rPr lang="en-US" dirty="0">
                <a:hlinkClick r:id="rId6"/>
              </a:rPr>
              <a:t>https://www.memorangapp.com/flashcards/47747/INTRA-ORAL+Radiographic+Anatomy+of+the+Maxilla/</a:t>
            </a:r>
            <a:endParaRPr lang="en-US" dirty="0"/>
          </a:p>
          <a:p>
            <a:r>
              <a:rPr lang="en-US" dirty="0">
                <a:hlinkClick r:id="rId7"/>
              </a:rPr>
              <a:t>https://upload.wikimedia.org/wikipedia/en/6/66/Lingual_foramen.JPG</a:t>
            </a:r>
            <a:endParaRPr lang="en-US" dirty="0"/>
          </a:p>
          <a:p>
            <a:r>
              <a:rPr lang="en-US" dirty="0">
                <a:hlinkClick r:id="rId8"/>
              </a:rPr>
              <a:t>https://www.researchgate.net/figure/A-Interruption-of-the-mandibular-canal-wall-appears-at-the-border-of-the-mandibular_fig2_232715244</a:t>
            </a:r>
            <a:endParaRPr lang="en-US" dirty="0"/>
          </a:p>
          <a:p>
            <a:r>
              <a:rPr lang="en-US" dirty="0">
                <a:hlinkClick r:id="rId9"/>
              </a:rPr>
              <a:t>https://www.123rf.com/photo_127605131_stock-illustration-dental-anatomy--mandibular-second-premolar-tooth-medically-accurate-dental-3d-illustration.html</a:t>
            </a:r>
            <a:endParaRPr lang="en-US" dirty="0"/>
          </a:p>
          <a:p>
            <a:r>
              <a:rPr lang="en-US" dirty="0">
                <a:hlinkClick r:id="rId10"/>
              </a:rPr>
              <a:t>https://plasticsurgerykey.com/mandible-and-masticatory-muscles/</a:t>
            </a:r>
            <a:endParaRPr lang="en-US" dirty="0"/>
          </a:p>
          <a:p>
            <a:r>
              <a:rPr lang="en-US" dirty="0">
                <a:hlinkClick r:id="rId11"/>
              </a:rPr>
              <a:t>https://en.wikipedia.org/wiki/Panoramic_radiograph</a:t>
            </a:r>
            <a:endParaRPr lang="en-US" dirty="0"/>
          </a:p>
          <a:p>
            <a:endParaRPr lang="en-US" dirty="0"/>
          </a:p>
        </p:txBody>
      </p:sp>
    </p:spTree>
    <p:extLst>
      <p:ext uri="{BB962C8B-B14F-4D97-AF65-F5344CB8AC3E}">
        <p14:creationId xmlns:p14="http://schemas.microsoft.com/office/powerpoint/2010/main" val="3289408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7" name="Rectangle 16">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itle 3">
            <a:extLst>
              <a:ext uri="{FF2B5EF4-FFF2-40B4-BE49-F238E27FC236}">
                <a16:creationId xmlns:a16="http://schemas.microsoft.com/office/drawing/2014/main" id="{8D331CEB-6151-4BE0-A284-FCAC301CAAFF}"/>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dirty="0">
                <a:solidFill>
                  <a:schemeClr val="tx1"/>
                </a:solidFill>
              </a:rPr>
              <a:t>End!</a:t>
            </a:r>
          </a:p>
        </p:txBody>
      </p:sp>
      <p:cxnSp>
        <p:nvCxnSpPr>
          <p:cNvPr id="20" name="Straight Connector 19">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3711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E53582-65C0-4470-A101-E744A75BB929}"/>
              </a:ext>
            </a:extLst>
          </p:cNvPr>
          <p:cNvPicPr>
            <a:picLocks noChangeAspect="1"/>
          </p:cNvPicPr>
          <p:nvPr/>
        </p:nvPicPr>
        <p:blipFill>
          <a:blip r:embed="rId2"/>
          <a:srcRect/>
          <a:stretch/>
        </p:blipFill>
        <p:spPr>
          <a:xfrm>
            <a:off x="1253632" y="632015"/>
            <a:ext cx="3467065"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7" name="Picture 6" descr="A close up of a persons face&#10;&#10;Description automatically generated">
            <a:extLst>
              <a:ext uri="{FF2B5EF4-FFF2-40B4-BE49-F238E27FC236}">
                <a16:creationId xmlns:a16="http://schemas.microsoft.com/office/drawing/2014/main" id="{C1B4B677-C982-4639-9DFD-220810EFBCDF}"/>
              </a:ext>
            </a:extLst>
          </p:cNvPr>
          <p:cNvPicPr>
            <a:picLocks noChangeAspect="1"/>
          </p:cNvPicPr>
          <p:nvPr/>
        </p:nvPicPr>
        <p:blipFill rotWithShape="1">
          <a:blip r:embed="rId3"/>
          <a:srcRect l="10650" r="8368" b="-2"/>
          <a:stretch/>
        </p:blipFill>
        <p:spPr>
          <a:xfrm>
            <a:off x="5299419" y="-50247"/>
            <a:ext cx="6415500" cy="4099802"/>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14"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6" name="Freeform: Shape 15">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BFD34D4-DC28-41C5-9598-442BD457B53D}"/>
              </a:ext>
            </a:extLst>
          </p:cNvPr>
          <p:cNvSpPr>
            <a:spLocks noGrp="1"/>
          </p:cNvSpPr>
          <p:nvPr>
            <p:ph type="title"/>
          </p:nvPr>
        </p:nvSpPr>
        <p:spPr>
          <a:xfrm>
            <a:off x="1154955" y="4110824"/>
            <a:ext cx="5015258" cy="1908975"/>
          </a:xfrm>
        </p:spPr>
        <p:txBody>
          <a:bodyPr>
            <a:normAutofit fontScale="90000"/>
          </a:bodyPr>
          <a:lstStyle/>
          <a:p>
            <a:r>
              <a:rPr lang="en-US" dirty="0">
                <a:solidFill>
                  <a:schemeClr val="tx1"/>
                </a:solidFill>
              </a:rPr>
              <a:t>The mandibular incisors’ crowns are much smaller in width compared to its maxillary counterparts.</a:t>
            </a:r>
          </a:p>
        </p:txBody>
      </p:sp>
      <p:sp>
        <p:nvSpPr>
          <p:cNvPr id="11" name="Content Placeholder 10">
            <a:extLst>
              <a:ext uri="{FF2B5EF4-FFF2-40B4-BE49-F238E27FC236}">
                <a16:creationId xmlns:a16="http://schemas.microsoft.com/office/drawing/2014/main" id="{BC394A96-4EC0-4660-914E-0997C12BE1F6}"/>
              </a:ext>
            </a:extLst>
          </p:cNvPr>
          <p:cNvSpPr>
            <a:spLocks noGrp="1"/>
          </p:cNvSpPr>
          <p:nvPr>
            <p:ph idx="1"/>
          </p:nvPr>
        </p:nvSpPr>
        <p:spPr>
          <a:xfrm>
            <a:off x="6375894" y="4110824"/>
            <a:ext cx="4772509" cy="1908976"/>
          </a:xfrm>
        </p:spPr>
        <p:txBody>
          <a:bodyPr anchor="ctr">
            <a:normAutofit/>
          </a:bodyPr>
          <a:lstStyle/>
          <a:p>
            <a:r>
              <a:rPr lang="en-US" sz="2000" dirty="0">
                <a:solidFill>
                  <a:schemeClr val="tx1"/>
                </a:solidFill>
              </a:rPr>
              <a:t>Compare the crowns side by side in this panoramic image. The mandibular crowns are about 2/3 the width of the maxillary crowns.</a:t>
            </a: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8CD1A132-9A69-4C97-B3B9-E4328B4741CF}"/>
                  </a:ext>
                </a:extLst>
              </p14:cNvPr>
              <p14:cNvContentPartPr/>
              <p14:nvPr/>
            </p14:nvContentPartPr>
            <p14:xfrm>
              <a:off x="3222810" y="4971870"/>
              <a:ext cx="360" cy="360"/>
            </p14:xfrm>
          </p:contentPart>
        </mc:Choice>
        <mc:Fallback xmlns="">
          <p:pic>
            <p:nvPicPr>
              <p:cNvPr id="13" name="Ink 12">
                <a:extLst>
                  <a:ext uri="{FF2B5EF4-FFF2-40B4-BE49-F238E27FC236}">
                    <a16:creationId xmlns:a16="http://schemas.microsoft.com/office/drawing/2014/main" id="{8CD1A132-9A69-4C97-B3B9-E4328B4741CF}"/>
                  </a:ext>
                </a:extLst>
              </p:cNvPr>
              <p:cNvPicPr/>
              <p:nvPr/>
            </p:nvPicPr>
            <p:blipFill>
              <a:blip r:embed="rId5"/>
              <a:stretch>
                <a:fillRect/>
              </a:stretch>
            </p:blipFill>
            <p:spPr>
              <a:xfrm>
                <a:off x="3214170" y="4962870"/>
                <a:ext cx="18000" cy="18000"/>
              </a:xfrm>
              <a:prstGeom prst="rect">
                <a:avLst/>
              </a:prstGeom>
            </p:spPr>
          </p:pic>
        </mc:Fallback>
      </mc:AlternateContent>
      <p:grpSp>
        <p:nvGrpSpPr>
          <p:cNvPr id="29" name="Group 28">
            <a:extLst>
              <a:ext uri="{FF2B5EF4-FFF2-40B4-BE49-F238E27FC236}">
                <a16:creationId xmlns:a16="http://schemas.microsoft.com/office/drawing/2014/main" id="{62152C70-3D30-4027-8CF1-20A1A6760B82}"/>
              </a:ext>
            </a:extLst>
          </p:cNvPr>
          <p:cNvGrpSpPr/>
          <p:nvPr/>
        </p:nvGrpSpPr>
        <p:grpSpPr>
          <a:xfrm>
            <a:off x="7523370" y="962910"/>
            <a:ext cx="1823400" cy="2165400"/>
            <a:chOff x="7523370" y="962910"/>
            <a:chExt cx="1823400" cy="2165400"/>
          </a:xfrm>
        </p:grpSpPr>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5B0F95D9-D35D-4FED-8CF5-7525AA48D362}"/>
                    </a:ext>
                  </a:extLst>
                </p14:cNvPr>
                <p14:cNvContentPartPr/>
                <p14:nvPr/>
              </p14:nvContentPartPr>
              <p14:xfrm>
                <a:off x="7523370" y="962910"/>
                <a:ext cx="1823400" cy="2165400"/>
              </p14:xfrm>
            </p:contentPart>
          </mc:Choice>
          <mc:Fallback xmlns="">
            <p:pic>
              <p:nvPicPr>
                <p:cNvPr id="27" name="Ink 26">
                  <a:extLst>
                    <a:ext uri="{FF2B5EF4-FFF2-40B4-BE49-F238E27FC236}">
                      <a16:creationId xmlns:a16="http://schemas.microsoft.com/office/drawing/2014/main" id="{5B0F95D9-D35D-4FED-8CF5-7525AA48D362}"/>
                    </a:ext>
                  </a:extLst>
                </p:cNvPr>
                <p:cNvPicPr/>
                <p:nvPr/>
              </p:nvPicPr>
              <p:blipFill>
                <a:blip r:embed="rId7"/>
                <a:stretch>
                  <a:fillRect/>
                </a:stretch>
              </p:blipFill>
              <p:spPr>
                <a:xfrm>
                  <a:off x="7514370" y="953910"/>
                  <a:ext cx="1841040" cy="218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13DBC2F9-B129-4C10-969D-A002621BAE18}"/>
                    </a:ext>
                  </a:extLst>
                </p14:cNvPr>
                <p14:cNvContentPartPr/>
                <p14:nvPr/>
              </p14:nvContentPartPr>
              <p14:xfrm>
                <a:off x="8302410" y="2161710"/>
                <a:ext cx="341640" cy="61560"/>
              </p14:xfrm>
            </p:contentPart>
          </mc:Choice>
          <mc:Fallback xmlns="">
            <p:pic>
              <p:nvPicPr>
                <p:cNvPr id="28" name="Ink 27">
                  <a:extLst>
                    <a:ext uri="{FF2B5EF4-FFF2-40B4-BE49-F238E27FC236}">
                      <a16:creationId xmlns:a16="http://schemas.microsoft.com/office/drawing/2014/main" id="{13DBC2F9-B129-4C10-969D-A002621BAE18}"/>
                    </a:ext>
                  </a:extLst>
                </p:cNvPr>
                <p:cNvPicPr/>
                <p:nvPr/>
              </p:nvPicPr>
              <p:blipFill>
                <a:blip r:embed="rId9"/>
                <a:stretch>
                  <a:fillRect/>
                </a:stretch>
              </p:blipFill>
              <p:spPr>
                <a:xfrm>
                  <a:off x="8293410" y="2153070"/>
                  <a:ext cx="359280" cy="79200"/>
                </a:xfrm>
                <a:prstGeom prst="rect">
                  <a:avLst/>
                </a:prstGeom>
              </p:spPr>
            </p:pic>
          </mc:Fallback>
        </mc:AlternateContent>
      </p:grpSp>
    </p:spTree>
    <p:extLst>
      <p:ext uri="{BB962C8B-B14F-4D97-AF65-F5344CB8AC3E}">
        <p14:creationId xmlns:p14="http://schemas.microsoft.com/office/powerpoint/2010/main" val="2482932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22A1E38-AF29-4653-A6C0-5F5AEC2C9FD9}"/>
              </a:ext>
            </a:extLst>
          </p:cNvPr>
          <p:cNvSpPr>
            <a:spLocks noGrp="1"/>
          </p:cNvSpPr>
          <p:nvPr>
            <p:ph type="title"/>
          </p:nvPr>
        </p:nvSpPr>
        <p:spPr>
          <a:xfrm>
            <a:off x="649975" y="4517136"/>
            <a:ext cx="9453911" cy="1174947"/>
          </a:xfrm>
        </p:spPr>
        <p:txBody>
          <a:bodyPr vert="horz" lIns="91440" tIns="45720" rIns="91440" bIns="45720" rtlCol="0" anchor="b">
            <a:normAutofit/>
          </a:bodyPr>
          <a:lstStyle/>
          <a:p>
            <a:r>
              <a:rPr lang="en-US" sz="5600" b="0" i="0" kern="1200">
                <a:solidFill>
                  <a:schemeClr val="bg2"/>
                </a:solidFill>
                <a:latin typeface="+mj-lt"/>
                <a:ea typeface="+mj-ea"/>
                <a:cs typeface="+mj-cs"/>
              </a:rPr>
              <a:t>Premolars of the mandible</a:t>
            </a:r>
          </a:p>
        </p:txBody>
      </p:sp>
      <p:sp>
        <p:nvSpPr>
          <p:cNvPr id="3" name="Content Placeholder 2">
            <a:extLst>
              <a:ext uri="{FF2B5EF4-FFF2-40B4-BE49-F238E27FC236}">
                <a16:creationId xmlns:a16="http://schemas.microsoft.com/office/drawing/2014/main" id="{D8849AD4-9A6A-489E-9DEA-D9750405B34A}"/>
              </a:ext>
            </a:extLst>
          </p:cNvPr>
          <p:cNvSpPr>
            <a:spLocks noGrp="1"/>
          </p:cNvSpPr>
          <p:nvPr>
            <p:ph idx="1"/>
          </p:nvPr>
        </p:nvSpPr>
        <p:spPr>
          <a:xfrm>
            <a:off x="649976" y="5692877"/>
            <a:ext cx="9453911" cy="535304"/>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Are single- rooted. </a:t>
            </a:r>
          </a:p>
        </p:txBody>
      </p:sp>
      <p:pic>
        <p:nvPicPr>
          <p:cNvPr id="5" name="Picture 4" descr="A picture containing black, table&#10;&#10;Description automatically generated">
            <a:extLst>
              <a:ext uri="{FF2B5EF4-FFF2-40B4-BE49-F238E27FC236}">
                <a16:creationId xmlns:a16="http://schemas.microsoft.com/office/drawing/2014/main" id="{FA56F033-F311-465A-B86A-F143F6D7879F}"/>
              </a:ext>
            </a:extLst>
          </p:cNvPr>
          <p:cNvPicPr>
            <a:picLocks noChangeAspect="1"/>
          </p:cNvPicPr>
          <p:nvPr/>
        </p:nvPicPr>
        <p:blipFill>
          <a:blip r:embed="rId3"/>
          <a:stretch>
            <a:fillRect/>
          </a:stretch>
        </p:blipFill>
        <p:spPr>
          <a:xfrm>
            <a:off x="1282685" y="730726"/>
            <a:ext cx="3506977" cy="3506977"/>
          </a:xfrm>
          <a:prstGeom prst="roundRect">
            <a:avLst>
              <a:gd name="adj" fmla="val 1858"/>
            </a:avLst>
          </a:prstGeom>
          <a:effectLst/>
        </p:spPr>
      </p:pic>
      <p:pic>
        <p:nvPicPr>
          <p:cNvPr id="7" name="Picture 6" descr="A picture containing photo, white, sitting, man&#10;&#10;Description automatically generated">
            <a:extLst>
              <a:ext uri="{FF2B5EF4-FFF2-40B4-BE49-F238E27FC236}">
                <a16:creationId xmlns:a16="http://schemas.microsoft.com/office/drawing/2014/main" id="{7466EB92-E43E-4982-96AD-1FBE3F8A0F0E}"/>
              </a:ext>
            </a:extLst>
          </p:cNvPr>
          <p:cNvPicPr>
            <a:picLocks noChangeAspect="1"/>
          </p:cNvPicPr>
          <p:nvPr/>
        </p:nvPicPr>
        <p:blipFill>
          <a:blip r:embed="rId4"/>
          <a:stretch>
            <a:fillRect/>
          </a:stretch>
        </p:blipFill>
        <p:spPr>
          <a:xfrm>
            <a:off x="5501228" y="871472"/>
            <a:ext cx="4602658" cy="3225484"/>
          </a:xfrm>
          <a:prstGeom prst="roundRect">
            <a:avLst>
              <a:gd name="adj" fmla="val 1858"/>
            </a:avLst>
          </a:prstGeom>
          <a:effectLst/>
        </p:spPr>
      </p:pic>
    </p:spTree>
    <p:extLst>
      <p:ext uri="{BB962C8B-B14F-4D97-AF65-F5344CB8AC3E}">
        <p14:creationId xmlns:p14="http://schemas.microsoft.com/office/powerpoint/2010/main" val="208808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1CFF5D-E1FE-4736-A6DB-F2510194B5B0}"/>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200" b="0" i="0" kern="1200">
                <a:solidFill>
                  <a:srgbClr val="EBEBEB"/>
                </a:solidFill>
                <a:latin typeface="+mj-lt"/>
                <a:ea typeface="+mj-ea"/>
                <a:cs typeface="+mj-cs"/>
              </a:rPr>
              <a:t>The Mandibular molars</a:t>
            </a:r>
          </a:p>
        </p:txBody>
      </p:sp>
      <p:sp>
        <p:nvSpPr>
          <p:cNvPr id="3" name="Content Placeholder 2">
            <a:extLst>
              <a:ext uri="{FF2B5EF4-FFF2-40B4-BE49-F238E27FC236}">
                <a16:creationId xmlns:a16="http://schemas.microsoft.com/office/drawing/2014/main" id="{CF7CB4ED-29FD-43D1-B50D-6ED55472EDB6}"/>
              </a:ext>
            </a:extLst>
          </p:cNvPr>
          <p:cNvSpPr>
            <a:spLocks noGrp="1"/>
          </p:cNvSpPr>
          <p:nvPr>
            <p:ph idx="1"/>
          </p:nvPr>
        </p:nvSpPr>
        <p:spPr>
          <a:xfrm>
            <a:off x="8160773" y="4591665"/>
            <a:ext cx="3382298" cy="1150156"/>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Are double rooted! </a:t>
            </a:r>
          </a:p>
        </p:txBody>
      </p:sp>
      <p:pic>
        <p:nvPicPr>
          <p:cNvPr id="5" name="Picture 4" descr="A picture containing brush&#10;&#10;Description automatically generated">
            <a:extLst>
              <a:ext uri="{FF2B5EF4-FFF2-40B4-BE49-F238E27FC236}">
                <a16:creationId xmlns:a16="http://schemas.microsoft.com/office/drawing/2014/main" id="{D090E98D-E1EA-44B3-8DE7-28C33D2FA973}"/>
              </a:ext>
            </a:extLst>
          </p:cNvPr>
          <p:cNvPicPr>
            <a:picLocks noChangeAspect="1"/>
          </p:cNvPicPr>
          <p:nvPr/>
        </p:nvPicPr>
        <p:blipFill>
          <a:blip r:embed="rId3"/>
          <a:stretch>
            <a:fillRect/>
          </a:stretch>
        </p:blipFill>
        <p:spPr>
          <a:xfrm>
            <a:off x="1470212" y="1113063"/>
            <a:ext cx="5750009"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153795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4F575-481F-40B2-A2DE-7BCC62AA337F}"/>
              </a:ext>
            </a:extLst>
          </p:cNvPr>
          <p:cNvSpPr>
            <a:spLocks noGrp="1"/>
          </p:cNvSpPr>
          <p:nvPr>
            <p:ph type="ctrTitle"/>
          </p:nvPr>
        </p:nvSpPr>
        <p:spPr>
          <a:xfrm>
            <a:off x="2057780" y="1312655"/>
            <a:ext cx="8825658" cy="2677648"/>
          </a:xfrm>
        </p:spPr>
        <p:txBody>
          <a:bodyPr/>
          <a:lstStyle/>
          <a:p>
            <a:r>
              <a:rPr lang="en-US" dirty="0"/>
              <a:t>Mandibular Landmarks</a:t>
            </a:r>
          </a:p>
        </p:txBody>
      </p:sp>
    </p:spTree>
    <p:extLst>
      <p:ext uri="{BB962C8B-B14F-4D97-AF65-F5344CB8AC3E}">
        <p14:creationId xmlns:p14="http://schemas.microsoft.com/office/powerpoint/2010/main" val="87229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D2771A3-A782-4213-A697-02C2987B9BD1}"/>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b="0" i="0" kern="1200">
                <a:solidFill>
                  <a:srgbClr val="EBEBEB"/>
                </a:solidFill>
                <a:latin typeface="+mj-lt"/>
                <a:ea typeface="+mj-ea"/>
                <a:cs typeface="+mj-cs"/>
              </a:rPr>
              <a:t>Lingual Foramen</a:t>
            </a:r>
          </a:p>
        </p:txBody>
      </p:sp>
      <p:pic>
        <p:nvPicPr>
          <p:cNvPr id="5" name="Content Placeholder 4" descr="A person wearing a suit and tie&#10;&#10;Description automatically generated">
            <a:extLst>
              <a:ext uri="{FF2B5EF4-FFF2-40B4-BE49-F238E27FC236}">
                <a16:creationId xmlns:a16="http://schemas.microsoft.com/office/drawing/2014/main" id="{F52BE064-47F5-479D-AAE6-8A890BB3FC4E}"/>
              </a:ext>
            </a:extLst>
          </p:cNvPr>
          <p:cNvPicPr>
            <a:picLocks noGrp="1" noChangeAspect="1"/>
          </p:cNvPicPr>
          <p:nvPr>
            <p:ph type="pic" idx="1"/>
          </p:nvPr>
        </p:nvPicPr>
        <p:blipFill>
          <a:blip r:embed="rId3"/>
          <a:srcRect l="5676" r="5676"/>
          <a:stretch>
            <a:fillRect/>
          </a:stretch>
        </p:blipFill>
        <p:spPr>
          <a:xfrm>
            <a:off x="6534407" y="803751"/>
            <a:ext cx="3711933" cy="5250498"/>
          </a:xfrm>
          <a:prstGeom prst="rect">
            <a:avLst/>
          </a:prstGeom>
        </p:spPr>
      </p:pic>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3576C8C2-A8DA-4132-8430-33A1ABC20F41}"/>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pPr>
              <a:buFont typeface="Wingdings 3" charset="2"/>
              <a:buChar char=""/>
            </a:pPr>
            <a:r>
              <a:rPr lang="en-US" sz="2000" dirty="0">
                <a:solidFill>
                  <a:srgbClr val="FFFFFF"/>
                </a:solidFill>
              </a:rPr>
              <a:t>Visible only on the lingual view of a mandibular anterior periapical, the lingual foramen appears as a small radiolucent opening. The genial tubercles usually surround the opening.</a:t>
            </a:r>
          </a:p>
        </p:txBody>
      </p:sp>
      <p:sp>
        <p:nvSpPr>
          <p:cNvPr id="3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2199393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B8E3704-0CB2-48C2-A46B-EDB6271857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36872906-1D7A-472A-B90B-D4B00113A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C09D3A24-9F80-4EC9-9D80-28C5CBA8F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F4C2B571-8160-4749-AB99-260E8052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8" name="Picture 7" descr="A picture containing brush&#10;&#10;Description automatically generated">
            <a:extLst>
              <a:ext uri="{FF2B5EF4-FFF2-40B4-BE49-F238E27FC236}">
                <a16:creationId xmlns:a16="http://schemas.microsoft.com/office/drawing/2014/main" id="{FD399D51-3AB5-46D5-B5C3-D4B3630E60B5}"/>
              </a:ext>
            </a:extLst>
          </p:cNvPr>
          <p:cNvPicPr>
            <a:picLocks noChangeAspect="1"/>
          </p:cNvPicPr>
          <p:nvPr/>
        </p:nvPicPr>
        <p:blipFill rotWithShape="1">
          <a:blip r:embed="rId3"/>
          <a:srcRect t="13176" r="3" b="10587"/>
          <a:stretch/>
        </p:blipFill>
        <p:spPr>
          <a:xfrm>
            <a:off x="558998" y="516638"/>
            <a:ext cx="4391825" cy="2695402"/>
          </a:xfrm>
          <a:custGeom>
            <a:avLst/>
            <a:gdLst/>
            <a:ahLst/>
            <a:cxnLst/>
            <a:rect l="l" t="t" r="r" b="b"/>
            <a:pathLst>
              <a:path w="4931853" h="3026834">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26834"/>
                </a:lnTo>
                <a:lnTo>
                  <a:pt x="0" y="3026834"/>
                </a:lnTo>
                <a:close/>
              </a:path>
            </a:pathLst>
          </a:custGeom>
        </p:spPr>
      </p:pic>
      <p:pic>
        <p:nvPicPr>
          <p:cNvPr id="10" name="Picture 9">
            <a:extLst>
              <a:ext uri="{FF2B5EF4-FFF2-40B4-BE49-F238E27FC236}">
                <a16:creationId xmlns:a16="http://schemas.microsoft.com/office/drawing/2014/main" id="{7871241B-FDAC-443E-9923-9C5C3FDCD91D}"/>
              </a:ext>
            </a:extLst>
          </p:cNvPr>
          <p:cNvPicPr>
            <a:picLocks noChangeAspect="1"/>
          </p:cNvPicPr>
          <p:nvPr/>
        </p:nvPicPr>
        <p:blipFill rotWithShape="1">
          <a:blip r:embed="rId4"/>
          <a:srcRect l="3002" r="7769" b="-1"/>
          <a:stretch/>
        </p:blipFill>
        <p:spPr>
          <a:xfrm>
            <a:off x="423337" y="3429000"/>
            <a:ext cx="4932951" cy="3026836"/>
          </a:xfrm>
          <a:custGeom>
            <a:avLst/>
            <a:gdLst/>
            <a:ahLst/>
            <a:cxnLst/>
            <a:rect l="l" t="t" r="r" b="b"/>
            <a:pathLst>
              <a:path w="4932951" h="3026836">
                <a:moveTo>
                  <a:pt x="0" y="0"/>
                </a:moveTo>
                <a:lnTo>
                  <a:pt x="4697721" y="0"/>
                </a:lnTo>
                <a:lnTo>
                  <a:pt x="4697721" y="49641"/>
                </a:lnTo>
                <a:lnTo>
                  <a:pt x="4699603" y="173136"/>
                </a:lnTo>
                <a:lnTo>
                  <a:pt x="4702426" y="294209"/>
                </a:lnTo>
                <a:lnTo>
                  <a:pt x="4705092" y="414072"/>
                </a:lnTo>
                <a:lnTo>
                  <a:pt x="4708071" y="531513"/>
                </a:lnTo>
                <a:lnTo>
                  <a:pt x="4712619" y="648349"/>
                </a:lnTo>
                <a:lnTo>
                  <a:pt x="4717480" y="763369"/>
                </a:lnTo>
                <a:lnTo>
                  <a:pt x="4721871" y="875967"/>
                </a:lnTo>
                <a:lnTo>
                  <a:pt x="4734260" y="1095715"/>
                </a:lnTo>
                <a:lnTo>
                  <a:pt x="4747433" y="1306383"/>
                </a:lnTo>
                <a:lnTo>
                  <a:pt x="4761233" y="1508575"/>
                </a:lnTo>
                <a:lnTo>
                  <a:pt x="4776445" y="1699871"/>
                </a:lnTo>
                <a:lnTo>
                  <a:pt x="4792283" y="1882692"/>
                </a:lnTo>
                <a:lnTo>
                  <a:pt x="4809377" y="2052195"/>
                </a:lnTo>
                <a:lnTo>
                  <a:pt x="4826157" y="2211406"/>
                </a:lnTo>
                <a:lnTo>
                  <a:pt x="4842936" y="2357905"/>
                </a:lnTo>
                <a:lnTo>
                  <a:pt x="4858775" y="2492297"/>
                </a:lnTo>
                <a:lnTo>
                  <a:pt x="4873830" y="2611554"/>
                </a:lnTo>
                <a:lnTo>
                  <a:pt x="4888100" y="2719309"/>
                </a:lnTo>
                <a:lnTo>
                  <a:pt x="4900019" y="2810114"/>
                </a:lnTo>
                <a:lnTo>
                  <a:pt x="4911310" y="2886391"/>
                </a:lnTo>
                <a:lnTo>
                  <a:pt x="4927462" y="2991119"/>
                </a:lnTo>
                <a:lnTo>
                  <a:pt x="4932951" y="3026836"/>
                </a:lnTo>
                <a:lnTo>
                  <a:pt x="4478865" y="3026836"/>
                </a:lnTo>
                <a:lnTo>
                  <a:pt x="3683097" y="3026836"/>
                </a:lnTo>
                <a:lnTo>
                  <a:pt x="0" y="3026836"/>
                </a:lnTo>
                <a:close/>
              </a:path>
            </a:pathLst>
          </a:custGeom>
        </p:spPr>
      </p:pic>
      <p:sp>
        <p:nvSpPr>
          <p:cNvPr id="27"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 name="Title 12">
            <a:extLst>
              <a:ext uri="{FF2B5EF4-FFF2-40B4-BE49-F238E27FC236}">
                <a16:creationId xmlns:a16="http://schemas.microsoft.com/office/drawing/2014/main" id="{760C767A-D30F-4F45-B1E9-D55823C479EC}"/>
              </a:ext>
            </a:extLst>
          </p:cNvPr>
          <p:cNvSpPr>
            <a:spLocks noGrp="1"/>
          </p:cNvSpPr>
          <p:nvPr>
            <p:ph type="title"/>
          </p:nvPr>
        </p:nvSpPr>
        <p:spPr>
          <a:xfrm>
            <a:off x="5896295" y="737984"/>
            <a:ext cx="4932951" cy="2252710"/>
          </a:xfrm>
        </p:spPr>
        <p:txBody>
          <a:bodyPr vert="horz" lIns="91440" tIns="45720" rIns="91440" bIns="45720" rtlCol="0" anchor="b">
            <a:normAutofit/>
          </a:bodyPr>
          <a:lstStyle/>
          <a:p>
            <a:r>
              <a:rPr lang="en-US" sz="5400" dirty="0"/>
              <a:t>Submaxillary  Fossa</a:t>
            </a:r>
          </a:p>
        </p:txBody>
      </p:sp>
      <p:sp>
        <p:nvSpPr>
          <p:cNvPr id="14" name="Text Placeholder 13">
            <a:extLst>
              <a:ext uri="{FF2B5EF4-FFF2-40B4-BE49-F238E27FC236}">
                <a16:creationId xmlns:a16="http://schemas.microsoft.com/office/drawing/2014/main" id="{59213980-ED0E-4281-9DC5-60420C365C65}"/>
              </a:ext>
            </a:extLst>
          </p:cNvPr>
          <p:cNvSpPr>
            <a:spLocks noGrp="1"/>
          </p:cNvSpPr>
          <p:nvPr>
            <p:ph type="body" idx="1"/>
          </p:nvPr>
        </p:nvSpPr>
        <p:spPr>
          <a:xfrm>
            <a:off x="5553729" y="3056146"/>
            <a:ext cx="5428551" cy="1622322"/>
          </a:xfrm>
        </p:spPr>
        <p:txBody>
          <a:bodyPr vert="horz" lIns="91440" tIns="45720" rIns="91440" bIns="45720" rtlCol="0" anchor="t">
            <a:noAutofit/>
          </a:bodyPr>
          <a:lstStyle/>
          <a:p>
            <a:r>
              <a:rPr lang="en-US" dirty="0">
                <a:solidFill>
                  <a:schemeClr val="bg1"/>
                </a:solidFill>
              </a:rPr>
              <a:t>The submaxillary fossa holds the submandibular salivary glands.  It appears as a radiolucent space inferior to the mylohyoid ridge. </a:t>
            </a:r>
          </a:p>
          <a:p>
            <a:r>
              <a:rPr lang="en-US" dirty="0">
                <a:solidFill>
                  <a:schemeClr val="bg1"/>
                </a:solidFill>
              </a:rPr>
              <a:t>Radiolucency can vary among individual's due to bone density variations.</a:t>
            </a:r>
          </a:p>
        </p:txBody>
      </p:sp>
      <p:sp>
        <p:nvSpPr>
          <p:cNvPr id="29" name="Rectangle 28">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9B85CDE9-3F55-4E2A-ADF3-729D2A3A5741}"/>
                  </a:ext>
                </a:extLst>
              </p14:cNvPr>
              <p14:cNvContentPartPr/>
              <p14:nvPr/>
            </p14:nvContentPartPr>
            <p14:xfrm>
              <a:off x="1260823" y="1242977"/>
              <a:ext cx="2617920" cy="2016000"/>
            </p14:xfrm>
          </p:contentPart>
        </mc:Choice>
        <mc:Fallback xmlns="">
          <p:pic>
            <p:nvPicPr>
              <p:cNvPr id="15" name="Ink 14">
                <a:extLst>
                  <a:ext uri="{FF2B5EF4-FFF2-40B4-BE49-F238E27FC236}">
                    <a16:creationId xmlns:a16="http://schemas.microsoft.com/office/drawing/2014/main" id="{9B85CDE9-3F55-4E2A-ADF3-729D2A3A5741}"/>
                  </a:ext>
                </a:extLst>
              </p:cNvPr>
              <p:cNvPicPr/>
              <p:nvPr/>
            </p:nvPicPr>
            <p:blipFill>
              <a:blip r:embed="rId6"/>
              <a:stretch>
                <a:fillRect/>
              </a:stretch>
            </p:blipFill>
            <p:spPr>
              <a:xfrm>
                <a:off x="1251823" y="1234337"/>
                <a:ext cx="2635560" cy="2033640"/>
              </a:xfrm>
              <a:prstGeom prst="rect">
                <a:avLst/>
              </a:prstGeom>
            </p:spPr>
          </p:pic>
        </mc:Fallback>
      </mc:AlternateContent>
      <p:grpSp>
        <p:nvGrpSpPr>
          <p:cNvPr id="18" name="Group 17">
            <a:extLst>
              <a:ext uri="{FF2B5EF4-FFF2-40B4-BE49-F238E27FC236}">
                <a16:creationId xmlns:a16="http://schemas.microsoft.com/office/drawing/2014/main" id="{9F650404-AEEC-44ED-B220-7B85977BFF6D}"/>
              </a:ext>
            </a:extLst>
          </p:cNvPr>
          <p:cNvGrpSpPr/>
          <p:nvPr/>
        </p:nvGrpSpPr>
        <p:grpSpPr>
          <a:xfrm>
            <a:off x="1280263" y="5058257"/>
            <a:ext cx="3546000" cy="1140120"/>
            <a:chOff x="1280263" y="5058257"/>
            <a:chExt cx="3546000" cy="1140120"/>
          </a:xfrm>
        </p:grpSpPr>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CB84232B-9C32-443E-8B3A-443EFE58E5DA}"/>
                    </a:ext>
                  </a:extLst>
                </p14:cNvPr>
                <p14:cNvContentPartPr/>
                <p14:nvPr/>
              </p14:nvContentPartPr>
              <p14:xfrm>
                <a:off x="3625663" y="5058257"/>
                <a:ext cx="1200600" cy="990360"/>
              </p14:xfrm>
            </p:contentPart>
          </mc:Choice>
          <mc:Fallback xmlns="">
            <p:pic>
              <p:nvPicPr>
                <p:cNvPr id="16" name="Ink 15">
                  <a:extLst>
                    <a:ext uri="{FF2B5EF4-FFF2-40B4-BE49-F238E27FC236}">
                      <a16:creationId xmlns:a16="http://schemas.microsoft.com/office/drawing/2014/main" id="{CB84232B-9C32-443E-8B3A-443EFE58E5DA}"/>
                    </a:ext>
                  </a:extLst>
                </p:cNvPr>
                <p:cNvPicPr/>
                <p:nvPr/>
              </p:nvPicPr>
              <p:blipFill>
                <a:blip r:embed="rId8"/>
                <a:stretch>
                  <a:fillRect/>
                </a:stretch>
              </p:blipFill>
              <p:spPr>
                <a:xfrm>
                  <a:off x="3617023" y="5049257"/>
                  <a:ext cx="1218240"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070CB46B-09F3-4678-A611-6BE958712BAE}"/>
                    </a:ext>
                  </a:extLst>
                </p14:cNvPr>
                <p14:cNvContentPartPr/>
                <p14:nvPr/>
              </p14:nvContentPartPr>
              <p14:xfrm>
                <a:off x="1280263" y="5471177"/>
                <a:ext cx="1283400" cy="727200"/>
              </p14:xfrm>
            </p:contentPart>
          </mc:Choice>
          <mc:Fallback xmlns="">
            <p:pic>
              <p:nvPicPr>
                <p:cNvPr id="17" name="Ink 16">
                  <a:extLst>
                    <a:ext uri="{FF2B5EF4-FFF2-40B4-BE49-F238E27FC236}">
                      <a16:creationId xmlns:a16="http://schemas.microsoft.com/office/drawing/2014/main" id="{070CB46B-09F3-4678-A611-6BE958712BAE}"/>
                    </a:ext>
                  </a:extLst>
                </p:cNvPr>
                <p:cNvPicPr/>
                <p:nvPr/>
              </p:nvPicPr>
              <p:blipFill>
                <a:blip r:embed="rId10"/>
                <a:stretch>
                  <a:fillRect/>
                </a:stretch>
              </p:blipFill>
              <p:spPr>
                <a:xfrm>
                  <a:off x="1271623" y="5462537"/>
                  <a:ext cx="1301040" cy="744840"/>
                </a:xfrm>
                <a:prstGeom prst="rect">
                  <a:avLst/>
                </a:prstGeom>
              </p:spPr>
            </p:pic>
          </mc:Fallback>
        </mc:AlternateContent>
      </p:grpSp>
    </p:spTree>
    <p:extLst>
      <p:ext uri="{BB962C8B-B14F-4D97-AF65-F5344CB8AC3E}">
        <p14:creationId xmlns:p14="http://schemas.microsoft.com/office/powerpoint/2010/main" val="373440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943FC5-CD2C-4BA1-84AF-ED5A479AFE50}"/>
              </a:ext>
            </a:extLst>
          </p:cNvPr>
          <p:cNvSpPr>
            <a:spLocks noGrp="1"/>
          </p:cNvSpPr>
          <p:nvPr>
            <p:ph type="title"/>
          </p:nvPr>
        </p:nvSpPr>
        <p:spPr>
          <a:xfrm>
            <a:off x="8109534" y="1237622"/>
            <a:ext cx="3911274" cy="3153753"/>
          </a:xfrm>
        </p:spPr>
        <p:txBody>
          <a:bodyPr vert="horz" lIns="91440" tIns="45720" rIns="91440" bIns="45720" rtlCol="0" anchor="b">
            <a:normAutofit/>
          </a:bodyPr>
          <a:lstStyle/>
          <a:p>
            <a:r>
              <a:rPr lang="en-US" sz="5400" i="0" kern="1200" dirty="0">
                <a:solidFill>
                  <a:schemeClr val="bg1"/>
                </a:solidFill>
                <a:latin typeface="+mj-lt"/>
                <a:ea typeface="+mj-ea"/>
                <a:cs typeface="+mj-cs"/>
              </a:rPr>
              <a:t>Note the Mylohyoid line.</a:t>
            </a:r>
          </a:p>
        </p:txBody>
      </p:sp>
      <p:sp>
        <p:nvSpPr>
          <p:cNvPr id="3" name="Text Placeholder 2">
            <a:extLst>
              <a:ext uri="{FF2B5EF4-FFF2-40B4-BE49-F238E27FC236}">
                <a16:creationId xmlns:a16="http://schemas.microsoft.com/office/drawing/2014/main" id="{5D8D5E85-4D65-41D2-BDBE-77542E4D22A3}"/>
              </a:ext>
            </a:extLst>
          </p:cNvPr>
          <p:cNvSpPr>
            <a:spLocks noGrp="1"/>
          </p:cNvSpPr>
          <p:nvPr>
            <p:ph type="body" idx="1"/>
          </p:nvPr>
        </p:nvSpPr>
        <p:spPr>
          <a:xfrm>
            <a:off x="8382055" y="4591665"/>
            <a:ext cx="3161016" cy="1622322"/>
          </a:xfrm>
        </p:spPr>
        <p:txBody>
          <a:bodyPr vert="horz" lIns="91440" tIns="45720" rIns="91440" bIns="45720" rtlCol="0" anchor="t">
            <a:normAutofit/>
          </a:bodyPr>
          <a:lstStyle/>
          <a:p>
            <a:r>
              <a:rPr lang="en-US" b="0" i="0" kern="1200" cap="all" dirty="0">
                <a:solidFill>
                  <a:schemeClr val="accent1">
                    <a:lumMod val="60000"/>
                    <a:lumOff val="40000"/>
                  </a:schemeClr>
                </a:solidFill>
                <a:latin typeface="+mn-lt"/>
                <a:ea typeface="+mn-ea"/>
                <a:cs typeface="+mn-cs"/>
              </a:rPr>
              <a:t>This is a lingual view in cross section of the mandible.</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descr="A screenshot of a cell phone&#10;&#10;Description automatically generated">
            <a:extLst>
              <a:ext uri="{FF2B5EF4-FFF2-40B4-BE49-F238E27FC236}">
                <a16:creationId xmlns:a16="http://schemas.microsoft.com/office/drawing/2014/main" id="{3705A1AF-E976-4CCA-8D31-C6C4648E9118}"/>
              </a:ext>
            </a:extLst>
          </p:cNvPr>
          <p:cNvPicPr>
            <a:picLocks noChangeAspect="1"/>
          </p:cNvPicPr>
          <p:nvPr/>
        </p:nvPicPr>
        <p:blipFill>
          <a:blip r:embed="rId3"/>
          <a:stretch>
            <a:fillRect/>
          </a:stretch>
        </p:blipFill>
        <p:spPr>
          <a:xfrm>
            <a:off x="897369" y="931741"/>
            <a:ext cx="5644826" cy="4628758"/>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E6CAACA-0B54-4FDB-B3DD-BCE9EE68BDD0}"/>
                  </a:ext>
                </a:extLst>
              </p14:cNvPr>
              <p14:cNvContentPartPr/>
              <p14:nvPr/>
            </p14:nvContentPartPr>
            <p14:xfrm>
              <a:off x="940114" y="4950617"/>
              <a:ext cx="1358280" cy="52920"/>
            </p14:xfrm>
          </p:contentPart>
        </mc:Choice>
        <mc:Fallback xmlns="">
          <p:pic>
            <p:nvPicPr>
              <p:cNvPr id="6" name="Ink 5">
                <a:extLst>
                  <a:ext uri="{FF2B5EF4-FFF2-40B4-BE49-F238E27FC236}">
                    <a16:creationId xmlns:a16="http://schemas.microsoft.com/office/drawing/2014/main" id="{CE6CAACA-0B54-4FDB-B3DD-BCE9EE68BDD0}"/>
                  </a:ext>
                </a:extLst>
              </p:cNvPr>
              <p:cNvPicPr/>
              <p:nvPr/>
            </p:nvPicPr>
            <p:blipFill>
              <a:blip r:embed="rId5"/>
              <a:stretch>
                <a:fillRect/>
              </a:stretch>
            </p:blipFill>
            <p:spPr>
              <a:xfrm>
                <a:off x="886474" y="4842977"/>
                <a:ext cx="14659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75122AD-ED53-4C66-B351-529CB5E077C1}"/>
                  </a:ext>
                </a:extLst>
              </p14:cNvPr>
              <p14:cNvContentPartPr/>
              <p14:nvPr/>
            </p14:nvContentPartPr>
            <p14:xfrm>
              <a:off x="10789714" y="4976537"/>
              <a:ext cx="360" cy="360"/>
            </p14:xfrm>
          </p:contentPart>
        </mc:Choice>
        <mc:Fallback xmlns="">
          <p:pic>
            <p:nvPicPr>
              <p:cNvPr id="7" name="Ink 6">
                <a:extLst>
                  <a:ext uri="{FF2B5EF4-FFF2-40B4-BE49-F238E27FC236}">
                    <a16:creationId xmlns:a16="http://schemas.microsoft.com/office/drawing/2014/main" id="{775122AD-ED53-4C66-B351-529CB5E077C1}"/>
                  </a:ext>
                </a:extLst>
              </p:cNvPr>
              <p:cNvPicPr/>
              <p:nvPr/>
            </p:nvPicPr>
            <p:blipFill>
              <a:blip r:embed="rId7"/>
              <a:stretch>
                <a:fillRect/>
              </a:stretch>
            </p:blipFill>
            <p:spPr>
              <a:xfrm>
                <a:off x="10735714" y="486889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F088B45-9880-4166-9B64-EBDC3B4DD4B5}"/>
                  </a:ext>
                </a:extLst>
              </p14:cNvPr>
              <p14:cNvContentPartPr/>
              <p14:nvPr/>
            </p14:nvContentPartPr>
            <p14:xfrm>
              <a:off x="9678754" y="4806977"/>
              <a:ext cx="360" cy="360"/>
            </p14:xfrm>
          </p:contentPart>
        </mc:Choice>
        <mc:Fallback xmlns="">
          <p:pic>
            <p:nvPicPr>
              <p:cNvPr id="8" name="Ink 7">
                <a:extLst>
                  <a:ext uri="{FF2B5EF4-FFF2-40B4-BE49-F238E27FC236}">
                    <a16:creationId xmlns:a16="http://schemas.microsoft.com/office/drawing/2014/main" id="{AF088B45-9880-4166-9B64-EBDC3B4DD4B5}"/>
                  </a:ext>
                </a:extLst>
              </p:cNvPr>
              <p:cNvPicPr/>
              <p:nvPr/>
            </p:nvPicPr>
            <p:blipFill>
              <a:blip r:embed="rId7"/>
              <a:stretch>
                <a:fillRect/>
              </a:stretch>
            </p:blipFill>
            <p:spPr>
              <a:xfrm>
                <a:off x="9624754" y="4699337"/>
                <a:ext cx="108000" cy="216000"/>
              </a:xfrm>
              <a:prstGeom prst="rect">
                <a:avLst/>
              </a:prstGeom>
            </p:spPr>
          </p:pic>
        </mc:Fallback>
      </mc:AlternateContent>
    </p:spTree>
    <p:extLst>
      <p:ext uri="{BB962C8B-B14F-4D97-AF65-F5344CB8AC3E}">
        <p14:creationId xmlns:p14="http://schemas.microsoft.com/office/powerpoint/2010/main" val="3069456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78</TotalTime>
  <Words>835</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 Boardroom</vt:lpstr>
      <vt:lpstr>ANATOMIC LANDMARKS OF THE MANDIBLE</vt:lpstr>
      <vt:lpstr>Teeth! </vt:lpstr>
      <vt:lpstr>The mandibular incisors’ crowns are much smaller in width compared to its maxillary counterparts.</vt:lpstr>
      <vt:lpstr>Premolars of the mandible</vt:lpstr>
      <vt:lpstr>The Mandibular molars</vt:lpstr>
      <vt:lpstr>Mandibular Landmarks</vt:lpstr>
      <vt:lpstr>Lingual Foramen</vt:lpstr>
      <vt:lpstr>Submaxillary  Fossa</vt:lpstr>
      <vt:lpstr>Note the Mylohyoid line.</vt:lpstr>
      <vt:lpstr>Mylohyoid ridge</vt:lpstr>
      <vt:lpstr>Walls of the Mandibular canal</vt:lpstr>
      <vt:lpstr>Did you spot the walls?</vt:lpstr>
      <vt:lpstr>The Inferior Border of the Mandible</vt:lpstr>
      <vt:lpstr>External Oblique ridge  </vt:lpstr>
      <vt:lpstr>Genial  Tubercles (Mental Spine)</vt:lpstr>
      <vt:lpstr>Mental Foramen</vt:lpstr>
      <vt:lpstr>Mandibular Canal</vt:lpstr>
      <vt:lpstr>Mental Ridge </vt:lpstr>
      <vt:lpstr>Soft Tissue Shadow of the Tongue</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 LANDMARKS OF THE MANDIBLE</dc:title>
  <dc:creator>candice Superville</dc:creator>
  <cp:lastModifiedBy>candice Superville</cp:lastModifiedBy>
  <cp:revision>1</cp:revision>
  <dcterms:created xsi:type="dcterms:W3CDTF">2020-03-21T22:48:42Z</dcterms:created>
  <dcterms:modified xsi:type="dcterms:W3CDTF">2020-03-22T00:12:16Z</dcterms:modified>
</cp:coreProperties>
</file>