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notesMasterIdLst>
    <p:notesMasterId r:id="rId10"/>
  </p:notesMasterIdLst>
  <p:sldIdLst>
    <p:sldId id="256" r:id="rId2"/>
    <p:sldId id="259" r:id="rId3"/>
    <p:sldId id="258" r:id="rId4"/>
    <p:sldId id="260" r:id="rId5"/>
    <p:sldId id="263" r:id="rId6"/>
    <p:sldId id="264" r:id="rId7"/>
    <p:sldId id="267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59E4F-309A-4DC4-9435-ABAF345A84E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E8CA41-BA04-4FB9-B20C-744F8476581B}">
      <dgm:prSet/>
      <dgm:spPr/>
      <dgm:t>
        <a:bodyPr/>
        <a:lstStyle/>
        <a:p>
          <a:r>
            <a:rPr lang="en-US" dirty="0"/>
            <a:t>Mrs. L.H. Wiggins from Greensboro, North Carolina recipe for Hummingbird was submitted to Southern Living in 1978 by a loved one.</a:t>
          </a:r>
        </a:p>
      </dgm:t>
    </dgm:pt>
    <dgm:pt modelId="{928E3820-5056-40AB-8D5D-A14439FCBE19}" type="parTrans" cxnId="{AEABE42F-BE80-4524-B8E2-C8A85206F9F7}">
      <dgm:prSet/>
      <dgm:spPr/>
      <dgm:t>
        <a:bodyPr/>
        <a:lstStyle/>
        <a:p>
          <a:endParaRPr lang="en-US"/>
        </a:p>
      </dgm:t>
    </dgm:pt>
    <dgm:pt modelId="{73E9E103-033F-4DE7-B5E3-7039853A8164}" type="sibTrans" cxnId="{AEABE42F-BE80-4524-B8E2-C8A85206F9F7}">
      <dgm:prSet/>
      <dgm:spPr/>
      <dgm:t>
        <a:bodyPr/>
        <a:lstStyle/>
        <a:p>
          <a:endParaRPr lang="en-US"/>
        </a:p>
      </dgm:t>
    </dgm:pt>
    <dgm:pt modelId="{5548D036-332B-4523-8CE0-56DFFB8A4A8D}">
      <dgm:prSet/>
      <dgm:spPr/>
      <dgm:t>
        <a:bodyPr/>
        <a:lstStyle/>
        <a:p>
          <a:r>
            <a:rPr lang="en-US" dirty="0"/>
            <a:t>That same year it won the favorite cake award in a state fair at Kentucky.</a:t>
          </a:r>
        </a:p>
      </dgm:t>
    </dgm:pt>
    <dgm:pt modelId="{44A5B302-CBBB-46D0-9FB6-4FFA99526E1E}" type="parTrans" cxnId="{BC79E92B-6882-4D6A-8020-E89743CEC217}">
      <dgm:prSet/>
      <dgm:spPr/>
      <dgm:t>
        <a:bodyPr/>
        <a:lstStyle/>
        <a:p>
          <a:endParaRPr lang="en-US"/>
        </a:p>
      </dgm:t>
    </dgm:pt>
    <dgm:pt modelId="{23C16E9F-14E0-431E-AAA8-8A2DED0DB7D1}" type="sibTrans" cxnId="{BC79E92B-6882-4D6A-8020-E89743CEC217}">
      <dgm:prSet/>
      <dgm:spPr/>
      <dgm:t>
        <a:bodyPr/>
        <a:lstStyle/>
        <a:p>
          <a:endParaRPr lang="en-US"/>
        </a:p>
      </dgm:t>
    </dgm:pt>
    <dgm:pt modelId="{C04AD8CB-9651-4683-85A4-2C2BAB1FDE4B}">
      <dgm:prSet/>
      <dgm:spPr/>
      <dgm:t>
        <a:bodyPr/>
        <a:lstStyle/>
        <a:p>
          <a:r>
            <a:rPr lang="en-US"/>
            <a:t>Was voted The Southern Living websites most popular cake in 1990.</a:t>
          </a:r>
        </a:p>
      </dgm:t>
    </dgm:pt>
    <dgm:pt modelId="{575A0D88-A0EC-416A-BF44-B0F628F80ED1}" type="parTrans" cxnId="{CBDE965D-7C7D-4627-8F1B-8F831DFF6A6B}">
      <dgm:prSet/>
      <dgm:spPr/>
      <dgm:t>
        <a:bodyPr/>
        <a:lstStyle/>
        <a:p>
          <a:endParaRPr lang="en-US"/>
        </a:p>
      </dgm:t>
    </dgm:pt>
    <dgm:pt modelId="{F435970F-AE94-474D-A748-6D5C3E254A0A}" type="sibTrans" cxnId="{CBDE965D-7C7D-4627-8F1B-8F831DFF6A6B}">
      <dgm:prSet/>
      <dgm:spPr/>
      <dgm:t>
        <a:bodyPr/>
        <a:lstStyle/>
        <a:p>
          <a:endParaRPr lang="en-US"/>
        </a:p>
      </dgm:t>
    </dgm:pt>
    <dgm:pt modelId="{FB9EF8D0-5526-44BF-AE06-AD55ADBF97EA}">
      <dgm:prSet/>
      <dgm:spPr/>
      <dgm:t>
        <a:bodyPr/>
        <a:lstStyle/>
        <a:p>
          <a:r>
            <a:rPr lang="en-US"/>
            <a:t>I love how she left an impression on the world and still famous for her cake until this day.</a:t>
          </a:r>
        </a:p>
      </dgm:t>
    </dgm:pt>
    <dgm:pt modelId="{AE9BC3F5-CD10-46E8-803B-A42D1C6FEDC0}" type="parTrans" cxnId="{7BF97E29-32F5-4C9B-A390-BA34F53E90AE}">
      <dgm:prSet/>
      <dgm:spPr/>
      <dgm:t>
        <a:bodyPr/>
        <a:lstStyle/>
        <a:p>
          <a:endParaRPr lang="en-US"/>
        </a:p>
      </dgm:t>
    </dgm:pt>
    <dgm:pt modelId="{1F6E25DE-8A86-4FFD-8B05-6C942F10DEB5}" type="sibTrans" cxnId="{7BF97E29-32F5-4C9B-A390-BA34F53E90AE}">
      <dgm:prSet/>
      <dgm:spPr/>
      <dgm:t>
        <a:bodyPr/>
        <a:lstStyle/>
        <a:p>
          <a:endParaRPr lang="en-US"/>
        </a:p>
      </dgm:t>
    </dgm:pt>
    <dgm:pt modelId="{C054C46C-1D0A-427B-A73E-DA7BEF28A9CE}">
      <dgm:prSet/>
      <dgm:spPr/>
      <dgm:t>
        <a:bodyPr/>
        <a:lstStyle/>
        <a:p>
          <a:r>
            <a:rPr lang="en-US"/>
            <a:t>When you search Hummingbird Cake she comes up multiple times. </a:t>
          </a:r>
        </a:p>
      </dgm:t>
    </dgm:pt>
    <dgm:pt modelId="{18501BE8-DAE0-4C58-A46E-BD935D96F9FA}" type="parTrans" cxnId="{0D1635A3-4B3E-40DC-8E91-422663DFDFFD}">
      <dgm:prSet/>
      <dgm:spPr/>
      <dgm:t>
        <a:bodyPr/>
        <a:lstStyle/>
        <a:p>
          <a:endParaRPr lang="en-US"/>
        </a:p>
      </dgm:t>
    </dgm:pt>
    <dgm:pt modelId="{024EF74F-09A1-4CD0-82F3-C5936991E6E9}" type="sibTrans" cxnId="{0D1635A3-4B3E-40DC-8E91-422663DFDFFD}">
      <dgm:prSet/>
      <dgm:spPr/>
      <dgm:t>
        <a:bodyPr/>
        <a:lstStyle/>
        <a:p>
          <a:endParaRPr lang="en-US"/>
        </a:p>
      </dgm:t>
    </dgm:pt>
    <dgm:pt modelId="{9735CB74-7241-6645-91F6-169CD087B928}" type="pres">
      <dgm:prSet presAssocID="{02B59E4F-309A-4DC4-9435-ABAF345A84E2}" presName="diagram" presStyleCnt="0">
        <dgm:presLayoutVars>
          <dgm:dir/>
          <dgm:resizeHandles val="exact"/>
        </dgm:presLayoutVars>
      </dgm:prSet>
      <dgm:spPr/>
    </dgm:pt>
    <dgm:pt modelId="{3B46E864-BBE9-BA47-BF32-51282AC3E751}" type="pres">
      <dgm:prSet presAssocID="{D6E8CA41-BA04-4FB9-B20C-744F8476581B}" presName="node" presStyleLbl="node1" presStyleIdx="0" presStyleCnt="5">
        <dgm:presLayoutVars>
          <dgm:bulletEnabled val="1"/>
        </dgm:presLayoutVars>
      </dgm:prSet>
      <dgm:spPr/>
    </dgm:pt>
    <dgm:pt modelId="{BC9ABA08-C615-D344-83BB-6D506738D864}" type="pres">
      <dgm:prSet presAssocID="{73E9E103-033F-4DE7-B5E3-7039853A8164}" presName="sibTrans" presStyleCnt="0"/>
      <dgm:spPr/>
    </dgm:pt>
    <dgm:pt modelId="{67DDB56E-EE47-BE49-888C-6E528E040348}" type="pres">
      <dgm:prSet presAssocID="{5548D036-332B-4523-8CE0-56DFFB8A4A8D}" presName="node" presStyleLbl="node1" presStyleIdx="1" presStyleCnt="5">
        <dgm:presLayoutVars>
          <dgm:bulletEnabled val="1"/>
        </dgm:presLayoutVars>
      </dgm:prSet>
      <dgm:spPr/>
    </dgm:pt>
    <dgm:pt modelId="{C818E9E2-1B4B-5642-BB51-0A7A4424FFE2}" type="pres">
      <dgm:prSet presAssocID="{23C16E9F-14E0-431E-AAA8-8A2DED0DB7D1}" presName="sibTrans" presStyleCnt="0"/>
      <dgm:spPr/>
    </dgm:pt>
    <dgm:pt modelId="{5CE7987B-724D-C148-B1B8-76F5344F243A}" type="pres">
      <dgm:prSet presAssocID="{C04AD8CB-9651-4683-85A4-2C2BAB1FDE4B}" presName="node" presStyleLbl="node1" presStyleIdx="2" presStyleCnt="5">
        <dgm:presLayoutVars>
          <dgm:bulletEnabled val="1"/>
        </dgm:presLayoutVars>
      </dgm:prSet>
      <dgm:spPr/>
    </dgm:pt>
    <dgm:pt modelId="{71D9EB40-AFFE-D245-8804-188F4565434C}" type="pres">
      <dgm:prSet presAssocID="{F435970F-AE94-474D-A748-6D5C3E254A0A}" presName="sibTrans" presStyleCnt="0"/>
      <dgm:spPr/>
    </dgm:pt>
    <dgm:pt modelId="{4768B934-A3E4-F04E-9933-26B3439B82C8}" type="pres">
      <dgm:prSet presAssocID="{FB9EF8D0-5526-44BF-AE06-AD55ADBF97EA}" presName="node" presStyleLbl="node1" presStyleIdx="3" presStyleCnt="5">
        <dgm:presLayoutVars>
          <dgm:bulletEnabled val="1"/>
        </dgm:presLayoutVars>
      </dgm:prSet>
      <dgm:spPr/>
    </dgm:pt>
    <dgm:pt modelId="{981C841F-F1B5-4049-9B4C-3961E5DDB6EA}" type="pres">
      <dgm:prSet presAssocID="{1F6E25DE-8A86-4FFD-8B05-6C942F10DEB5}" presName="sibTrans" presStyleCnt="0"/>
      <dgm:spPr/>
    </dgm:pt>
    <dgm:pt modelId="{06DA6E02-54F9-9E47-8A3B-27B18E08D609}" type="pres">
      <dgm:prSet presAssocID="{C054C46C-1D0A-427B-A73E-DA7BEF28A9CE}" presName="node" presStyleLbl="node1" presStyleIdx="4" presStyleCnt="5">
        <dgm:presLayoutVars>
          <dgm:bulletEnabled val="1"/>
        </dgm:presLayoutVars>
      </dgm:prSet>
      <dgm:spPr/>
    </dgm:pt>
  </dgm:ptLst>
  <dgm:cxnLst>
    <dgm:cxn modelId="{7BF97E29-32F5-4C9B-A390-BA34F53E90AE}" srcId="{02B59E4F-309A-4DC4-9435-ABAF345A84E2}" destId="{FB9EF8D0-5526-44BF-AE06-AD55ADBF97EA}" srcOrd="3" destOrd="0" parTransId="{AE9BC3F5-CD10-46E8-803B-A42D1C6FEDC0}" sibTransId="{1F6E25DE-8A86-4FFD-8B05-6C942F10DEB5}"/>
    <dgm:cxn modelId="{BC79E92B-6882-4D6A-8020-E89743CEC217}" srcId="{02B59E4F-309A-4DC4-9435-ABAF345A84E2}" destId="{5548D036-332B-4523-8CE0-56DFFB8A4A8D}" srcOrd="1" destOrd="0" parTransId="{44A5B302-CBBB-46D0-9FB6-4FFA99526E1E}" sibTransId="{23C16E9F-14E0-431E-AAA8-8A2DED0DB7D1}"/>
    <dgm:cxn modelId="{AEABE42F-BE80-4524-B8E2-C8A85206F9F7}" srcId="{02B59E4F-309A-4DC4-9435-ABAF345A84E2}" destId="{D6E8CA41-BA04-4FB9-B20C-744F8476581B}" srcOrd="0" destOrd="0" parTransId="{928E3820-5056-40AB-8D5D-A14439FCBE19}" sibTransId="{73E9E103-033F-4DE7-B5E3-7039853A8164}"/>
    <dgm:cxn modelId="{A85CD03D-4283-C849-AC6B-29EE3BB09578}" type="presOf" srcId="{D6E8CA41-BA04-4FB9-B20C-744F8476581B}" destId="{3B46E864-BBE9-BA47-BF32-51282AC3E751}" srcOrd="0" destOrd="0" presId="urn:microsoft.com/office/officeart/2005/8/layout/default"/>
    <dgm:cxn modelId="{CBDE965D-7C7D-4627-8F1B-8F831DFF6A6B}" srcId="{02B59E4F-309A-4DC4-9435-ABAF345A84E2}" destId="{C04AD8CB-9651-4683-85A4-2C2BAB1FDE4B}" srcOrd="2" destOrd="0" parTransId="{575A0D88-A0EC-416A-BF44-B0F628F80ED1}" sibTransId="{F435970F-AE94-474D-A748-6D5C3E254A0A}"/>
    <dgm:cxn modelId="{37F86264-0F0F-064E-A6AA-939D465BB262}" type="presOf" srcId="{02B59E4F-309A-4DC4-9435-ABAF345A84E2}" destId="{9735CB74-7241-6645-91F6-169CD087B928}" srcOrd="0" destOrd="0" presId="urn:microsoft.com/office/officeart/2005/8/layout/default"/>
    <dgm:cxn modelId="{A6236364-4F0D-0442-921A-C97D3B84B587}" type="presOf" srcId="{C054C46C-1D0A-427B-A73E-DA7BEF28A9CE}" destId="{06DA6E02-54F9-9E47-8A3B-27B18E08D609}" srcOrd="0" destOrd="0" presId="urn:microsoft.com/office/officeart/2005/8/layout/default"/>
    <dgm:cxn modelId="{C50FD277-8EFE-EC4F-87FD-E8B025E4AC6F}" type="presOf" srcId="{5548D036-332B-4523-8CE0-56DFFB8A4A8D}" destId="{67DDB56E-EE47-BE49-888C-6E528E040348}" srcOrd="0" destOrd="0" presId="urn:microsoft.com/office/officeart/2005/8/layout/default"/>
    <dgm:cxn modelId="{0D1635A3-4B3E-40DC-8E91-422663DFDFFD}" srcId="{02B59E4F-309A-4DC4-9435-ABAF345A84E2}" destId="{C054C46C-1D0A-427B-A73E-DA7BEF28A9CE}" srcOrd="4" destOrd="0" parTransId="{18501BE8-DAE0-4C58-A46E-BD935D96F9FA}" sibTransId="{024EF74F-09A1-4CD0-82F3-C5936991E6E9}"/>
    <dgm:cxn modelId="{7EEDB7DA-D108-8F4A-9FEE-7CA6B9D18CF1}" type="presOf" srcId="{C04AD8CB-9651-4683-85A4-2C2BAB1FDE4B}" destId="{5CE7987B-724D-C148-B1B8-76F5344F243A}" srcOrd="0" destOrd="0" presId="urn:microsoft.com/office/officeart/2005/8/layout/default"/>
    <dgm:cxn modelId="{94D3CCDC-306B-4C4B-8F39-5E1E9B63B3AA}" type="presOf" srcId="{FB9EF8D0-5526-44BF-AE06-AD55ADBF97EA}" destId="{4768B934-A3E4-F04E-9933-26B3439B82C8}" srcOrd="0" destOrd="0" presId="urn:microsoft.com/office/officeart/2005/8/layout/default"/>
    <dgm:cxn modelId="{945443B2-E4FA-E04B-AD74-86B0DD1AB1DC}" type="presParOf" srcId="{9735CB74-7241-6645-91F6-169CD087B928}" destId="{3B46E864-BBE9-BA47-BF32-51282AC3E751}" srcOrd="0" destOrd="0" presId="urn:microsoft.com/office/officeart/2005/8/layout/default"/>
    <dgm:cxn modelId="{6A06FACB-0357-C940-96CF-B83FEC7788AF}" type="presParOf" srcId="{9735CB74-7241-6645-91F6-169CD087B928}" destId="{BC9ABA08-C615-D344-83BB-6D506738D864}" srcOrd="1" destOrd="0" presId="urn:microsoft.com/office/officeart/2005/8/layout/default"/>
    <dgm:cxn modelId="{F358714D-C60B-4E4B-8835-1D89C7B1E534}" type="presParOf" srcId="{9735CB74-7241-6645-91F6-169CD087B928}" destId="{67DDB56E-EE47-BE49-888C-6E528E040348}" srcOrd="2" destOrd="0" presId="urn:microsoft.com/office/officeart/2005/8/layout/default"/>
    <dgm:cxn modelId="{7D28C754-D5BF-9C40-8347-75FB5CEEAA57}" type="presParOf" srcId="{9735CB74-7241-6645-91F6-169CD087B928}" destId="{C818E9E2-1B4B-5642-BB51-0A7A4424FFE2}" srcOrd="3" destOrd="0" presId="urn:microsoft.com/office/officeart/2005/8/layout/default"/>
    <dgm:cxn modelId="{B25DD07B-DDDD-2149-908D-75655D49ACEA}" type="presParOf" srcId="{9735CB74-7241-6645-91F6-169CD087B928}" destId="{5CE7987B-724D-C148-B1B8-76F5344F243A}" srcOrd="4" destOrd="0" presId="urn:microsoft.com/office/officeart/2005/8/layout/default"/>
    <dgm:cxn modelId="{A151DDD4-841F-6345-906B-3E5FD8EF47A4}" type="presParOf" srcId="{9735CB74-7241-6645-91F6-169CD087B928}" destId="{71D9EB40-AFFE-D245-8804-188F4565434C}" srcOrd="5" destOrd="0" presId="urn:microsoft.com/office/officeart/2005/8/layout/default"/>
    <dgm:cxn modelId="{FD8C4498-FC97-EC45-BB32-4C3014C3B626}" type="presParOf" srcId="{9735CB74-7241-6645-91F6-169CD087B928}" destId="{4768B934-A3E4-F04E-9933-26B3439B82C8}" srcOrd="6" destOrd="0" presId="urn:microsoft.com/office/officeart/2005/8/layout/default"/>
    <dgm:cxn modelId="{F233DFD4-405A-104D-B7E5-B13B3D25B973}" type="presParOf" srcId="{9735CB74-7241-6645-91F6-169CD087B928}" destId="{981C841F-F1B5-4049-9B4C-3961E5DDB6EA}" srcOrd="7" destOrd="0" presId="urn:microsoft.com/office/officeart/2005/8/layout/default"/>
    <dgm:cxn modelId="{CEA6BB12-4199-B543-A3FD-37B9DA383578}" type="presParOf" srcId="{9735CB74-7241-6645-91F6-169CD087B928}" destId="{06DA6E02-54F9-9E47-8A3B-27B18E08D60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6E864-BBE9-BA47-BF32-51282AC3E751}">
      <dsp:nvSpPr>
        <dsp:cNvPr id="0" name=""/>
        <dsp:cNvSpPr/>
      </dsp:nvSpPr>
      <dsp:spPr>
        <a:xfrm>
          <a:off x="668000" y="805"/>
          <a:ext cx="2763453" cy="1658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Mrs. L.H. Wiggins from Greensboro, North Carolina recipe for Hummingbird was submitted to Southern Living in 1978 by a loved one.</a:t>
          </a:r>
        </a:p>
      </dsp:txBody>
      <dsp:txXfrm>
        <a:off x="668000" y="805"/>
        <a:ext cx="2763453" cy="1658071"/>
      </dsp:txXfrm>
    </dsp:sp>
    <dsp:sp modelId="{67DDB56E-EE47-BE49-888C-6E528E040348}">
      <dsp:nvSpPr>
        <dsp:cNvPr id="0" name=""/>
        <dsp:cNvSpPr/>
      </dsp:nvSpPr>
      <dsp:spPr>
        <a:xfrm>
          <a:off x="3707798" y="805"/>
          <a:ext cx="2763453" cy="16580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That same year it won the favorite cake award in a state fair at Kentucky.</a:t>
          </a:r>
        </a:p>
      </dsp:txBody>
      <dsp:txXfrm>
        <a:off x="3707798" y="805"/>
        <a:ext cx="2763453" cy="1658071"/>
      </dsp:txXfrm>
    </dsp:sp>
    <dsp:sp modelId="{5CE7987B-724D-C148-B1B8-76F5344F243A}">
      <dsp:nvSpPr>
        <dsp:cNvPr id="0" name=""/>
        <dsp:cNvSpPr/>
      </dsp:nvSpPr>
      <dsp:spPr>
        <a:xfrm>
          <a:off x="6747596" y="805"/>
          <a:ext cx="2763453" cy="1658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Was voted The Southern Living websites most popular cake in 1990.</a:t>
          </a:r>
        </a:p>
      </dsp:txBody>
      <dsp:txXfrm>
        <a:off x="6747596" y="805"/>
        <a:ext cx="2763453" cy="1658071"/>
      </dsp:txXfrm>
    </dsp:sp>
    <dsp:sp modelId="{4768B934-A3E4-F04E-9933-26B3439B82C8}">
      <dsp:nvSpPr>
        <dsp:cNvPr id="0" name=""/>
        <dsp:cNvSpPr/>
      </dsp:nvSpPr>
      <dsp:spPr>
        <a:xfrm>
          <a:off x="2187899" y="1935222"/>
          <a:ext cx="2763453" cy="16580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 love how she left an impression on the world and still famous for her cake until this day.</a:t>
          </a:r>
        </a:p>
      </dsp:txBody>
      <dsp:txXfrm>
        <a:off x="2187899" y="1935222"/>
        <a:ext cx="2763453" cy="1658071"/>
      </dsp:txXfrm>
    </dsp:sp>
    <dsp:sp modelId="{06DA6E02-54F9-9E47-8A3B-27B18E08D609}">
      <dsp:nvSpPr>
        <dsp:cNvPr id="0" name=""/>
        <dsp:cNvSpPr/>
      </dsp:nvSpPr>
      <dsp:spPr>
        <a:xfrm>
          <a:off x="5227697" y="1935222"/>
          <a:ext cx="2763453" cy="16580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When you search Hummingbird Cake she comes up multiple times. </a:t>
          </a:r>
        </a:p>
      </dsp:txBody>
      <dsp:txXfrm>
        <a:off x="5227697" y="1935222"/>
        <a:ext cx="2763453" cy="1658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23T03:42:00.9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3180 909,'-1'-2,"0"-1,0 1,0-1,-1 1,1 0,-1 0,1-1,-1 1,1 0,-1 0,0 1,0-1,0 0,-3-1,-3-4,-65-61,-158-113,-153-94,171 136,152 101,29 22,-1 1,0 2,-1 1,0 1,-47-8,-56-17,95 24,1 1,-2 3,1 2,-68-2,-175 14,272-5,-64 6,0 4,0 3,-100 32,108-24,2 4,0 3,-96 58,81-36,3 4,-73 67,140-111,0 0,1 0,0 1,0 0,2 1,0 0,0 1,1 0,1 0,0 0,1 1,0 0,2 1,-1-1,2 1,0 0,1 0,1 0,0 19,2-12,6 133,-4-136,0 0,2 0,0 0,1-1,14 31,23 29,4-3,75 95,-88-125,-6-12,2-1,1-2,42 32,-32-27,-6-8,1-2,1-2,0-1,2-2,1-2,0-1,2-3,0-1,52 11,15-4,1-5,162 4,227-20,-464-4,-1-2,1-2,-1 0,0-3,-1-1,0-1,-1-2,44-27,20-20,109-92,-159 118,-3-2,-1-2,-1-1,-3-3,-1-1,-3-1,57-101,17-116,-92 231,-2-2,-1 1,-2-2,-1 1,-2-2,-1 1,-2-1,1-59,-8-84,1 143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4AF6E-FFDE-DC44-B327-2F79A50DF212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084DB-89D0-D440-A530-A059279DD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3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854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1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5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0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95064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11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72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5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4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2EDB8D0-98ED-4B86-9D5F-E61ADC70144D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4605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2EDB8D0-98ED-4B86-9D5F-E61ADC70144D}" type="datetimeFigureOut">
              <a:rPr lang="en-US" smtClean="0"/>
              <a:t>9/30/2023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9/30/2023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186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southernliving.com/recipes/hummingbird-cake-recip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7">
            <a:extLst>
              <a:ext uri="{FF2B5EF4-FFF2-40B4-BE49-F238E27FC236}">
                <a16:creationId xmlns:a16="http://schemas.microsoft.com/office/drawing/2014/main" id="{5EB5C8F0-2881-4184-92C6-0E251C42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1999" cy="42926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, food, plate, dessert&#10;&#10;Description automatically generated">
            <a:extLst>
              <a:ext uri="{FF2B5EF4-FFF2-40B4-BE49-F238E27FC236}">
                <a16:creationId xmlns:a16="http://schemas.microsoft.com/office/drawing/2014/main" id="{7C29A8EA-E485-5B41-9AC9-7D53D7969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40" b="8459"/>
          <a:stretch/>
        </p:blipFill>
        <p:spPr>
          <a:xfrm>
            <a:off x="3000375" y="0"/>
            <a:ext cx="5800725" cy="3887193"/>
          </a:xfrm>
          <a:prstGeom prst="rect">
            <a:avLst/>
          </a:prstGeom>
        </p:spPr>
      </p:pic>
      <p:pic>
        <p:nvPicPr>
          <p:cNvPr id="18" name="Picture 3" descr="A white 3D rendering of triangles as background">
            <a:extLst>
              <a:ext uri="{FF2B5EF4-FFF2-40B4-BE49-F238E27FC236}">
                <a16:creationId xmlns:a16="http://schemas.microsoft.com/office/drawing/2014/main" id="{6E9DD43E-B402-46AC-B2FA-5DA158DAC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1"/>
          <a:stretch/>
        </p:blipFill>
        <p:spPr>
          <a:xfrm flipV="1">
            <a:off x="654534" y="5688118"/>
            <a:ext cx="1147743" cy="742593"/>
          </a:xfrm>
          <a:prstGeom prst="rect">
            <a:avLst/>
          </a:pr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C2BCC826-0F95-4DB1-9DBA-C1F7BD609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55946"/>
            <a:ext cx="12192000" cy="3102054"/>
          </a:xfrm>
          <a:custGeom>
            <a:avLst/>
            <a:gdLst>
              <a:gd name="connsiteX0" fmla="*/ 685801 w 12192000"/>
              <a:gd name="connsiteY0" fmla="*/ 0 h 3102054"/>
              <a:gd name="connsiteX1" fmla="*/ 754064 w 12192000"/>
              <a:gd name="connsiteY1" fmla="*/ 3175 h 3102054"/>
              <a:gd name="connsiteX2" fmla="*/ 814389 w 12192000"/>
              <a:gd name="connsiteY2" fmla="*/ 9525 h 3102054"/>
              <a:gd name="connsiteX3" fmla="*/ 866776 w 12192000"/>
              <a:gd name="connsiteY3" fmla="*/ 20637 h 3102054"/>
              <a:gd name="connsiteX4" fmla="*/ 912814 w 12192000"/>
              <a:gd name="connsiteY4" fmla="*/ 36512 h 3102054"/>
              <a:gd name="connsiteX5" fmla="*/ 954089 w 12192000"/>
              <a:gd name="connsiteY5" fmla="*/ 52387 h 3102054"/>
              <a:gd name="connsiteX6" fmla="*/ 990601 w 12192000"/>
              <a:gd name="connsiteY6" fmla="*/ 68262 h 3102054"/>
              <a:gd name="connsiteX7" fmla="*/ 1028701 w 12192000"/>
              <a:gd name="connsiteY7" fmla="*/ 87312 h 3102054"/>
              <a:gd name="connsiteX8" fmla="*/ 1066801 w 12192000"/>
              <a:gd name="connsiteY8" fmla="*/ 106362 h 3102054"/>
              <a:gd name="connsiteX9" fmla="*/ 1103314 w 12192000"/>
              <a:gd name="connsiteY9" fmla="*/ 125412 h 3102054"/>
              <a:gd name="connsiteX10" fmla="*/ 1144589 w 12192000"/>
              <a:gd name="connsiteY10" fmla="*/ 141287 h 3102054"/>
              <a:gd name="connsiteX11" fmla="*/ 1190626 w 12192000"/>
              <a:gd name="connsiteY11" fmla="*/ 155575 h 3102054"/>
              <a:gd name="connsiteX12" fmla="*/ 1243014 w 12192000"/>
              <a:gd name="connsiteY12" fmla="*/ 166687 h 3102054"/>
              <a:gd name="connsiteX13" fmla="*/ 1303339 w 12192000"/>
              <a:gd name="connsiteY13" fmla="*/ 174625 h 3102054"/>
              <a:gd name="connsiteX14" fmla="*/ 1371601 w 12192000"/>
              <a:gd name="connsiteY14" fmla="*/ 176212 h 3102054"/>
              <a:gd name="connsiteX15" fmla="*/ 1439864 w 12192000"/>
              <a:gd name="connsiteY15" fmla="*/ 174625 h 3102054"/>
              <a:gd name="connsiteX16" fmla="*/ 1500189 w 12192000"/>
              <a:gd name="connsiteY16" fmla="*/ 166687 h 3102054"/>
              <a:gd name="connsiteX17" fmla="*/ 1552576 w 12192000"/>
              <a:gd name="connsiteY17" fmla="*/ 155575 h 3102054"/>
              <a:gd name="connsiteX18" fmla="*/ 1598614 w 12192000"/>
              <a:gd name="connsiteY18" fmla="*/ 141287 h 3102054"/>
              <a:gd name="connsiteX19" fmla="*/ 1639889 w 12192000"/>
              <a:gd name="connsiteY19" fmla="*/ 125412 h 3102054"/>
              <a:gd name="connsiteX20" fmla="*/ 1676401 w 12192000"/>
              <a:gd name="connsiteY20" fmla="*/ 106362 h 3102054"/>
              <a:gd name="connsiteX21" fmla="*/ 1714501 w 12192000"/>
              <a:gd name="connsiteY21" fmla="*/ 87312 h 3102054"/>
              <a:gd name="connsiteX22" fmla="*/ 1752601 w 12192000"/>
              <a:gd name="connsiteY22" fmla="*/ 68262 h 3102054"/>
              <a:gd name="connsiteX23" fmla="*/ 1789114 w 12192000"/>
              <a:gd name="connsiteY23" fmla="*/ 52387 h 3102054"/>
              <a:gd name="connsiteX24" fmla="*/ 1830389 w 12192000"/>
              <a:gd name="connsiteY24" fmla="*/ 36512 h 3102054"/>
              <a:gd name="connsiteX25" fmla="*/ 1876426 w 12192000"/>
              <a:gd name="connsiteY25" fmla="*/ 20637 h 3102054"/>
              <a:gd name="connsiteX26" fmla="*/ 1928814 w 12192000"/>
              <a:gd name="connsiteY26" fmla="*/ 9525 h 3102054"/>
              <a:gd name="connsiteX27" fmla="*/ 1989139 w 12192000"/>
              <a:gd name="connsiteY27" fmla="*/ 3175 h 3102054"/>
              <a:gd name="connsiteX28" fmla="*/ 2057401 w 12192000"/>
              <a:gd name="connsiteY28" fmla="*/ 0 h 3102054"/>
              <a:gd name="connsiteX29" fmla="*/ 2125664 w 12192000"/>
              <a:gd name="connsiteY29" fmla="*/ 3175 h 3102054"/>
              <a:gd name="connsiteX30" fmla="*/ 2185989 w 12192000"/>
              <a:gd name="connsiteY30" fmla="*/ 9525 h 3102054"/>
              <a:gd name="connsiteX31" fmla="*/ 2238376 w 12192000"/>
              <a:gd name="connsiteY31" fmla="*/ 20637 h 3102054"/>
              <a:gd name="connsiteX32" fmla="*/ 2284414 w 12192000"/>
              <a:gd name="connsiteY32" fmla="*/ 36512 h 3102054"/>
              <a:gd name="connsiteX33" fmla="*/ 2325688 w 12192000"/>
              <a:gd name="connsiteY33" fmla="*/ 52387 h 3102054"/>
              <a:gd name="connsiteX34" fmla="*/ 2362201 w 12192000"/>
              <a:gd name="connsiteY34" fmla="*/ 68262 h 3102054"/>
              <a:gd name="connsiteX35" fmla="*/ 2400301 w 12192000"/>
              <a:gd name="connsiteY35" fmla="*/ 87312 h 3102054"/>
              <a:gd name="connsiteX36" fmla="*/ 2438401 w 12192000"/>
              <a:gd name="connsiteY36" fmla="*/ 106362 h 3102054"/>
              <a:gd name="connsiteX37" fmla="*/ 2474913 w 12192000"/>
              <a:gd name="connsiteY37" fmla="*/ 125412 h 3102054"/>
              <a:gd name="connsiteX38" fmla="*/ 2516188 w 12192000"/>
              <a:gd name="connsiteY38" fmla="*/ 141287 h 3102054"/>
              <a:gd name="connsiteX39" fmla="*/ 2562226 w 12192000"/>
              <a:gd name="connsiteY39" fmla="*/ 155575 h 3102054"/>
              <a:gd name="connsiteX40" fmla="*/ 2614614 w 12192000"/>
              <a:gd name="connsiteY40" fmla="*/ 166687 h 3102054"/>
              <a:gd name="connsiteX41" fmla="*/ 2674938 w 12192000"/>
              <a:gd name="connsiteY41" fmla="*/ 174625 h 3102054"/>
              <a:gd name="connsiteX42" fmla="*/ 2743201 w 12192000"/>
              <a:gd name="connsiteY42" fmla="*/ 176212 h 3102054"/>
              <a:gd name="connsiteX43" fmla="*/ 2811464 w 12192000"/>
              <a:gd name="connsiteY43" fmla="*/ 174625 h 3102054"/>
              <a:gd name="connsiteX44" fmla="*/ 2871789 w 12192000"/>
              <a:gd name="connsiteY44" fmla="*/ 166687 h 3102054"/>
              <a:gd name="connsiteX45" fmla="*/ 2924176 w 12192000"/>
              <a:gd name="connsiteY45" fmla="*/ 155575 h 3102054"/>
              <a:gd name="connsiteX46" fmla="*/ 2970214 w 12192000"/>
              <a:gd name="connsiteY46" fmla="*/ 141287 h 3102054"/>
              <a:gd name="connsiteX47" fmla="*/ 3011489 w 12192000"/>
              <a:gd name="connsiteY47" fmla="*/ 125412 h 3102054"/>
              <a:gd name="connsiteX48" fmla="*/ 3048001 w 12192000"/>
              <a:gd name="connsiteY48" fmla="*/ 106362 h 3102054"/>
              <a:gd name="connsiteX49" fmla="*/ 3086101 w 12192000"/>
              <a:gd name="connsiteY49" fmla="*/ 87312 h 3102054"/>
              <a:gd name="connsiteX50" fmla="*/ 3124201 w 12192000"/>
              <a:gd name="connsiteY50" fmla="*/ 68262 h 3102054"/>
              <a:gd name="connsiteX51" fmla="*/ 3160714 w 12192000"/>
              <a:gd name="connsiteY51" fmla="*/ 52387 h 3102054"/>
              <a:gd name="connsiteX52" fmla="*/ 3201989 w 12192000"/>
              <a:gd name="connsiteY52" fmla="*/ 36512 h 3102054"/>
              <a:gd name="connsiteX53" fmla="*/ 3248026 w 12192000"/>
              <a:gd name="connsiteY53" fmla="*/ 20637 h 3102054"/>
              <a:gd name="connsiteX54" fmla="*/ 3300414 w 12192000"/>
              <a:gd name="connsiteY54" fmla="*/ 9525 h 3102054"/>
              <a:gd name="connsiteX55" fmla="*/ 3360739 w 12192000"/>
              <a:gd name="connsiteY55" fmla="*/ 3175 h 3102054"/>
              <a:gd name="connsiteX56" fmla="*/ 3427414 w 12192000"/>
              <a:gd name="connsiteY56" fmla="*/ 0 h 3102054"/>
              <a:gd name="connsiteX57" fmla="*/ 3497264 w 12192000"/>
              <a:gd name="connsiteY57" fmla="*/ 3175 h 3102054"/>
              <a:gd name="connsiteX58" fmla="*/ 3557589 w 12192000"/>
              <a:gd name="connsiteY58" fmla="*/ 9525 h 3102054"/>
              <a:gd name="connsiteX59" fmla="*/ 3609976 w 12192000"/>
              <a:gd name="connsiteY59" fmla="*/ 20637 h 3102054"/>
              <a:gd name="connsiteX60" fmla="*/ 3656014 w 12192000"/>
              <a:gd name="connsiteY60" fmla="*/ 36512 h 3102054"/>
              <a:gd name="connsiteX61" fmla="*/ 3697288 w 12192000"/>
              <a:gd name="connsiteY61" fmla="*/ 52387 h 3102054"/>
              <a:gd name="connsiteX62" fmla="*/ 3733801 w 12192000"/>
              <a:gd name="connsiteY62" fmla="*/ 68262 h 3102054"/>
              <a:gd name="connsiteX63" fmla="*/ 3771901 w 12192000"/>
              <a:gd name="connsiteY63" fmla="*/ 87312 h 3102054"/>
              <a:gd name="connsiteX64" fmla="*/ 3810001 w 12192000"/>
              <a:gd name="connsiteY64" fmla="*/ 106362 h 3102054"/>
              <a:gd name="connsiteX65" fmla="*/ 3846514 w 12192000"/>
              <a:gd name="connsiteY65" fmla="*/ 125412 h 3102054"/>
              <a:gd name="connsiteX66" fmla="*/ 3887789 w 12192000"/>
              <a:gd name="connsiteY66" fmla="*/ 141287 h 3102054"/>
              <a:gd name="connsiteX67" fmla="*/ 3933826 w 12192000"/>
              <a:gd name="connsiteY67" fmla="*/ 155575 h 3102054"/>
              <a:gd name="connsiteX68" fmla="*/ 3986214 w 12192000"/>
              <a:gd name="connsiteY68" fmla="*/ 166687 h 3102054"/>
              <a:gd name="connsiteX69" fmla="*/ 4046539 w 12192000"/>
              <a:gd name="connsiteY69" fmla="*/ 174625 h 3102054"/>
              <a:gd name="connsiteX70" fmla="*/ 4114801 w 12192000"/>
              <a:gd name="connsiteY70" fmla="*/ 176212 h 3102054"/>
              <a:gd name="connsiteX71" fmla="*/ 4183064 w 12192000"/>
              <a:gd name="connsiteY71" fmla="*/ 174625 h 3102054"/>
              <a:gd name="connsiteX72" fmla="*/ 4243388 w 12192000"/>
              <a:gd name="connsiteY72" fmla="*/ 166687 h 3102054"/>
              <a:gd name="connsiteX73" fmla="*/ 4295776 w 12192000"/>
              <a:gd name="connsiteY73" fmla="*/ 155575 h 3102054"/>
              <a:gd name="connsiteX74" fmla="*/ 4341813 w 12192000"/>
              <a:gd name="connsiteY74" fmla="*/ 141287 h 3102054"/>
              <a:gd name="connsiteX75" fmla="*/ 4383088 w 12192000"/>
              <a:gd name="connsiteY75" fmla="*/ 125412 h 3102054"/>
              <a:gd name="connsiteX76" fmla="*/ 4419601 w 12192000"/>
              <a:gd name="connsiteY76" fmla="*/ 106362 h 3102054"/>
              <a:gd name="connsiteX77" fmla="*/ 4495801 w 12192000"/>
              <a:gd name="connsiteY77" fmla="*/ 68262 h 3102054"/>
              <a:gd name="connsiteX78" fmla="*/ 4532314 w 12192000"/>
              <a:gd name="connsiteY78" fmla="*/ 52387 h 3102054"/>
              <a:gd name="connsiteX79" fmla="*/ 4573588 w 12192000"/>
              <a:gd name="connsiteY79" fmla="*/ 36512 h 3102054"/>
              <a:gd name="connsiteX80" fmla="*/ 4619626 w 12192000"/>
              <a:gd name="connsiteY80" fmla="*/ 20637 h 3102054"/>
              <a:gd name="connsiteX81" fmla="*/ 4672013 w 12192000"/>
              <a:gd name="connsiteY81" fmla="*/ 9525 h 3102054"/>
              <a:gd name="connsiteX82" fmla="*/ 4732338 w 12192000"/>
              <a:gd name="connsiteY82" fmla="*/ 3175 h 3102054"/>
              <a:gd name="connsiteX83" fmla="*/ 4800601 w 12192000"/>
              <a:gd name="connsiteY83" fmla="*/ 0 h 3102054"/>
              <a:gd name="connsiteX84" fmla="*/ 4868864 w 12192000"/>
              <a:gd name="connsiteY84" fmla="*/ 3175 h 3102054"/>
              <a:gd name="connsiteX85" fmla="*/ 4929188 w 12192000"/>
              <a:gd name="connsiteY85" fmla="*/ 9525 h 3102054"/>
              <a:gd name="connsiteX86" fmla="*/ 4981576 w 12192000"/>
              <a:gd name="connsiteY86" fmla="*/ 20637 h 3102054"/>
              <a:gd name="connsiteX87" fmla="*/ 5027614 w 12192000"/>
              <a:gd name="connsiteY87" fmla="*/ 36512 h 3102054"/>
              <a:gd name="connsiteX88" fmla="*/ 5068889 w 12192000"/>
              <a:gd name="connsiteY88" fmla="*/ 52387 h 3102054"/>
              <a:gd name="connsiteX89" fmla="*/ 5105402 w 12192000"/>
              <a:gd name="connsiteY89" fmla="*/ 68262 h 3102054"/>
              <a:gd name="connsiteX90" fmla="*/ 5143502 w 12192000"/>
              <a:gd name="connsiteY90" fmla="*/ 87312 h 3102054"/>
              <a:gd name="connsiteX91" fmla="*/ 5181601 w 12192000"/>
              <a:gd name="connsiteY91" fmla="*/ 106362 h 3102054"/>
              <a:gd name="connsiteX92" fmla="*/ 5218115 w 12192000"/>
              <a:gd name="connsiteY92" fmla="*/ 125412 h 3102054"/>
              <a:gd name="connsiteX93" fmla="*/ 5259388 w 12192000"/>
              <a:gd name="connsiteY93" fmla="*/ 141287 h 3102054"/>
              <a:gd name="connsiteX94" fmla="*/ 5305426 w 12192000"/>
              <a:gd name="connsiteY94" fmla="*/ 155575 h 3102054"/>
              <a:gd name="connsiteX95" fmla="*/ 5357813 w 12192000"/>
              <a:gd name="connsiteY95" fmla="*/ 166687 h 3102054"/>
              <a:gd name="connsiteX96" fmla="*/ 5418139 w 12192000"/>
              <a:gd name="connsiteY96" fmla="*/ 174625 h 3102054"/>
              <a:gd name="connsiteX97" fmla="*/ 5486401 w 12192000"/>
              <a:gd name="connsiteY97" fmla="*/ 176212 h 3102054"/>
              <a:gd name="connsiteX98" fmla="*/ 5554663 w 12192000"/>
              <a:gd name="connsiteY98" fmla="*/ 174625 h 3102054"/>
              <a:gd name="connsiteX99" fmla="*/ 5614989 w 12192000"/>
              <a:gd name="connsiteY99" fmla="*/ 166687 h 3102054"/>
              <a:gd name="connsiteX100" fmla="*/ 5667376 w 12192000"/>
              <a:gd name="connsiteY100" fmla="*/ 155575 h 3102054"/>
              <a:gd name="connsiteX101" fmla="*/ 5713414 w 12192000"/>
              <a:gd name="connsiteY101" fmla="*/ 141287 h 3102054"/>
              <a:gd name="connsiteX102" fmla="*/ 5754689 w 12192000"/>
              <a:gd name="connsiteY102" fmla="*/ 125412 h 3102054"/>
              <a:gd name="connsiteX103" fmla="*/ 5791202 w 12192000"/>
              <a:gd name="connsiteY103" fmla="*/ 106362 h 3102054"/>
              <a:gd name="connsiteX104" fmla="*/ 5829302 w 12192000"/>
              <a:gd name="connsiteY104" fmla="*/ 87312 h 3102054"/>
              <a:gd name="connsiteX105" fmla="*/ 5867402 w 12192000"/>
              <a:gd name="connsiteY105" fmla="*/ 68262 h 3102054"/>
              <a:gd name="connsiteX106" fmla="*/ 5903915 w 12192000"/>
              <a:gd name="connsiteY106" fmla="*/ 52387 h 3102054"/>
              <a:gd name="connsiteX107" fmla="*/ 5945189 w 12192000"/>
              <a:gd name="connsiteY107" fmla="*/ 36512 h 3102054"/>
              <a:gd name="connsiteX108" fmla="*/ 5991226 w 12192000"/>
              <a:gd name="connsiteY108" fmla="*/ 20637 h 3102054"/>
              <a:gd name="connsiteX109" fmla="*/ 6043614 w 12192000"/>
              <a:gd name="connsiteY109" fmla="*/ 9525 h 3102054"/>
              <a:gd name="connsiteX110" fmla="*/ 6103939 w 12192000"/>
              <a:gd name="connsiteY110" fmla="*/ 3175 h 3102054"/>
              <a:gd name="connsiteX111" fmla="*/ 6172201 w 12192000"/>
              <a:gd name="connsiteY111" fmla="*/ 0 h 3102054"/>
              <a:gd name="connsiteX112" fmla="*/ 6210301 w 12192000"/>
              <a:gd name="connsiteY112" fmla="*/ 1772 h 3102054"/>
              <a:gd name="connsiteX113" fmla="*/ 6248401 w 12192000"/>
              <a:gd name="connsiteY113" fmla="*/ 0 h 3102054"/>
              <a:gd name="connsiteX114" fmla="*/ 6316664 w 12192000"/>
              <a:gd name="connsiteY114" fmla="*/ 3175 h 3102054"/>
              <a:gd name="connsiteX115" fmla="*/ 6376989 w 12192000"/>
              <a:gd name="connsiteY115" fmla="*/ 9525 h 3102054"/>
              <a:gd name="connsiteX116" fmla="*/ 6429376 w 12192000"/>
              <a:gd name="connsiteY116" fmla="*/ 20637 h 3102054"/>
              <a:gd name="connsiteX117" fmla="*/ 6475414 w 12192000"/>
              <a:gd name="connsiteY117" fmla="*/ 36512 h 3102054"/>
              <a:gd name="connsiteX118" fmla="*/ 6516689 w 12192000"/>
              <a:gd name="connsiteY118" fmla="*/ 52387 h 3102054"/>
              <a:gd name="connsiteX119" fmla="*/ 6553202 w 12192000"/>
              <a:gd name="connsiteY119" fmla="*/ 68262 h 3102054"/>
              <a:gd name="connsiteX120" fmla="*/ 6591302 w 12192000"/>
              <a:gd name="connsiteY120" fmla="*/ 87312 h 3102054"/>
              <a:gd name="connsiteX121" fmla="*/ 6629401 w 12192000"/>
              <a:gd name="connsiteY121" fmla="*/ 106362 h 3102054"/>
              <a:gd name="connsiteX122" fmla="*/ 6665915 w 12192000"/>
              <a:gd name="connsiteY122" fmla="*/ 125412 h 3102054"/>
              <a:gd name="connsiteX123" fmla="*/ 6707189 w 12192000"/>
              <a:gd name="connsiteY123" fmla="*/ 141287 h 3102054"/>
              <a:gd name="connsiteX124" fmla="*/ 6753226 w 12192000"/>
              <a:gd name="connsiteY124" fmla="*/ 155575 h 3102054"/>
              <a:gd name="connsiteX125" fmla="*/ 6805614 w 12192000"/>
              <a:gd name="connsiteY125" fmla="*/ 166687 h 3102054"/>
              <a:gd name="connsiteX126" fmla="*/ 6865939 w 12192000"/>
              <a:gd name="connsiteY126" fmla="*/ 174625 h 3102054"/>
              <a:gd name="connsiteX127" fmla="*/ 6934201 w 12192000"/>
              <a:gd name="connsiteY127" fmla="*/ 176212 h 3102054"/>
              <a:gd name="connsiteX128" fmla="*/ 7002464 w 12192000"/>
              <a:gd name="connsiteY128" fmla="*/ 174625 h 3102054"/>
              <a:gd name="connsiteX129" fmla="*/ 7062789 w 12192000"/>
              <a:gd name="connsiteY129" fmla="*/ 166687 h 3102054"/>
              <a:gd name="connsiteX130" fmla="*/ 7115176 w 12192000"/>
              <a:gd name="connsiteY130" fmla="*/ 155575 h 3102054"/>
              <a:gd name="connsiteX131" fmla="*/ 7161214 w 12192000"/>
              <a:gd name="connsiteY131" fmla="*/ 141287 h 3102054"/>
              <a:gd name="connsiteX132" fmla="*/ 7202489 w 12192000"/>
              <a:gd name="connsiteY132" fmla="*/ 125412 h 3102054"/>
              <a:gd name="connsiteX133" fmla="*/ 7239001 w 12192000"/>
              <a:gd name="connsiteY133" fmla="*/ 106362 h 3102054"/>
              <a:gd name="connsiteX134" fmla="*/ 7277101 w 12192000"/>
              <a:gd name="connsiteY134" fmla="*/ 87312 h 3102054"/>
              <a:gd name="connsiteX135" fmla="*/ 7315201 w 12192000"/>
              <a:gd name="connsiteY135" fmla="*/ 68262 h 3102054"/>
              <a:gd name="connsiteX136" fmla="*/ 7351714 w 12192000"/>
              <a:gd name="connsiteY136" fmla="*/ 52387 h 3102054"/>
              <a:gd name="connsiteX137" fmla="*/ 7392989 w 12192000"/>
              <a:gd name="connsiteY137" fmla="*/ 36512 h 3102054"/>
              <a:gd name="connsiteX138" fmla="*/ 7439026 w 12192000"/>
              <a:gd name="connsiteY138" fmla="*/ 20637 h 3102054"/>
              <a:gd name="connsiteX139" fmla="*/ 7491414 w 12192000"/>
              <a:gd name="connsiteY139" fmla="*/ 9525 h 3102054"/>
              <a:gd name="connsiteX140" fmla="*/ 7551739 w 12192000"/>
              <a:gd name="connsiteY140" fmla="*/ 3175 h 3102054"/>
              <a:gd name="connsiteX141" fmla="*/ 7620001 w 12192000"/>
              <a:gd name="connsiteY141" fmla="*/ 0 h 3102054"/>
              <a:gd name="connsiteX142" fmla="*/ 7688264 w 12192000"/>
              <a:gd name="connsiteY142" fmla="*/ 3175 h 3102054"/>
              <a:gd name="connsiteX143" fmla="*/ 7748589 w 12192000"/>
              <a:gd name="connsiteY143" fmla="*/ 9525 h 3102054"/>
              <a:gd name="connsiteX144" fmla="*/ 7800976 w 12192000"/>
              <a:gd name="connsiteY144" fmla="*/ 20637 h 3102054"/>
              <a:gd name="connsiteX145" fmla="*/ 7847014 w 12192000"/>
              <a:gd name="connsiteY145" fmla="*/ 36512 h 3102054"/>
              <a:gd name="connsiteX146" fmla="*/ 7888289 w 12192000"/>
              <a:gd name="connsiteY146" fmla="*/ 52387 h 3102054"/>
              <a:gd name="connsiteX147" fmla="*/ 7924801 w 12192000"/>
              <a:gd name="connsiteY147" fmla="*/ 68262 h 3102054"/>
              <a:gd name="connsiteX148" fmla="*/ 7962901 w 12192000"/>
              <a:gd name="connsiteY148" fmla="*/ 87312 h 3102054"/>
              <a:gd name="connsiteX149" fmla="*/ 8001001 w 12192000"/>
              <a:gd name="connsiteY149" fmla="*/ 106362 h 3102054"/>
              <a:gd name="connsiteX150" fmla="*/ 8037514 w 12192000"/>
              <a:gd name="connsiteY150" fmla="*/ 125412 h 3102054"/>
              <a:gd name="connsiteX151" fmla="*/ 8078789 w 12192000"/>
              <a:gd name="connsiteY151" fmla="*/ 141287 h 3102054"/>
              <a:gd name="connsiteX152" fmla="*/ 8124826 w 12192000"/>
              <a:gd name="connsiteY152" fmla="*/ 155575 h 3102054"/>
              <a:gd name="connsiteX153" fmla="*/ 8177214 w 12192000"/>
              <a:gd name="connsiteY153" fmla="*/ 166687 h 3102054"/>
              <a:gd name="connsiteX154" fmla="*/ 8237539 w 12192000"/>
              <a:gd name="connsiteY154" fmla="*/ 174625 h 3102054"/>
              <a:gd name="connsiteX155" fmla="*/ 8305801 w 12192000"/>
              <a:gd name="connsiteY155" fmla="*/ 176212 h 3102054"/>
              <a:gd name="connsiteX156" fmla="*/ 8374064 w 12192000"/>
              <a:gd name="connsiteY156" fmla="*/ 174625 h 3102054"/>
              <a:gd name="connsiteX157" fmla="*/ 8434388 w 12192000"/>
              <a:gd name="connsiteY157" fmla="*/ 166687 h 3102054"/>
              <a:gd name="connsiteX158" fmla="*/ 8486776 w 12192000"/>
              <a:gd name="connsiteY158" fmla="*/ 155575 h 3102054"/>
              <a:gd name="connsiteX159" fmla="*/ 8532814 w 12192000"/>
              <a:gd name="connsiteY159" fmla="*/ 141287 h 3102054"/>
              <a:gd name="connsiteX160" fmla="*/ 8574088 w 12192000"/>
              <a:gd name="connsiteY160" fmla="*/ 125412 h 3102054"/>
              <a:gd name="connsiteX161" fmla="*/ 8610600 w 12192000"/>
              <a:gd name="connsiteY161" fmla="*/ 106362 h 3102054"/>
              <a:gd name="connsiteX162" fmla="*/ 8648700 w 12192000"/>
              <a:gd name="connsiteY162" fmla="*/ 87312 h 3102054"/>
              <a:gd name="connsiteX163" fmla="*/ 8686800 w 12192000"/>
              <a:gd name="connsiteY163" fmla="*/ 68262 h 3102054"/>
              <a:gd name="connsiteX164" fmla="*/ 8723314 w 12192000"/>
              <a:gd name="connsiteY164" fmla="*/ 52387 h 3102054"/>
              <a:gd name="connsiteX165" fmla="*/ 8764588 w 12192000"/>
              <a:gd name="connsiteY165" fmla="*/ 36512 h 3102054"/>
              <a:gd name="connsiteX166" fmla="*/ 8810626 w 12192000"/>
              <a:gd name="connsiteY166" fmla="*/ 20637 h 3102054"/>
              <a:gd name="connsiteX167" fmla="*/ 8863014 w 12192000"/>
              <a:gd name="connsiteY167" fmla="*/ 9525 h 3102054"/>
              <a:gd name="connsiteX168" fmla="*/ 8923338 w 12192000"/>
              <a:gd name="connsiteY168" fmla="*/ 3175 h 3102054"/>
              <a:gd name="connsiteX169" fmla="*/ 8990014 w 12192000"/>
              <a:gd name="connsiteY169" fmla="*/ 0 h 3102054"/>
              <a:gd name="connsiteX170" fmla="*/ 9059864 w 12192000"/>
              <a:gd name="connsiteY170" fmla="*/ 3175 h 3102054"/>
              <a:gd name="connsiteX171" fmla="*/ 9120188 w 12192000"/>
              <a:gd name="connsiteY171" fmla="*/ 9525 h 3102054"/>
              <a:gd name="connsiteX172" fmla="*/ 9172576 w 12192000"/>
              <a:gd name="connsiteY172" fmla="*/ 20637 h 3102054"/>
              <a:gd name="connsiteX173" fmla="*/ 9218614 w 12192000"/>
              <a:gd name="connsiteY173" fmla="*/ 36512 h 3102054"/>
              <a:gd name="connsiteX174" fmla="*/ 9259888 w 12192000"/>
              <a:gd name="connsiteY174" fmla="*/ 52387 h 3102054"/>
              <a:gd name="connsiteX175" fmla="*/ 9296400 w 12192000"/>
              <a:gd name="connsiteY175" fmla="*/ 68262 h 3102054"/>
              <a:gd name="connsiteX176" fmla="*/ 9334500 w 12192000"/>
              <a:gd name="connsiteY176" fmla="*/ 87312 h 3102054"/>
              <a:gd name="connsiteX177" fmla="*/ 9372600 w 12192000"/>
              <a:gd name="connsiteY177" fmla="*/ 106362 h 3102054"/>
              <a:gd name="connsiteX178" fmla="*/ 9409114 w 12192000"/>
              <a:gd name="connsiteY178" fmla="*/ 125412 h 3102054"/>
              <a:gd name="connsiteX179" fmla="*/ 9450388 w 12192000"/>
              <a:gd name="connsiteY179" fmla="*/ 141287 h 3102054"/>
              <a:gd name="connsiteX180" fmla="*/ 9496426 w 12192000"/>
              <a:gd name="connsiteY180" fmla="*/ 155575 h 3102054"/>
              <a:gd name="connsiteX181" fmla="*/ 9548814 w 12192000"/>
              <a:gd name="connsiteY181" fmla="*/ 166687 h 3102054"/>
              <a:gd name="connsiteX182" fmla="*/ 9609138 w 12192000"/>
              <a:gd name="connsiteY182" fmla="*/ 174625 h 3102054"/>
              <a:gd name="connsiteX183" fmla="*/ 9677400 w 12192000"/>
              <a:gd name="connsiteY183" fmla="*/ 176212 h 3102054"/>
              <a:gd name="connsiteX184" fmla="*/ 9745664 w 12192000"/>
              <a:gd name="connsiteY184" fmla="*/ 174625 h 3102054"/>
              <a:gd name="connsiteX185" fmla="*/ 9805988 w 12192000"/>
              <a:gd name="connsiteY185" fmla="*/ 166687 h 3102054"/>
              <a:gd name="connsiteX186" fmla="*/ 9858376 w 12192000"/>
              <a:gd name="connsiteY186" fmla="*/ 155575 h 3102054"/>
              <a:gd name="connsiteX187" fmla="*/ 9904414 w 12192000"/>
              <a:gd name="connsiteY187" fmla="*/ 141287 h 3102054"/>
              <a:gd name="connsiteX188" fmla="*/ 9945688 w 12192000"/>
              <a:gd name="connsiteY188" fmla="*/ 125412 h 3102054"/>
              <a:gd name="connsiteX189" fmla="*/ 9982200 w 12192000"/>
              <a:gd name="connsiteY189" fmla="*/ 106362 h 3102054"/>
              <a:gd name="connsiteX190" fmla="*/ 10058400 w 12192000"/>
              <a:gd name="connsiteY190" fmla="*/ 68262 h 3102054"/>
              <a:gd name="connsiteX191" fmla="*/ 10094914 w 12192000"/>
              <a:gd name="connsiteY191" fmla="*/ 52387 h 3102054"/>
              <a:gd name="connsiteX192" fmla="*/ 10136188 w 12192000"/>
              <a:gd name="connsiteY192" fmla="*/ 36512 h 3102054"/>
              <a:gd name="connsiteX193" fmla="*/ 10182226 w 12192000"/>
              <a:gd name="connsiteY193" fmla="*/ 20637 h 3102054"/>
              <a:gd name="connsiteX194" fmla="*/ 10234614 w 12192000"/>
              <a:gd name="connsiteY194" fmla="*/ 9525 h 3102054"/>
              <a:gd name="connsiteX195" fmla="*/ 10294938 w 12192000"/>
              <a:gd name="connsiteY195" fmla="*/ 3175 h 3102054"/>
              <a:gd name="connsiteX196" fmla="*/ 10363200 w 12192000"/>
              <a:gd name="connsiteY196" fmla="*/ 0 h 3102054"/>
              <a:gd name="connsiteX197" fmla="*/ 10431464 w 12192000"/>
              <a:gd name="connsiteY197" fmla="*/ 3175 h 3102054"/>
              <a:gd name="connsiteX198" fmla="*/ 10491788 w 12192000"/>
              <a:gd name="connsiteY198" fmla="*/ 9525 h 3102054"/>
              <a:gd name="connsiteX199" fmla="*/ 10544176 w 12192000"/>
              <a:gd name="connsiteY199" fmla="*/ 20637 h 3102054"/>
              <a:gd name="connsiteX200" fmla="*/ 10590214 w 12192000"/>
              <a:gd name="connsiteY200" fmla="*/ 36512 h 3102054"/>
              <a:gd name="connsiteX201" fmla="*/ 10631488 w 12192000"/>
              <a:gd name="connsiteY201" fmla="*/ 52387 h 3102054"/>
              <a:gd name="connsiteX202" fmla="*/ 10668000 w 12192000"/>
              <a:gd name="connsiteY202" fmla="*/ 68262 h 3102054"/>
              <a:gd name="connsiteX203" fmla="*/ 10706100 w 12192000"/>
              <a:gd name="connsiteY203" fmla="*/ 87312 h 3102054"/>
              <a:gd name="connsiteX204" fmla="*/ 10744200 w 12192000"/>
              <a:gd name="connsiteY204" fmla="*/ 106362 h 3102054"/>
              <a:gd name="connsiteX205" fmla="*/ 10780714 w 12192000"/>
              <a:gd name="connsiteY205" fmla="*/ 125412 h 3102054"/>
              <a:gd name="connsiteX206" fmla="*/ 10821988 w 12192000"/>
              <a:gd name="connsiteY206" fmla="*/ 141287 h 3102054"/>
              <a:gd name="connsiteX207" fmla="*/ 10868026 w 12192000"/>
              <a:gd name="connsiteY207" fmla="*/ 155575 h 3102054"/>
              <a:gd name="connsiteX208" fmla="*/ 10920414 w 12192000"/>
              <a:gd name="connsiteY208" fmla="*/ 166687 h 3102054"/>
              <a:gd name="connsiteX209" fmla="*/ 10980738 w 12192000"/>
              <a:gd name="connsiteY209" fmla="*/ 174625 h 3102054"/>
              <a:gd name="connsiteX210" fmla="*/ 11049000 w 12192000"/>
              <a:gd name="connsiteY210" fmla="*/ 176212 h 3102054"/>
              <a:gd name="connsiteX211" fmla="*/ 11117264 w 12192000"/>
              <a:gd name="connsiteY211" fmla="*/ 174625 h 3102054"/>
              <a:gd name="connsiteX212" fmla="*/ 11177588 w 12192000"/>
              <a:gd name="connsiteY212" fmla="*/ 166687 h 3102054"/>
              <a:gd name="connsiteX213" fmla="*/ 11229976 w 12192000"/>
              <a:gd name="connsiteY213" fmla="*/ 155575 h 3102054"/>
              <a:gd name="connsiteX214" fmla="*/ 11276014 w 12192000"/>
              <a:gd name="connsiteY214" fmla="*/ 141287 h 3102054"/>
              <a:gd name="connsiteX215" fmla="*/ 11317288 w 12192000"/>
              <a:gd name="connsiteY215" fmla="*/ 125412 h 3102054"/>
              <a:gd name="connsiteX216" fmla="*/ 11353800 w 12192000"/>
              <a:gd name="connsiteY216" fmla="*/ 106362 h 3102054"/>
              <a:gd name="connsiteX217" fmla="*/ 11391900 w 12192000"/>
              <a:gd name="connsiteY217" fmla="*/ 87312 h 3102054"/>
              <a:gd name="connsiteX218" fmla="*/ 11430000 w 12192000"/>
              <a:gd name="connsiteY218" fmla="*/ 68263 h 3102054"/>
              <a:gd name="connsiteX219" fmla="*/ 11466514 w 12192000"/>
              <a:gd name="connsiteY219" fmla="*/ 52388 h 3102054"/>
              <a:gd name="connsiteX220" fmla="*/ 11507788 w 12192000"/>
              <a:gd name="connsiteY220" fmla="*/ 36513 h 3102054"/>
              <a:gd name="connsiteX221" fmla="*/ 11553826 w 12192000"/>
              <a:gd name="connsiteY221" fmla="*/ 20638 h 3102054"/>
              <a:gd name="connsiteX222" fmla="*/ 11606214 w 12192000"/>
              <a:gd name="connsiteY222" fmla="*/ 9525 h 3102054"/>
              <a:gd name="connsiteX223" fmla="*/ 11666538 w 12192000"/>
              <a:gd name="connsiteY223" fmla="*/ 3175 h 3102054"/>
              <a:gd name="connsiteX224" fmla="*/ 11734800 w 12192000"/>
              <a:gd name="connsiteY224" fmla="*/ 0 h 3102054"/>
              <a:gd name="connsiteX225" fmla="*/ 11803064 w 12192000"/>
              <a:gd name="connsiteY225" fmla="*/ 3175 h 3102054"/>
              <a:gd name="connsiteX226" fmla="*/ 11863388 w 12192000"/>
              <a:gd name="connsiteY226" fmla="*/ 9525 h 3102054"/>
              <a:gd name="connsiteX227" fmla="*/ 11915776 w 12192000"/>
              <a:gd name="connsiteY227" fmla="*/ 20638 h 3102054"/>
              <a:gd name="connsiteX228" fmla="*/ 11961814 w 12192000"/>
              <a:gd name="connsiteY228" fmla="*/ 36513 h 3102054"/>
              <a:gd name="connsiteX229" fmla="*/ 12003088 w 12192000"/>
              <a:gd name="connsiteY229" fmla="*/ 52388 h 3102054"/>
              <a:gd name="connsiteX230" fmla="*/ 12039600 w 12192000"/>
              <a:gd name="connsiteY230" fmla="*/ 68263 h 3102054"/>
              <a:gd name="connsiteX231" fmla="*/ 12077700 w 12192000"/>
              <a:gd name="connsiteY231" fmla="*/ 87313 h 3102054"/>
              <a:gd name="connsiteX232" fmla="*/ 12115800 w 12192000"/>
              <a:gd name="connsiteY232" fmla="*/ 106363 h 3102054"/>
              <a:gd name="connsiteX233" fmla="*/ 12152314 w 12192000"/>
              <a:gd name="connsiteY233" fmla="*/ 125413 h 3102054"/>
              <a:gd name="connsiteX234" fmla="*/ 12192000 w 12192000"/>
              <a:gd name="connsiteY234" fmla="*/ 140677 h 3102054"/>
              <a:gd name="connsiteX235" fmla="*/ 12192000 w 12192000"/>
              <a:gd name="connsiteY235" fmla="*/ 885826 h 3102054"/>
              <a:gd name="connsiteX236" fmla="*/ 12191999 w 12192000"/>
              <a:gd name="connsiteY236" fmla="*/ 885826 h 3102054"/>
              <a:gd name="connsiteX237" fmla="*/ 12191999 w 12192000"/>
              <a:gd name="connsiteY237" fmla="*/ 3102054 h 3102054"/>
              <a:gd name="connsiteX238" fmla="*/ 0 w 12192000"/>
              <a:gd name="connsiteY238" fmla="*/ 3102054 h 3102054"/>
              <a:gd name="connsiteX239" fmla="*/ 0 w 12192000"/>
              <a:gd name="connsiteY239" fmla="*/ 638254 h 3102054"/>
              <a:gd name="connsiteX240" fmla="*/ 1 w 12192000"/>
              <a:gd name="connsiteY240" fmla="*/ 638254 h 3102054"/>
              <a:gd name="connsiteX241" fmla="*/ 1 w 12192000"/>
              <a:gd name="connsiteY241" fmla="*/ 176212 h 3102054"/>
              <a:gd name="connsiteX242" fmla="*/ 68264 w 12192000"/>
              <a:gd name="connsiteY242" fmla="*/ 174625 h 3102054"/>
              <a:gd name="connsiteX243" fmla="*/ 128589 w 12192000"/>
              <a:gd name="connsiteY243" fmla="*/ 166687 h 3102054"/>
              <a:gd name="connsiteX244" fmla="*/ 180976 w 12192000"/>
              <a:gd name="connsiteY244" fmla="*/ 155575 h 3102054"/>
              <a:gd name="connsiteX245" fmla="*/ 227014 w 12192000"/>
              <a:gd name="connsiteY245" fmla="*/ 141287 h 3102054"/>
              <a:gd name="connsiteX246" fmla="*/ 268289 w 12192000"/>
              <a:gd name="connsiteY246" fmla="*/ 125412 h 3102054"/>
              <a:gd name="connsiteX247" fmla="*/ 304801 w 12192000"/>
              <a:gd name="connsiteY247" fmla="*/ 106362 h 3102054"/>
              <a:gd name="connsiteX248" fmla="*/ 342901 w 12192000"/>
              <a:gd name="connsiteY248" fmla="*/ 87312 h 3102054"/>
              <a:gd name="connsiteX249" fmla="*/ 381001 w 12192000"/>
              <a:gd name="connsiteY249" fmla="*/ 68262 h 3102054"/>
              <a:gd name="connsiteX250" fmla="*/ 417514 w 12192000"/>
              <a:gd name="connsiteY250" fmla="*/ 52387 h 3102054"/>
              <a:gd name="connsiteX251" fmla="*/ 458789 w 12192000"/>
              <a:gd name="connsiteY251" fmla="*/ 36512 h 3102054"/>
              <a:gd name="connsiteX252" fmla="*/ 504826 w 12192000"/>
              <a:gd name="connsiteY252" fmla="*/ 20637 h 3102054"/>
              <a:gd name="connsiteX253" fmla="*/ 557214 w 12192000"/>
              <a:gd name="connsiteY253" fmla="*/ 9525 h 3102054"/>
              <a:gd name="connsiteX254" fmla="*/ 617539 w 12192000"/>
              <a:gd name="connsiteY254" fmla="*/ 3175 h 310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2000" h="3102054">
                <a:moveTo>
                  <a:pt x="685801" y="0"/>
                </a:moveTo>
                <a:lnTo>
                  <a:pt x="754064" y="3175"/>
                </a:lnTo>
                <a:lnTo>
                  <a:pt x="814389" y="9525"/>
                </a:lnTo>
                <a:lnTo>
                  <a:pt x="866776" y="20637"/>
                </a:lnTo>
                <a:lnTo>
                  <a:pt x="912814" y="36512"/>
                </a:lnTo>
                <a:lnTo>
                  <a:pt x="954089" y="52387"/>
                </a:lnTo>
                <a:lnTo>
                  <a:pt x="990601" y="68262"/>
                </a:lnTo>
                <a:lnTo>
                  <a:pt x="1028701" y="87312"/>
                </a:lnTo>
                <a:lnTo>
                  <a:pt x="1066801" y="106362"/>
                </a:lnTo>
                <a:lnTo>
                  <a:pt x="1103314" y="125412"/>
                </a:lnTo>
                <a:lnTo>
                  <a:pt x="1144589" y="141287"/>
                </a:lnTo>
                <a:lnTo>
                  <a:pt x="1190626" y="155575"/>
                </a:lnTo>
                <a:lnTo>
                  <a:pt x="1243014" y="166687"/>
                </a:lnTo>
                <a:lnTo>
                  <a:pt x="1303339" y="174625"/>
                </a:lnTo>
                <a:lnTo>
                  <a:pt x="1371601" y="176212"/>
                </a:lnTo>
                <a:lnTo>
                  <a:pt x="1439864" y="174625"/>
                </a:lnTo>
                <a:lnTo>
                  <a:pt x="1500189" y="166687"/>
                </a:lnTo>
                <a:lnTo>
                  <a:pt x="1552576" y="155575"/>
                </a:lnTo>
                <a:lnTo>
                  <a:pt x="1598614" y="141287"/>
                </a:lnTo>
                <a:lnTo>
                  <a:pt x="1639889" y="125412"/>
                </a:lnTo>
                <a:lnTo>
                  <a:pt x="1676401" y="106362"/>
                </a:lnTo>
                <a:lnTo>
                  <a:pt x="1714501" y="87312"/>
                </a:lnTo>
                <a:lnTo>
                  <a:pt x="1752601" y="68262"/>
                </a:lnTo>
                <a:lnTo>
                  <a:pt x="1789114" y="52387"/>
                </a:lnTo>
                <a:lnTo>
                  <a:pt x="1830389" y="36512"/>
                </a:lnTo>
                <a:lnTo>
                  <a:pt x="1876426" y="20637"/>
                </a:lnTo>
                <a:lnTo>
                  <a:pt x="1928814" y="9525"/>
                </a:lnTo>
                <a:lnTo>
                  <a:pt x="1989139" y="3175"/>
                </a:lnTo>
                <a:lnTo>
                  <a:pt x="2057401" y="0"/>
                </a:lnTo>
                <a:lnTo>
                  <a:pt x="2125664" y="3175"/>
                </a:lnTo>
                <a:lnTo>
                  <a:pt x="2185989" y="9525"/>
                </a:lnTo>
                <a:lnTo>
                  <a:pt x="2238376" y="20637"/>
                </a:lnTo>
                <a:lnTo>
                  <a:pt x="2284414" y="36512"/>
                </a:lnTo>
                <a:lnTo>
                  <a:pt x="2325688" y="52387"/>
                </a:lnTo>
                <a:lnTo>
                  <a:pt x="2362201" y="68262"/>
                </a:lnTo>
                <a:lnTo>
                  <a:pt x="2400301" y="87312"/>
                </a:lnTo>
                <a:lnTo>
                  <a:pt x="2438401" y="106362"/>
                </a:lnTo>
                <a:lnTo>
                  <a:pt x="2474913" y="125412"/>
                </a:lnTo>
                <a:lnTo>
                  <a:pt x="2516188" y="141287"/>
                </a:lnTo>
                <a:lnTo>
                  <a:pt x="2562226" y="155575"/>
                </a:lnTo>
                <a:lnTo>
                  <a:pt x="2614614" y="166687"/>
                </a:lnTo>
                <a:lnTo>
                  <a:pt x="2674938" y="174625"/>
                </a:lnTo>
                <a:lnTo>
                  <a:pt x="2743201" y="176212"/>
                </a:lnTo>
                <a:lnTo>
                  <a:pt x="2811464" y="174625"/>
                </a:lnTo>
                <a:lnTo>
                  <a:pt x="2871789" y="166687"/>
                </a:lnTo>
                <a:lnTo>
                  <a:pt x="2924176" y="155575"/>
                </a:lnTo>
                <a:lnTo>
                  <a:pt x="2970214" y="141287"/>
                </a:lnTo>
                <a:lnTo>
                  <a:pt x="3011489" y="125412"/>
                </a:lnTo>
                <a:lnTo>
                  <a:pt x="3048001" y="106362"/>
                </a:lnTo>
                <a:lnTo>
                  <a:pt x="3086101" y="87312"/>
                </a:lnTo>
                <a:lnTo>
                  <a:pt x="3124201" y="68262"/>
                </a:lnTo>
                <a:lnTo>
                  <a:pt x="3160714" y="52387"/>
                </a:lnTo>
                <a:lnTo>
                  <a:pt x="3201989" y="36512"/>
                </a:lnTo>
                <a:lnTo>
                  <a:pt x="3248026" y="20637"/>
                </a:lnTo>
                <a:lnTo>
                  <a:pt x="3300414" y="9525"/>
                </a:lnTo>
                <a:lnTo>
                  <a:pt x="3360739" y="3175"/>
                </a:lnTo>
                <a:lnTo>
                  <a:pt x="3427414" y="0"/>
                </a:lnTo>
                <a:lnTo>
                  <a:pt x="3497264" y="3175"/>
                </a:lnTo>
                <a:lnTo>
                  <a:pt x="3557589" y="9525"/>
                </a:lnTo>
                <a:lnTo>
                  <a:pt x="3609976" y="20637"/>
                </a:lnTo>
                <a:lnTo>
                  <a:pt x="3656014" y="36512"/>
                </a:lnTo>
                <a:lnTo>
                  <a:pt x="3697288" y="52387"/>
                </a:lnTo>
                <a:lnTo>
                  <a:pt x="3733801" y="68262"/>
                </a:lnTo>
                <a:lnTo>
                  <a:pt x="3771901" y="87312"/>
                </a:lnTo>
                <a:lnTo>
                  <a:pt x="3810001" y="106362"/>
                </a:lnTo>
                <a:lnTo>
                  <a:pt x="3846514" y="125412"/>
                </a:lnTo>
                <a:lnTo>
                  <a:pt x="3887789" y="141287"/>
                </a:lnTo>
                <a:lnTo>
                  <a:pt x="3933826" y="155575"/>
                </a:lnTo>
                <a:lnTo>
                  <a:pt x="3986214" y="166687"/>
                </a:lnTo>
                <a:lnTo>
                  <a:pt x="4046539" y="174625"/>
                </a:lnTo>
                <a:lnTo>
                  <a:pt x="4114801" y="176212"/>
                </a:lnTo>
                <a:lnTo>
                  <a:pt x="4183064" y="174625"/>
                </a:lnTo>
                <a:lnTo>
                  <a:pt x="4243388" y="166687"/>
                </a:lnTo>
                <a:lnTo>
                  <a:pt x="4295776" y="155575"/>
                </a:lnTo>
                <a:lnTo>
                  <a:pt x="4341813" y="141287"/>
                </a:lnTo>
                <a:lnTo>
                  <a:pt x="4383088" y="125412"/>
                </a:lnTo>
                <a:lnTo>
                  <a:pt x="4419601" y="106362"/>
                </a:lnTo>
                <a:lnTo>
                  <a:pt x="4495801" y="68262"/>
                </a:lnTo>
                <a:lnTo>
                  <a:pt x="4532314" y="52387"/>
                </a:lnTo>
                <a:lnTo>
                  <a:pt x="4573588" y="36512"/>
                </a:lnTo>
                <a:lnTo>
                  <a:pt x="4619626" y="20637"/>
                </a:lnTo>
                <a:lnTo>
                  <a:pt x="4672013" y="9525"/>
                </a:lnTo>
                <a:lnTo>
                  <a:pt x="4732338" y="3175"/>
                </a:lnTo>
                <a:lnTo>
                  <a:pt x="4800601" y="0"/>
                </a:lnTo>
                <a:lnTo>
                  <a:pt x="4868864" y="3175"/>
                </a:lnTo>
                <a:lnTo>
                  <a:pt x="4929188" y="9525"/>
                </a:lnTo>
                <a:lnTo>
                  <a:pt x="4981576" y="20637"/>
                </a:lnTo>
                <a:lnTo>
                  <a:pt x="5027614" y="36512"/>
                </a:lnTo>
                <a:lnTo>
                  <a:pt x="5068889" y="52387"/>
                </a:lnTo>
                <a:lnTo>
                  <a:pt x="5105402" y="68262"/>
                </a:lnTo>
                <a:lnTo>
                  <a:pt x="5143502" y="87312"/>
                </a:lnTo>
                <a:lnTo>
                  <a:pt x="5181601" y="106362"/>
                </a:lnTo>
                <a:lnTo>
                  <a:pt x="5218115" y="125412"/>
                </a:lnTo>
                <a:lnTo>
                  <a:pt x="5259388" y="141287"/>
                </a:lnTo>
                <a:lnTo>
                  <a:pt x="5305426" y="155575"/>
                </a:lnTo>
                <a:lnTo>
                  <a:pt x="5357813" y="166687"/>
                </a:lnTo>
                <a:lnTo>
                  <a:pt x="5418139" y="174625"/>
                </a:lnTo>
                <a:lnTo>
                  <a:pt x="5486401" y="176212"/>
                </a:lnTo>
                <a:lnTo>
                  <a:pt x="5554663" y="174625"/>
                </a:lnTo>
                <a:lnTo>
                  <a:pt x="5614989" y="166687"/>
                </a:lnTo>
                <a:lnTo>
                  <a:pt x="5667376" y="155575"/>
                </a:lnTo>
                <a:lnTo>
                  <a:pt x="5713414" y="141287"/>
                </a:lnTo>
                <a:lnTo>
                  <a:pt x="5754689" y="125412"/>
                </a:lnTo>
                <a:lnTo>
                  <a:pt x="5791202" y="106362"/>
                </a:lnTo>
                <a:lnTo>
                  <a:pt x="5829302" y="87312"/>
                </a:lnTo>
                <a:lnTo>
                  <a:pt x="5867402" y="68262"/>
                </a:lnTo>
                <a:lnTo>
                  <a:pt x="5903915" y="52387"/>
                </a:lnTo>
                <a:lnTo>
                  <a:pt x="5945189" y="36512"/>
                </a:lnTo>
                <a:lnTo>
                  <a:pt x="5991226" y="20637"/>
                </a:lnTo>
                <a:lnTo>
                  <a:pt x="6043614" y="9525"/>
                </a:lnTo>
                <a:lnTo>
                  <a:pt x="6103939" y="3175"/>
                </a:lnTo>
                <a:lnTo>
                  <a:pt x="6172201" y="0"/>
                </a:lnTo>
                <a:lnTo>
                  <a:pt x="6210301" y="1772"/>
                </a:lnTo>
                <a:lnTo>
                  <a:pt x="6248401" y="0"/>
                </a:lnTo>
                <a:lnTo>
                  <a:pt x="6316664" y="3175"/>
                </a:lnTo>
                <a:lnTo>
                  <a:pt x="6376989" y="9525"/>
                </a:lnTo>
                <a:lnTo>
                  <a:pt x="6429376" y="20637"/>
                </a:lnTo>
                <a:lnTo>
                  <a:pt x="6475414" y="36512"/>
                </a:lnTo>
                <a:lnTo>
                  <a:pt x="6516689" y="52387"/>
                </a:lnTo>
                <a:lnTo>
                  <a:pt x="6553202" y="68262"/>
                </a:lnTo>
                <a:lnTo>
                  <a:pt x="6591302" y="87312"/>
                </a:lnTo>
                <a:lnTo>
                  <a:pt x="6629401" y="106362"/>
                </a:lnTo>
                <a:lnTo>
                  <a:pt x="6665915" y="125412"/>
                </a:lnTo>
                <a:lnTo>
                  <a:pt x="6707189" y="141287"/>
                </a:lnTo>
                <a:lnTo>
                  <a:pt x="6753226" y="155575"/>
                </a:lnTo>
                <a:lnTo>
                  <a:pt x="6805614" y="166687"/>
                </a:lnTo>
                <a:lnTo>
                  <a:pt x="6865939" y="174625"/>
                </a:lnTo>
                <a:lnTo>
                  <a:pt x="6934201" y="176212"/>
                </a:lnTo>
                <a:lnTo>
                  <a:pt x="7002464" y="174625"/>
                </a:lnTo>
                <a:lnTo>
                  <a:pt x="7062789" y="166687"/>
                </a:lnTo>
                <a:lnTo>
                  <a:pt x="7115176" y="155575"/>
                </a:lnTo>
                <a:lnTo>
                  <a:pt x="7161214" y="141287"/>
                </a:lnTo>
                <a:lnTo>
                  <a:pt x="7202489" y="125412"/>
                </a:lnTo>
                <a:lnTo>
                  <a:pt x="7239001" y="106362"/>
                </a:lnTo>
                <a:lnTo>
                  <a:pt x="7277101" y="87312"/>
                </a:lnTo>
                <a:lnTo>
                  <a:pt x="7315201" y="68262"/>
                </a:lnTo>
                <a:lnTo>
                  <a:pt x="7351714" y="52387"/>
                </a:lnTo>
                <a:lnTo>
                  <a:pt x="7392989" y="36512"/>
                </a:lnTo>
                <a:lnTo>
                  <a:pt x="7439026" y="20637"/>
                </a:lnTo>
                <a:lnTo>
                  <a:pt x="7491414" y="9525"/>
                </a:lnTo>
                <a:lnTo>
                  <a:pt x="7551739" y="3175"/>
                </a:lnTo>
                <a:lnTo>
                  <a:pt x="7620001" y="0"/>
                </a:lnTo>
                <a:lnTo>
                  <a:pt x="7688264" y="3175"/>
                </a:lnTo>
                <a:lnTo>
                  <a:pt x="7748589" y="9525"/>
                </a:lnTo>
                <a:lnTo>
                  <a:pt x="7800976" y="20637"/>
                </a:lnTo>
                <a:lnTo>
                  <a:pt x="7847014" y="36512"/>
                </a:lnTo>
                <a:lnTo>
                  <a:pt x="7888289" y="52387"/>
                </a:lnTo>
                <a:lnTo>
                  <a:pt x="7924801" y="68262"/>
                </a:lnTo>
                <a:lnTo>
                  <a:pt x="7962901" y="87312"/>
                </a:lnTo>
                <a:lnTo>
                  <a:pt x="8001001" y="106362"/>
                </a:lnTo>
                <a:lnTo>
                  <a:pt x="8037514" y="125412"/>
                </a:lnTo>
                <a:lnTo>
                  <a:pt x="8078789" y="141287"/>
                </a:lnTo>
                <a:lnTo>
                  <a:pt x="8124826" y="155575"/>
                </a:lnTo>
                <a:lnTo>
                  <a:pt x="8177214" y="166687"/>
                </a:lnTo>
                <a:lnTo>
                  <a:pt x="8237539" y="174625"/>
                </a:lnTo>
                <a:lnTo>
                  <a:pt x="8305801" y="176212"/>
                </a:lnTo>
                <a:lnTo>
                  <a:pt x="8374064" y="174625"/>
                </a:lnTo>
                <a:lnTo>
                  <a:pt x="8434388" y="166687"/>
                </a:lnTo>
                <a:lnTo>
                  <a:pt x="8486776" y="155575"/>
                </a:lnTo>
                <a:lnTo>
                  <a:pt x="8532814" y="141287"/>
                </a:lnTo>
                <a:lnTo>
                  <a:pt x="8574088" y="125412"/>
                </a:lnTo>
                <a:lnTo>
                  <a:pt x="8610600" y="106362"/>
                </a:lnTo>
                <a:lnTo>
                  <a:pt x="8648700" y="87312"/>
                </a:lnTo>
                <a:lnTo>
                  <a:pt x="8686800" y="68262"/>
                </a:lnTo>
                <a:lnTo>
                  <a:pt x="8723314" y="52387"/>
                </a:lnTo>
                <a:lnTo>
                  <a:pt x="8764588" y="36512"/>
                </a:lnTo>
                <a:lnTo>
                  <a:pt x="8810626" y="20637"/>
                </a:lnTo>
                <a:lnTo>
                  <a:pt x="8863014" y="9525"/>
                </a:lnTo>
                <a:lnTo>
                  <a:pt x="8923338" y="3175"/>
                </a:lnTo>
                <a:lnTo>
                  <a:pt x="8990014" y="0"/>
                </a:lnTo>
                <a:lnTo>
                  <a:pt x="9059864" y="3175"/>
                </a:lnTo>
                <a:lnTo>
                  <a:pt x="9120188" y="9525"/>
                </a:lnTo>
                <a:lnTo>
                  <a:pt x="9172576" y="20637"/>
                </a:lnTo>
                <a:lnTo>
                  <a:pt x="9218614" y="36512"/>
                </a:lnTo>
                <a:lnTo>
                  <a:pt x="9259888" y="52387"/>
                </a:lnTo>
                <a:lnTo>
                  <a:pt x="9296400" y="68262"/>
                </a:lnTo>
                <a:lnTo>
                  <a:pt x="9334500" y="87312"/>
                </a:lnTo>
                <a:lnTo>
                  <a:pt x="9372600" y="106362"/>
                </a:lnTo>
                <a:lnTo>
                  <a:pt x="9409114" y="125412"/>
                </a:lnTo>
                <a:lnTo>
                  <a:pt x="9450388" y="141287"/>
                </a:lnTo>
                <a:lnTo>
                  <a:pt x="9496426" y="155575"/>
                </a:lnTo>
                <a:lnTo>
                  <a:pt x="9548814" y="166687"/>
                </a:lnTo>
                <a:lnTo>
                  <a:pt x="9609138" y="174625"/>
                </a:lnTo>
                <a:lnTo>
                  <a:pt x="9677400" y="176212"/>
                </a:lnTo>
                <a:lnTo>
                  <a:pt x="9745664" y="174625"/>
                </a:lnTo>
                <a:lnTo>
                  <a:pt x="9805988" y="166687"/>
                </a:lnTo>
                <a:lnTo>
                  <a:pt x="9858376" y="155575"/>
                </a:lnTo>
                <a:lnTo>
                  <a:pt x="9904414" y="141287"/>
                </a:lnTo>
                <a:lnTo>
                  <a:pt x="9945688" y="125412"/>
                </a:lnTo>
                <a:lnTo>
                  <a:pt x="9982200" y="106362"/>
                </a:lnTo>
                <a:lnTo>
                  <a:pt x="10058400" y="68262"/>
                </a:lnTo>
                <a:lnTo>
                  <a:pt x="10094914" y="52387"/>
                </a:lnTo>
                <a:lnTo>
                  <a:pt x="10136188" y="36512"/>
                </a:lnTo>
                <a:lnTo>
                  <a:pt x="10182226" y="20637"/>
                </a:lnTo>
                <a:lnTo>
                  <a:pt x="10234614" y="9525"/>
                </a:lnTo>
                <a:lnTo>
                  <a:pt x="10294938" y="3175"/>
                </a:lnTo>
                <a:lnTo>
                  <a:pt x="10363200" y="0"/>
                </a:lnTo>
                <a:lnTo>
                  <a:pt x="10431464" y="3175"/>
                </a:lnTo>
                <a:lnTo>
                  <a:pt x="10491788" y="9525"/>
                </a:lnTo>
                <a:lnTo>
                  <a:pt x="10544176" y="20637"/>
                </a:lnTo>
                <a:lnTo>
                  <a:pt x="10590214" y="36512"/>
                </a:lnTo>
                <a:lnTo>
                  <a:pt x="10631488" y="52387"/>
                </a:lnTo>
                <a:lnTo>
                  <a:pt x="10668000" y="68262"/>
                </a:lnTo>
                <a:lnTo>
                  <a:pt x="10706100" y="87312"/>
                </a:lnTo>
                <a:lnTo>
                  <a:pt x="10744200" y="106362"/>
                </a:lnTo>
                <a:lnTo>
                  <a:pt x="10780714" y="125412"/>
                </a:lnTo>
                <a:lnTo>
                  <a:pt x="10821988" y="141287"/>
                </a:lnTo>
                <a:lnTo>
                  <a:pt x="10868026" y="155575"/>
                </a:lnTo>
                <a:lnTo>
                  <a:pt x="10920414" y="166687"/>
                </a:lnTo>
                <a:lnTo>
                  <a:pt x="10980738" y="174625"/>
                </a:lnTo>
                <a:lnTo>
                  <a:pt x="11049000" y="176212"/>
                </a:lnTo>
                <a:lnTo>
                  <a:pt x="11117264" y="174625"/>
                </a:lnTo>
                <a:lnTo>
                  <a:pt x="11177588" y="166687"/>
                </a:lnTo>
                <a:lnTo>
                  <a:pt x="11229976" y="155575"/>
                </a:lnTo>
                <a:lnTo>
                  <a:pt x="11276014" y="141287"/>
                </a:lnTo>
                <a:lnTo>
                  <a:pt x="11317288" y="125412"/>
                </a:lnTo>
                <a:lnTo>
                  <a:pt x="11353800" y="106362"/>
                </a:lnTo>
                <a:lnTo>
                  <a:pt x="11391900" y="87312"/>
                </a:lnTo>
                <a:lnTo>
                  <a:pt x="11430000" y="68263"/>
                </a:lnTo>
                <a:lnTo>
                  <a:pt x="11466514" y="52388"/>
                </a:lnTo>
                <a:lnTo>
                  <a:pt x="11507788" y="36513"/>
                </a:lnTo>
                <a:lnTo>
                  <a:pt x="11553826" y="20638"/>
                </a:lnTo>
                <a:lnTo>
                  <a:pt x="11606214" y="9525"/>
                </a:lnTo>
                <a:lnTo>
                  <a:pt x="11666538" y="3175"/>
                </a:lnTo>
                <a:lnTo>
                  <a:pt x="11734800" y="0"/>
                </a:lnTo>
                <a:lnTo>
                  <a:pt x="11803064" y="3175"/>
                </a:lnTo>
                <a:lnTo>
                  <a:pt x="11863388" y="9525"/>
                </a:lnTo>
                <a:lnTo>
                  <a:pt x="11915776" y="20638"/>
                </a:lnTo>
                <a:lnTo>
                  <a:pt x="11961814" y="36513"/>
                </a:lnTo>
                <a:lnTo>
                  <a:pt x="12003088" y="52388"/>
                </a:lnTo>
                <a:lnTo>
                  <a:pt x="12039600" y="68263"/>
                </a:lnTo>
                <a:lnTo>
                  <a:pt x="12077700" y="87313"/>
                </a:lnTo>
                <a:lnTo>
                  <a:pt x="12115800" y="106363"/>
                </a:lnTo>
                <a:lnTo>
                  <a:pt x="12152314" y="125413"/>
                </a:lnTo>
                <a:lnTo>
                  <a:pt x="12192000" y="140677"/>
                </a:lnTo>
                <a:lnTo>
                  <a:pt x="12192000" y="885826"/>
                </a:lnTo>
                <a:lnTo>
                  <a:pt x="12191999" y="885826"/>
                </a:lnTo>
                <a:lnTo>
                  <a:pt x="12191999" y="3102054"/>
                </a:lnTo>
                <a:lnTo>
                  <a:pt x="0" y="3102054"/>
                </a:lnTo>
                <a:lnTo>
                  <a:pt x="0" y="638254"/>
                </a:lnTo>
                <a:lnTo>
                  <a:pt x="1" y="638254"/>
                </a:lnTo>
                <a:lnTo>
                  <a:pt x="1" y="176212"/>
                </a:lnTo>
                <a:lnTo>
                  <a:pt x="68264" y="174625"/>
                </a:lnTo>
                <a:lnTo>
                  <a:pt x="128589" y="166687"/>
                </a:lnTo>
                <a:lnTo>
                  <a:pt x="180976" y="155575"/>
                </a:lnTo>
                <a:lnTo>
                  <a:pt x="227014" y="141287"/>
                </a:lnTo>
                <a:lnTo>
                  <a:pt x="268289" y="125412"/>
                </a:lnTo>
                <a:lnTo>
                  <a:pt x="304801" y="106362"/>
                </a:lnTo>
                <a:lnTo>
                  <a:pt x="342901" y="87312"/>
                </a:lnTo>
                <a:lnTo>
                  <a:pt x="381001" y="68262"/>
                </a:lnTo>
                <a:lnTo>
                  <a:pt x="417514" y="52387"/>
                </a:lnTo>
                <a:lnTo>
                  <a:pt x="458789" y="36512"/>
                </a:lnTo>
                <a:lnTo>
                  <a:pt x="504826" y="20637"/>
                </a:lnTo>
                <a:lnTo>
                  <a:pt x="557214" y="9525"/>
                </a:lnTo>
                <a:lnTo>
                  <a:pt x="617539" y="31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AAB00-1F44-3541-A40A-85CB786B4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168" y="4292599"/>
            <a:ext cx="10681664" cy="1465771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halkduster" panose="03050602040202020205" pitchFamily="66" charset="77"/>
              </a:rPr>
              <a:t>Hummingbird Cake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C2AA9-D97E-A443-9E35-FF83D82EC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5830278"/>
            <a:ext cx="9382126" cy="102772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cs typeface="Apple Chancery" panose="03020702040506060504" pitchFamily="66" charset="-79"/>
              </a:rPr>
              <a:t>By: Stephanie Gonzalez</a:t>
            </a:r>
          </a:p>
        </p:txBody>
      </p:sp>
    </p:spTree>
    <p:extLst>
      <p:ext uri="{BB962C8B-B14F-4D97-AF65-F5344CB8AC3E}">
        <p14:creationId xmlns:p14="http://schemas.microsoft.com/office/powerpoint/2010/main" val="4170201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ke on a plate&#10;&#10;Description automatically generated with medium confidence">
            <a:extLst>
              <a:ext uri="{FF2B5EF4-FFF2-40B4-BE49-F238E27FC236}">
                <a16:creationId xmlns:a16="http://schemas.microsoft.com/office/drawing/2014/main" id="{8065F437-8BA7-6348-9D9A-A69A03D3E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" r="4070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23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E2DE6B-B32B-C942-BD08-4F4A541D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51" y="232342"/>
            <a:ext cx="6015897" cy="149213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lgerian" pitchFamily="82" charset="77"/>
              </a:rPr>
              <a:t>Doctor Bird Cake AKA Hummingbird cake 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6667-1B3F-DA43-9EE8-A5AE91598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1724475"/>
            <a:ext cx="6244497" cy="4155118"/>
          </a:xfrm>
        </p:spPr>
        <p:txBody>
          <a:bodyPr>
            <a:normAutofit/>
          </a:bodyPr>
          <a:lstStyle/>
          <a:p>
            <a:r>
              <a:rPr lang="en-US" dirty="0"/>
              <a:t>Hummingbird originated in Jamaica, in the 1960’s, where Hummingbird cake is known as Doctor Bird Cake</a:t>
            </a:r>
          </a:p>
          <a:p>
            <a:r>
              <a:rPr lang="en-US" dirty="0"/>
              <a:t>It was  named after the island’s national bird.</a:t>
            </a:r>
          </a:p>
          <a:p>
            <a:r>
              <a:rPr lang="en-US" dirty="0"/>
              <a:t>Hummingbird cake started to be known and popular in the South since the 1970’s, when L.H. Wiggin’s recipe was released out in the world</a:t>
            </a:r>
          </a:p>
          <a:p>
            <a:r>
              <a:rPr lang="en-US" dirty="0"/>
              <a:t>Hummingbird cake has been said to receive its name from hummingbirds, who only eat nectar and its yellow streaks from bananas are implicative of the bird’s plumage( birds feathers collectively.)</a:t>
            </a:r>
          </a:p>
        </p:txBody>
      </p:sp>
    </p:spTree>
    <p:extLst>
      <p:ext uri="{BB962C8B-B14F-4D97-AF65-F5344CB8AC3E}">
        <p14:creationId xmlns:p14="http://schemas.microsoft.com/office/powerpoint/2010/main" val="182150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A22E9-F756-FD4B-864F-8B24E741F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en-US" sz="4000" b="1">
                <a:latin typeface="+mn-lt"/>
              </a:rPr>
              <a:t>Recipe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69FB888-83BC-4334-8254-257025FEE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r>
              <a:rPr lang="en-US" dirty="0"/>
              <a:t>Hummingbird cake has special ingredients which include, cinnamon, vanilla extract, crushed pineapple with its juice, pecans, and cream cheese.</a:t>
            </a:r>
          </a:p>
        </p:txBody>
      </p:sp>
      <p:pic>
        <p:nvPicPr>
          <p:cNvPr id="5" name="Content Placeholder 4" descr="A cake on a plate&#10;&#10;Description automatically generated with medium confidence">
            <a:extLst>
              <a:ext uri="{FF2B5EF4-FFF2-40B4-BE49-F238E27FC236}">
                <a16:creationId xmlns:a16="http://schemas.microsoft.com/office/drawing/2014/main" id="{B7D12630-39A3-7C4F-9FC3-3E1686429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28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8126-87B7-B74C-8CBA-66C417D1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 fontScale="90000"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www.bakefromscratch.com</a:t>
            </a:r>
            <a:r>
              <a:rPr lang="en-US" sz="2000"/>
              <a:t>/origin-classic-hummingbird-cake/2/ </a:t>
            </a:r>
            <a:br>
              <a:rPr lang="en-US" sz="2000"/>
            </a:br>
            <a:br>
              <a:rPr lang="en-US" sz="2000"/>
            </a:br>
            <a:r>
              <a:rPr lang="en-US" sz="20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://www.southernliving.com/recipes/hummingbird-cake-recipe</a:t>
            </a: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C3ADCA-040E-406D-9DB8-A04A72599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923671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993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3">
            <a:extLst>
              <a:ext uri="{FF2B5EF4-FFF2-40B4-BE49-F238E27FC236}">
                <a16:creationId xmlns:a16="http://schemas.microsoft.com/office/drawing/2014/main" id="{147F209F-6E53-462B-9E97-C517C8596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8DFECEF2-5D18-4340-B6E3-685C33C3D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51223"/>
            <a:ext cx="5291666" cy="5555553"/>
          </a:xfrm>
          <a:prstGeom prst="rect">
            <a:avLst/>
          </a:prstGeom>
        </p:spPr>
      </p:pic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C2612B52-E549-1846-86B1-7686F229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889000"/>
            <a:ext cx="5291666" cy="5080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D0374A-4492-41F9-A6D5-16DA78D897CA}"/>
                  </a:ext>
                </a:extLst>
              </p14:cNvPr>
              <p14:cNvContentPartPr/>
              <p14:nvPr/>
            </p14:nvContentPartPr>
            <p14:xfrm>
              <a:off x="4425897" y="4280495"/>
              <a:ext cx="1144800" cy="70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D0374A-4492-41F9-A6D5-16DA78D897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1897" y="4172855"/>
                <a:ext cx="1252440" cy="9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412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1DF61F47-37EC-408A-BDC8-E491FB5E5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157995-9098-42A2-8E36-8BA9015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680D4D6-B06E-4316-8BBC-7A65A10AC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7BD9D0-AC85-DE44-B5C4-F0DD2D56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53287"/>
            <a:ext cx="3570562" cy="34290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endParaRPr lang="en-US" sz="3200" spc="2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72A37F-0C2F-473C-9D71-B80AEE71B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796" y="1962397"/>
            <a:ext cx="0" cy="2933206"/>
          </a:xfrm>
          <a:prstGeom prst="line">
            <a:avLst/>
          </a:prstGeom>
          <a:ln w="2222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26ED80-4392-0249-B0FB-DDC9F7E36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86863" y="1743074"/>
            <a:ext cx="857250" cy="15001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016ABB-4F5D-4BFA-9406-7CD61399B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74263" y="440267"/>
            <a:ext cx="643467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 descr="A group of cupcakes on a plate&#10;&#10;Description automatically generated with medium confidence">
            <a:extLst>
              <a:ext uri="{FF2B5EF4-FFF2-40B4-BE49-F238E27FC236}">
                <a16:creationId xmlns:a16="http://schemas.microsoft.com/office/drawing/2014/main" id="{53C45AAB-3070-164C-BF2B-25CDA786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169" y="262404"/>
            <a:ext cx="3908476" cy="5238283"/>
          </a:xfrm>
          <a:prstGeom prst="rect">
            <a:avLst/>
          </a:prstGeom>
        </p:spPr>
      </p:pic>
      <p:pic>
        <p:nvPicPr>
          <p:cNvPr id="10" name="Picture 9" descr="A picture containing cake, food, plate, slice&#10;&#10;Description automatically generated">
            <a:extLst>
              <a:ext uri="{FF2B5EF4-FFF2-40B4-BE49-F238E27FC236}">
                <a16:creationId xmlns:a16="http://schemas.microsoft.com/office/drawing/2014/main" id="{98E04027-5653-F54D-B38A-72B3AD984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2" y="545315"/>
            <a:ext cx="6463529" cy="49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7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3" name="Freeform: Shape 49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20F4D-D181-8141-8719-264FCA68E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3" y="5449151"/>
            <a:ext cx="10318417" cy="685835"/>
          </a:xfrm>
        </p:spPr>
        <p:txBody>
          <a:bodyPr anchor="b">
            <a:noAutofit/>
          </a:bodyPr>
          <a:lstStyle/>
          <a:p>
            <a:r>
              <a:rPr lang="en-US" sz="2800" dirty="0">
                <a:solidFill>
                  <a:srgbClr val="2A1A00"/>
                </a:solidFill>
              </a:rPr>
              <a:t>https://</a:t>
            </a:r>
            <a:r>
              <a:rPr lang="en-US" sz="2800" dirty="0" err="1">
                <a:solidFill>
                  <a:srgbClr val="2A1A00"/>
                </a:solidFill>
              </a:rPr>
              <a:t>www.youtube.com</a:t>
            </a:r>
            <a:r>
              <a:rPr lang="en-US" sz="2800" dirty="0">
                <a:solidFill>
                  <a:srgbClr val="2A1A00"/>
                </a:solidFill>
              </a:rPr>
              <a:t>/</a:t>
            </a:r>
            <a:r>
              <a:rPr lang="en-US" sz="2800" dirty="0" err="1">
                <a:solidFill>
                  <a:srgbClr val="2A1A00"/>
                </a:solidFill>
              </a:rPr>
              <a:t>watch?v</a:t>
            </a:r>
            <a:r>
              <a:rPr lang="en-US" sz="2800" dirty="0">
                <a:solidFill>
                  <a:srgbClr val="2A1A00"/>
                </a:solidFill>
              </a:rPr>
              <a:t>=W7ISgHCh0-w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4D29-F1EF-3B46-8A05-EEA5B41B7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8829" y="6214534"/>
            <a:ext cx="10408112" cy="643466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https://</a:t>
            </a:r>
            <a:r>
              <a:rPr lang="en-US" sz="1200" dirty="0" err="1">
                <a:solidFill>
                  <a:srgbClr val="FFFFFF"/>
                </a:solidFill>
              </a:rPr>
              <a:t>www.youtube.com</a:t>
            </a:r>
            <a:r>
              <a:rPr lang="en-US" sz="1200" dirty="0">
                <a:solidFill>
                  <a:srgbClr val="FFFFFF"/>
                </a:solidFill>
              </a:rPr>
              <a:t>/</a:t>
            </a:r>
            <a:r>
              <a:rPr lang="en-US" sz="1200" dirty="0" err="1">
                <a:solidFill>
                  <a:srgbClr val="FFFFFF"/>
                </a:solidFill>
              </a:rPr>
              <a:t>watch?v</a:t>
            </a:r>
            <a:r>
              <a:rPr lang="en-US" sz="1200" dirty="0">
                <a:solidFill>
                  <a:srgbClr val="FFFFFF"/>
                </a:solidFill>
              </a:rPr>
              <a:t>=W7ISgHCh0-w</a:t>
            </a:r>
          </a:p>
        </p:txBody>
      </p:sp>
      <p:pic>
        <p:nvPicPr>
          <p:cNvPr id="5" name="Picture 4" descr="A picture containing table, cake, food, piece&#10;&#10;Description automatically generated">
            <a:extLst>
              <a:ext uri="{FF2B5EF4-FFF2-40B4-BE49-F238E27FC236}">
                <a16:creationId xmlns:a16="http://schemas.microsoft.com/office/drawing/2014/main" id="{5CA19D43-59D7-2D44-A6B7-A25011BF9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" r="4315"/>
          <a:stretch/>
        </p:blipFill>
        <p:spPr>
          <a:xfrm>
            <a:off x="2670530" y="643467"/>
            <a:ext cx="6850940" cy="39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1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215725-0A86-0448-A71D-1F5CD51F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09" y="951400"/>
            <a:ext cx="5875694" cy="465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spc="800" dirty="0">
                <a:solidFill>
                  <a:srgbClr val="2A1A00"/>
                </a:solidFill>
                <a:latin typeface="ACADEMY ENGRAVED LET PLAIN:1.0" panose="02000000000000000000" pitchFamily="2" charset="0"/>
                <a:cs typeface="Apple Chancery" panose="03020702040506060504" pitchFamily="66" charset="-79"/>
              </a:rPr>
              <a:t>My first attempt at hummingbird cake, following L.H. Wiggins recipe.</a:t>
            </a: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plate, cake, food, dessert&#10;&#10;Description automatically generated">
            <a:extLst>
              <a:ext uri="{FF2B5EF4-FFF2-40B4-BE49-F238E27FC236}">
                <a16:creationId xmlns:a16="http://schemas.microsoft.com/office/drawing/2014/main" id="{4C486DFD-AAC3-FC45-BE3A-47767A0A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5" y="767232"/>
            <a:ext cx="3995589" cy="53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7846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{D2FD9E6D-260E-6140-911B-427007B902E5}tf10001071</Template>
  <TotalTime>638</TotalTime>
  <Words>281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ACADEMY ENGRAVED LET PLAIN:1.0</vt:lpstr>
      <vt:lpstr>Algerian</vt:lpstr>
      <vt:lpstr>Arial</vt:lpstr>
      <vt:lpstr>Calibri</vt:lpstr>
      <vt:lpstr>Chalkduster</vt:lpstr>
      <vt:lpstr>Gill Sans MT</vt:lpstr>
      <vt:lpstr>Impact</vt:lpstr>
      <vt:lpstr>Badge</vt:lpstr>
      <vt:lpstr>Hummingbird Cake </vt:lpstr>
      <vt:lpstr>Doctor Bird Cake AKA Hummingbird cake </vt:lpstr>
      <vt:lpstr>Recipe</vt:lpstr>
      <vt:lpstr>https://www.bakefromscratch.com/origin-classic-hummingbird-cake/2/   https://www.southernliving.com/recipes/hummingbird-cake-recipe    </vt:lpstr>
      <vt:lpstr>PowerPoint Presentation</vt:lpstr>
      <vt:lpstr>PowerPoint Presentation</vt:lpstr>
      <vt:lpstr>https://www.youtube.com/watch?v=W7ISgHCh0-w</vt:lpstr>
      <vt:lpstr>My first attempt at hummingbird cake, following L.H. Wiggins recipe.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Hummingbird Cake</dc:title>
  <dc:creator>Microsoft Office User</dc:creator>
  <cp:lastModifiedBy>Claire Stewart</cp:lastModifiedBy>
  <cp:revision>25</cp:revision>
  <dcterms:created xsi:type="dcterms:W3CDTF">2021-05-03T17:58:48Z</dcterms:created>
  <dcterms:modified xsi:type="dcterms:W3CDTF">2023-10-01T00:04:18Z</dcterms:modified>
</cp:coreProperties>
</file>