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sldIdLst>
    <p:sldId id="256" r:id="rId5"/>
    <p:sldId id="257" r:id="rId6"/>
    <p:sldId id="258" r:id="rId7"/>
    <p:sldId id="263" r:id="rId8"/>
    <p:sldId id="265" r:id="rId9"/>
    <p:sldId id="272" r:id="rId10"/>
    <p:sldId id="267" r:id="rId11"/>
    <p:sldId id="268" r:id="rId12"/>
    <p:sldId id="274" r:id="rId13"/>
    <p:sldId id="273" r:id="rId14"/>
    <p:sldId id="269" r:id="rId15"/>
    <p:sldId id="266" r:id="rId16"/>
    <p:sldId id="270" r:id="rId17"/>
    <p:sldId id="271"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660"/>
  </p:normalViewPr>
  <p:slideViewPr>
    <p:cSldViewPr snapToGrid="0">
      <p:cViewPr varScale="1">
        <p:scale>
          <a:sx n="57" d="100"/>
          <a:sy n="57"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16213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80085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64537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58932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31723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629351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579642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12733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215434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9230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63746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28227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52212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974314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07995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599133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509932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91401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4002346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4265634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834450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408969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671137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039129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87342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391934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959061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410743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855340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396207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953312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4230158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25072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644478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812560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055627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229071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355758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8986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50865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9901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044877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16494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9645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278604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79012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60891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198538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1787B-0E84-4C9F-96B8-7248DFE9F6C4}"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220641-462C-4F2E-9C6D-F711E7C44215}" type="slidenum">
              <a:rPr lang="en-US" smtClean="0"/>
              <a:t>‹#›</a:t>
            </a:fld>
            <a:endParaRPr lang="en-US" dirty="0"/>
          </a:p>
        </p:txBody>
      </p:sp>
    </p:spTree>
    <p:extLst>
      <p:ext uri="{BB962C8B-B14F-4D97-AF65-F5344CB8AC3E}">
        <p14:creationId xmlns:p14="http://schemas.microsoft.com/office/powerpoint/2010/main" val="35219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1787B-0E84-4C9F-96B8-7248DFE9F6C4}" type="datetimeFigureOut">
              <a:rPr lang="en-US" smtClean="0"/>
              <a:t>1/12/2022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0641-462C-4F2E-9C6D-F711E7C44215}" type="slidenum">
              <a:rPr lang="en-US" smtClean="0"/>
              <a:t>‹#›</a:t>
            </a:fld>
            <a:endParaRPr lang="en-US" dirty="0"/>
          </a:p>
        </p:txBody>
      </p:sp>
    </p:spTree>
    <p:extLst>
      <p:ext uri="{BB962C8B-B14F-4D97-AF65-F5344CB8AC3E}">
        <p14:creationId xmlns:p14="http://schemas.microsoft.com/office/powerpoint/2010/main" val="259551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1787B-0E84-4C9F-96B8-7248DFE9F6C4}" type="datetimeFigureOut">
              <a:rPr lang="en-US" smtClean="0"/>
              <a:t>1/12/2022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0641-462C-4F2E-9C6D-F711E7C44215}" type="slidenum">
              <a:rPr lang="en-US" smtClean="0"/>
              <a:t>‹#›</a:t>
            </a:fld>
            <a:endParaRPr lang="en-US" dirty="0"/>
          </a:p>
        </p:txBody>
      </p:sp>
    </p:spTree>
    <p:extLst>
      <p:ext uri="{BB962C8B-B14F-4D97-AF65-F5344CB8AC3E}">
        <p14:creationId xmlns:p14="http://schemas.microsoft.com/office/powerpoint/2010/main" val="10008649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1787B-0E84-4C9F-96B8-7248DFE9F6C4}" type="datetimeFigureOut">
              <a:rPr lang="en-US" smtClean="0"/>
              <a:t>1/12/2022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0641-462C-4F2E-9C6D-F711E7C44215}" type="slidenum">
              <a:rPr lang="en-US" smtClean="0"/>
              <a:t>‹#›</a:t>
            </a:fld>
            <a:endParaRPr lang="en-US" dirty="0"/>
          </a:p>
        </p:txBody>
      </p:sp>
    </p:spTree>
    <p:extLst>
      <p:ext uri="{BB962C8B-B14F-4D97-AF65-F5344CB8AC3E}">
        <p14:creationId xmlns:p14="http://schemas.microsoft.com/office/powerpoint/2010/main" val="22754632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21787B-0E84-4C9F-96B8-7248DFE9F6C4}" type="datetimeFigureOut">
              <a:rPr lang="en-US" smtClean="0"/>
              <a:t>1/12/2022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220641-462C-4F2E-9C6D-F711E7C44215}" type="slidenum">
              <a:rPr lang="en-US" smtClean="0"/>
              <a:t>‹#›</a:t>
            </a:fld>
            <a:endParaRPr lang="en-US" dirty="0"/>
          </a:p>
        </p:txBody>
      </p:sp>
    </p:spTree>
    <p:extLst>
      <p:ext uri="{BB962C8B-B14F-4D97-AF65-F5344CB8AC3E}">
        <p14:creationId xmlns:p14="http://schemas.microsoft.com/office/powerpoint/2010/main" val="24942963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8EWUdXk7IW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hyperlink" Target="https://www.washingtonpost.com/recipes/new-jersey-sloppy-joes/14457/" TargetMode="External"/><Relationship Id="rId3" Type="http://schemas.openxmlformats.org/officeDocument/2006/relationships/hyperlink" Target="https://www.millburndeli.com/" TargetMode="External"/><Relationship Id="rId7" Type="http://schemas.openxmlformats.org/officeDocument/2006/relationships/hyperlink" Target="https://www.townhalldeli.com/" TargetMode="External"/><Relationship Id="rId2" Type="http://schemas.openxmlformats.org/officeDocument/2006/relationships/hyperlink" Target="https://www.atlasobscura.com/foods/new-jersey-sloppy-joe" TargetMode="External"/><Relationship Id="rId1" Type="http://schemas.openxmlformats.org/officeDocument/2006/relationships/slideLayout" Target="../slideLayouts/slideLayout2.xml"/><Relationship Id="rId6" Type="http://schemas.openxmlformats.org/officeDocument/2006/relationships/hyperlink" Target="https://www.tastecooking.com/new-jersey-sloppy-joe-not-sloppy-joe-know/" TargetMode="External"/><Relationship Id="rId5" Type="http://schemas.openxmlformats.org/officeDocument/2006/relationships/hyperlink" Target="https://www.tapinto.net/towns/clark/sections/food-and-drink/articles/the-origins-of-the-sloppy-joe-sandwich-in-new-jer-6" TargetMode="External"/><Relationship Id="rId4" Type="http://schemas.openxmlformats.org/officeDocument/2006/relationships/hyperlink" Target="https://www.seriouseats.com/2015/06/new-jersey-sloppy-jo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72" y="447176"/>
            <a:ext cx="9144000" cy="2387600"/>
          </a:xfrm>
        </p:spPr>
        <p:txBody>
          <a:bodyPr/>
          <a:lstStyle/>
          <a:p>
            <a:pPr algn="l"/>
            <a:r>
              <a:rPr lang="en-US" dirty="0"/>
              <a:t>SLOPPY JOES- not what you think they are in New Jersey!</a:t>
            </a:r>
          </a:p>
        </p:txBody>
      </p:sp>
      <p:sp>
        <p:nvSpPr>
          <p:cNvPr id="3" name="Subtitle 2"/>
          <p:cNvSpPr>
            <a:spLocks noGrp="1"/>
          </p:cNvSpPr>
          <p:nvPr>
            <p:ph type="subTitle" idx="1"/>
          </p:nvPr>
        </p:nvSpPr>
        <p:spPr>
          <a:xfrm>
            <a:off x="568038" y="2834776"/>
            <a:ext cx="9144000" cy="1655762"/>
          </a:xfrm>
        </p:spPr>
        <p:txBody>
          <a:bodyPr/>
          <a:lstStyle/>
          <a:p>
            <a:pPr algn="l"/>
            <a:r>
              <a:rPr lang="en-US" dirty="0"/>
              <a:t>Claire Stewart </a:t>
            </a:r>
          </a:p>
          <a:p>
            <a:pPr algn="l"/>
            <a:r>
              <a:rPr lang="en-US" dirty="0"/>
              <a:t>HMGT 1102</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950" y="3110212"/>
            <a:ext cx="4913376" cy="31485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9266" y="3270232"/>
            <a:ext cx="2828544" cy="2828544"/>
          </a:xfrm>
          <a:prstGeom prst="rect">
            <a:avLst/>
          </a:prstGeom>
        </p:spPr>
      </p:pic>
    </p:spTree>
    <p:extLst>
      <p:ext uri="{BB962C8B-B14F-4D97-AF65-F5344CB8AC3E}">
        <p14:creationId xmlns:p14="http://schemas.microsoft.com/office/powerpoint/2010/main" val="200160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153194"/>
            <a:ext cx="10515600" cy="1325563"/>
          </a:xfrm>
        </p:spPr>
        <p:txBody>
          <a:bodyPr/>
          <a:lstStyle/>
          <a:p>
            <a:r>
              <a:rPr lang="en-US" dirty="0"/>
              <a:t>The Millburn Deli is also famous for their sandwiches</a:t>
            </a:r>
          </a:p>
        </p:txBody>
      </p:sp>
      <p:sp>
        <p:nvSpPr>
          <p:cNvPr id="3" name="Content Placeholder 2"/>
          <p:cNvSpPr>
            <a:spLocks noGrp="1"/>
          </p:cNvSpPr>
          <p:nvPr>
            <p:ph idx="1"/>
          </p:nvPr>
        </p:nvSpPr>
        <p:spPr>
          <a:xfrm>
            <a:off x="0" y="1312453"/>
            <a:ext cx="10515600" cy="4351338"/>
          </a:xfrm>
        </p:spPr>
        <p:txBody>
          <a:bodyPr/>
          <a:lstStyle/>
          <a:p>
            <a:pPr marL="0" indent="0">
              <a:buNone/>
            </a:pPr>
            <a:r>
              <a:rPr lang="en-US" dirty="0"/>
              <a:t>The two businesses compete to be known as having the best Sloppy Joes. The Millburn Deli makes their Sloppy Joes on pre-sliced </a:t>
            </a:r>
            <a:r>
              <a:rPr lang="en-US"/>
              <a:t>rye bread, so </a:t>
            </a:r>
            <a:r>
              <a:rPr lang="en-US" dirty="0"/>
              <a:t>they are oval, unlike the square ones from Town Hall. </a:t>
            </a:r>
          </a:p>
        </p:txBody>
      </p:sp>
      <p:pic>
        <p:nvPicPr>
          <p:cNvPr id="4" name="Picture 3"/>
          <p:cNvPicPr>
            <a:picLocks noChangeAspect="1"/>
          </p:cNvPicPr>
          <p:nvPr/>
        </p:nvPicPr>
        <p:blipFill>
          <a:blip r:embed="rId2"/>
          <a:stretch>
            <a:fillRect/>
          </a:stretch>
        </p:blipFill>
        <p:spPr>
          <a:xfrm>
            <a:off x="10257051" y="303520"/>
            <a:ext cx="1435894" cy="1435894"/>
          </a:xfrm>
          <a:prstGeom prst="rect">
            <a:avLst/>
          </a:prstGeom>
        </p:spPr>
      </p:pic>
      <p:pic>
        <p:nvPicPr>
          <p:cNvPr id="5" name="Picture 4"/>
          <p:cNvPicPr>
            <a:picLocks noChangeAspect="1"/>
          </p:cNvPicPr>
          <p:nvPr/>
        </p:nvPicPr>
        <p:blipFill>
          <a:blip r:embed="rId3"/>
          <a:stretch>
            <a:fillRect/>
          </a:stretch>
        </p:blipFill>
        <p:spPr>
          <a:xfrm>
            <a:off x="9448236" y="2709979"/>
            <a:ext cx="2097206" cy="1572904"/>
          </a:xfrm>
          <a:prstGeom prst="rect">
            <a:avLst/>
          </a:prstGeom>
        </p:spPr>
      </p:pic>
      <p:pic>
        <p:nvPicPr>
          <p:cNvPr id="6" name="Picture 5"/>
          <p:cNvPicPr>
            <a:picLocks noChangeAspect="1"/>
          </p:cNvPicPr>
          <p:nvPr/>
        </p:nvPicPr>
        <p:blipFill>
          <a:blip r:embed="rId4"/>
          <a:stretch>
            <a:fillRect/>
          </a:stretch>
        </p:blipFill>
        <p:spPr>
          <a:xfrm>
            <a:off x="5638798" y="3488122"/>
            <a:ext cx="1847850" cy="2466975"/>
          </a:xfrm>
          <a:prstGeom prst="rect">
            <a:avLst/>
          </a:prstGeom>
        </p:spPr>
      </p:pic>
      <p:pic>
        <p:nvPicPr>
          <p:cNvPr id="7" name="Picture 6"/>
          <p:cNvPicPr>
            <a:picLocks noChangeAspect="1"/>
          </p:cNvPicPr>
          <p:nvPr/>
        </p:nvPicPr>
        <p:blipFill>
          <a:blip r:embed="rId5"/>
          <a:stretch>
            <a:fillRect/>
          </a:stretch>
        </p:blipFill>
        <p:spPr>
          <a:xfrm>
            <a:off x="8048625" y="4739866"/>
            <a:ext cx="2466975" cy="1847850"/>
          </a:xfrm>
          <a:prstGeom prst="rect">
            <a:avLst/>
          </a:prstGeom>
        </p:spPr>
      </p:pic>
      <p:pic>
        <p:nvPicPr>
          <p:cNvPr id="8" name="Picture 7"/>
          <p:cNvPicPr>
            <a:picLocks noChangeAspect="1"/>
          </p:cNvPicPr>
          <p:nvPr/>
        </p:nvPicPr>
        <p:blipFill>
          <a:blip r:embed="rId6"/>
          <a:stretch>
            <a:fillRect/>
          </a:stretch>
        </p:blipFill>
        <p:spPr>
          <a:xfrm>
            <a:off x="1024219" y="2829740"/>
            <a:ext cx="4029075" cy="4029075"/>
          </a:xfrm>
          <a:prstGeom prst="rect">
            <a:avLst/>
          </a:prstGeom>
        </p:spPr>
      </p:pic>
    </p:spTree>
    <p:extLst>
      <p:ext uri="{BB962C8B-B14F-4D97-AF65-F5344CB8AC3E}">
        <p14:creationId xmlns:p14="http://schemas.microsoft.com/office/powerpoint/2010/main" val="296134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Millburn Deli has a Sloppy Joe category on it’s menu</a:t>
            </a:r>
          </a:p>
        </p:txBody>
      </p:sp>
      <p:pic>
        <p:nvPicPr>
          <p:cNvPr id="4" name="Content Placeholder 3"/>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38588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Hungry yet? </a:t>
            </a:r>
          </a:p>
        </p:txBody>
      </p:sp>
      <p:pic>
        <p:nvPicPr>
          <p:cNvPr id="1026" name="Picture 2" descr="20150511-new-jersey-sloppy-joes-town-hall-deli-sandwich-2-drew-lazo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0930" y="2378781"/>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934549" y="898788"/>
            <a:ext cx="4419251" cy="2959986"/>
          </a:xfrm>
          <a:prstGeom prst="rect">
            <a:avLst/>
          </a:prstGeom>
        </p:spPr>
      </p:pic>
    </p:spTree>
    <p:extLst>
      <p:ext uri="{BB962C8B-B14F-4D97-AF65-F5344CB8AC3E}">
        <p14:creationId xmlns:p14="http://schemas.microsoft.com/office/powerpoint/2010/main" val="104896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video </a:t>
            </a:r>
          </a:p>
        </p:txBody>
      </p:sp>
      <p:sp>
        <p:nvSpPr>
          <p:cNvPr id="5" name="Content Placeholder 4"/>
          <p:cNvSpPr>
            <a:spLocks noGrp="1"/>
          </p:cNvSpPr>
          <p:nvPr>
            <p:ph idx="1"/>
          </p:nvPr>
        </p:nvSpPr>
        <p:spPr/>
        <p:txBody>
          <a:bodyPr/>
          <a:lstStyle/>
          <a:p>
            <a:r>
              <a:rPr lang="en-US" dirty="0">
                <a:hlinkClick r:id="rId2"/>
              </a:rPr>
              <a:t>https://www.youtube.com/watch?v=8EWUdXk7IWQ</a:t>
            </a:r>
            <a:endParaRPr lang="en-US" dirty="0"/>
          </a:p>
          <a:p>
            <a:endParaRPr lang="en-US" dirty="0"/>
          </a:p>
          <a:p>
            <a:r>
              <a:rPr lang="en-US" dirty="0"/>
              <a:t>(1:26) </a:t>
            </a:r>
          </a:p>
        </p:txBody>
      </p:sp>
    </p:spTree>
    <p:extLst>
      <p:ext uri="{BB962C8B-B14F-4D97-AF65-F5344CB8AC3E}">
        <p14:creationId xmlns:p14="http://schemas.microsoft.com/office/powerpoint/2010/main" val="172458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That’s my presentation. Thank you! </a:t>
            </a:r>
          </a:p>
        </p:txBody>
      </p:sp>
      <p:sp>
        <p:nvSpPr>
          <p:cNvPr id="3" name="Content Placeholder 2"/>
          <p:cNvSpPr>
            <a:spLocks noGrp="1"/>
          </p:cNvSpPr>
          <p:nvPr>
            <p:ph idx="1"/>
          </p:nvPr>
        </p:nvSpPr>
        <p:spPr/>
        <p:txBody>
          <a:bodyPr/>
          <a:lstStyle/>
          <a:p>
            <a:pPr marL="0" indent="0">
              <a:buNone/>
            </a:pPr>
            <a:r>
              <a:rPr lang="en-US" dirty="0"/>
              <a:t>Anyone have questions?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706" y="2625174"/>
            <a:ext cx="4389120" cy="2907792"/>
          </a:xfrm>
          <a:prstGeom prst="rect">
            <a:avLst/>
          </a:prstGeom>
        </p:spPr>
      </p:pic>
    </p:spTree>
    <p:extLst>
      <p:ext uri="{BB962C8B-B14F-4D97-AF65-F5344CB8AC3E}">
        <p14:creationId xmlns:p14="http://schemas.microsoft.com/office/powerpoint/2010/main" val="340144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hlinkClick r:id="rId2"/>
              </a:rPr>
              <a:t>https://www.atlasobscura.com/foods/new-jersey-sloppy-joe</a:t>
            </a:r>
            <a:endParaRPr lang="en-US" dirty="0"/>
          </a:p>
          <a:p>
            <a:r>
              <a:rPr lang="en-US" dirty="0">
                <a:hlinkClick r:id="rId3"/>
              </a:rPr>
              <a:t>https://www.millburndeli.com/</a:t>
            </a:r>
            <a:endParaRPr lang="en-US" dirty="0"/>
          </a:p>
          <a:p>
            <a:r>
              <a:rPr lang="en-US" dirty="0">
                <a:hlinkClick r:id="rId4"/>
              </a:rPr>
              <a:t>https://www.seriouseats.com/2015/06/new-jersey-sloppy-joe.html</a:t>
            </a:r>
            <a:endParaRPr lang="en-US" dirty="0"/>
          </a:p>
          <a:p>
            <a:r>
              <a:rPr lang="en-US" dirty="0">
                <a:hlinkClick r:id="rId5"/>
              </a:rPr>
              <a:t>https://www.tapinto.net/towns/clark/sections/food-and-drink/articles/the-origins-of-the-sloppy-joe-sandwich-in-new-jer-6</a:t>
            </a:r>
            <a:endParaRPr lang="en-US" dirty="0"/>
          </a:p>
          <a:p>
            <a:r>
              <a:rPr lang="en-US" dirty="0">
                <a:hlinkClick r:id="rId6"/>
              </a:rPr>
              <a:t>https://www.tastecooking.com/new-jersey-sloppy-joe-not-sloppy-joe-know/</a:t>
            </a:r>
            <a:endParaRPr lang="en-US" dirty="0"/>
          </a:p>
          <a:p>
            <a:r>
              <a:rPr lang="en-US" dirty="0">
                <a:hlinkClick r:id="rId7"/>
              </a:rPr>
              <a:t>https://www.townhalldeli.com/</a:t>
            </a:r>
            <a:endParaRPr lang="en-US" dirty="0"/>
          </a:p>
          <a:p>
            <a:r>
              <a:rPr lang="en-US" dirty="0">
                <a:hlinkClick r:id="rId8"/>
              </a:rPr>
              <a:t>https://www.washingtonpost.com/recipes/new-jersey-sloppy-joes/14457/</a:t>
            </a:r>
            <a:endParaRPr lang="en-US" dirty="0"/>
          </a:p>
          <a:p>
            <a:endParaRPr lang="en-US" dirty="0"/>
          </a:p>
        </p:txBody>
      </p:sp>
    </p:spTree>
    <p:extLst>
      <p:ext uri="{BB962C8B-B14F-4D97-AF65-F5344CB8AC3E}">
        <p14:creationId xmlns:p14="http://schemas.microsoft.com/office/powerpoint/2010/main" val="108810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Sloppy Joes? In most of the U.S. you picture this, right?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1409" y="2324389"/>
            <a:ext cx="2900892"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4" y="1630035"/>
            <a:ext cx="4826000" cy="4826000"/>
          </a:xfrm>
          <a:prstGeom prst="rect">
            <a:avLst/>
          </a:prstGeom>
        </p:spPr>
      </p:pic>
    </p:spTree>
    <p:extLst>
      <p:ext uri="{BB962C8B-B14F-4D97-AF65-F5344CB8AC3E}">
        <p14:creationId xmlns:p14="http://schemas.microsoft.com/office/powerpoint/2010/main" val="347246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in Northern New Jersey! </a:t>
            </a:r>
          </a:p>
        </p:txBody>
      </p:sp>
      <p:sp>
        <p:nvSpPr>
          <p:cNvPr id="3" name="Content Placeholder 2"/>
          <p:cNvSpPr>
            <a:spLocks noGrp="1"/>
          </p:cNvSpPr>
          <p:nvPr>
            <p:ph idx="1"/>
          </p:nvPr>
        </p:nvSpPr>
        <p:spPr>
          <a:xfrm>
            <a:off x="406400" y="1309511"/>
            <a:ext cx="10947400" cy="4867452"/>
          </a:xfrm>
        </p:spPr>
        <p:txBody>
          <a:bodyPr/>
          <a:lstStyle/>
          <a:p>
            <a:pPr marL="0" indent="0">
              <a:buNone/>
            </a:pPr>
            <a:r>
              <a:rPr lang="en-US" dirty="0"/>
              <a:t>In New Jersey, Sloppy Joes have a whole different definition!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267" y="2190024"/>
            <a:ext cx="5762625" cy="43219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200" y="2510226"/>
            <a:ext cx="3413760" cy="2560320"/>
          </a:xfrm>
          <a:prstGeom prst="rect">
            <a:avLst/>
          </a:prstGeom>
        </p:spPr>
      </p:pic>
    </p:spTree>
    <p:extLst>
      <p:ext uri="{BB962C8B-B14F-4D97-AF65-F5344CB8AC3E}">
        <p14:creationId xmlns:p14="http://schemas.microsoft.com/office/powerpoint/2010/main" val="30800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75009"/>
            <a:ext cx="11270673" cy="1325563"/>
          </a:xfrm>
        </p:spPr>
        <p:txBody>
          <a:bodyPr/>
          <a:lstStyle/>
          <a:p>
            <a:r>
              <a:rPr lang="en-US" dirty="0"/>
              <a:t>In the 1930s,</a:t>
            </a:r>
          </a:p>
        </p:txBody>
      </p:sp>
      <p:sp>
        <p:nvSpPr>
          <p:cNvPr id="3" name="Content Placeholder 2"/>
          <p:cNvSpPr>
            <a:spLocks noGrp="1"/>
          </p:cNvSpPr>
          <p:nvPr>
            <p:ph idx="1"/>
          </p:nvPr>
        </p:nvSpPr>
        <p:spPr>
          <a:xfrm>
            <a:off x="187036" y="862445"/>
            <a:ext cx="11166764" cy="5314518"/>
          </a:xfrm>
        </p:spPr>
        <p:txBody>
          <a:bodyPr/>
          <a:lstStyle/>
          <a:p>
            <a:pPr marL="0" indent="0">
              <a:buNone/>
            </a:pPr>
            <a:r>
              <a:rPr lang="en-US" dirty="0"/>
              <a:t>the mayor of Maplewood, New Jersey, was at a bar in Cuba  called Sloppy Joe’s. He was served a sandwich made with ham, beef tongue, and Swiss cheese. He liked the sandwich so much that when he returned to New Jersey he had friends who owned a deli re-create it. It became a local favorite and is still served at the same deli called Town Hall. It’s popularity spread, and Sloppy Joes can now be found all over Northern New Jersey. </a:t>
            </a:r>
          </a:p>
          <a:p>
            <a:pPr marL="0" indent="0">
              <a:buNone/>
            </a:pPr>
            <a:endParaRPr lang="en-US" dirty="0"/>
          </a:p>
          <a:p>
            <a:pPr marL="0" indent="0">
              <a:buNone/>
            </a:pPr>
            <a:r>
              <a:rPr lang="en-US" dirty="0"/>
              <a:t>Town Hall delivers their sandwiches all over the country. They have been featured in numerous food shows and mentioned in many blogs and websites. </a:t>
            </a:r>
          </a:p>
          <a:p>
            <a:pPr marL="0" indent="0">
              <a:buNone/>
            </a:pPr>
            <a:r>
              <a:rPr lang="en-US" dirty="0"/>
              <a:t> </a:t>
            </a:r>
          </a:p>
        </p:txBody>
      </p:sp>
      <p:pic>
        <p:nvPicPr>
          <p:cNvPr id="4" name="Picture 3"/>
          <p:cNvPicPr>
            <a:picLocks noChangeAspect="1"/>
          </p:cNvPicPr>
          <p:nvPr/>
        </p:nvPicPr>
        <p:blipFill>
          <a:blip r:embed="rId2"/>
          <a:stretch>
            <a:fillRect/>
          </a:stretch>
        </p:blipFill>
        <p:spPr>
          <a:xfrm>
            <a:off x="2616554" y="4905375"/>
            <a:ext cx="2466975" cy="1847850"/>
          </a:xfrm>
          <a:prstGeom prst="rect">
            <a:avLst/>
          </a:prstGeom>
        </p:spPr>
      </p:pic>
      <p:pic>
        <p:nvPicPr>
          <p:cNvPr id="7" name="Picture 6"/>
          <p:cNvPicPr>
            <a:picLocks noChangeAspect="1"/>
          </p:cNvPicPr>
          <p:nvPr/>
        </p:nvPicPr>
        <p:blipFill>
          <a:blip r:embed="rId3"/>
          <a:stretch>
            <a:fillRect/>
          </a:stretch>
        </p:blipFill>
        <p:spPr>
          <a:xfrm>
            <a:off x="9104168" y="4905375"/>
            <a:ext cx="2857500" cy="1600200"/>
          </a:xfrm>
          <a:prstGeom prst="rect">
            <a:avLst/>
          </a:prstGeom>
        </p:spPr>
      </p:pic>
    </p:spTree>
    <p:extLst>
      <p:ext uri="{BB962C8B-B14F-4D97-AF65-F5344CB8AC3E}">
        <p14:creationId xmlns:p14="http://schemas.microsoft.com/office/powerpoint/2010/main" val="266964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991"/>
            <a:ext cx="10515600" cy="1325563"/>
          </a:xfrm>
        </p:spPr>
        <p:txBody>
          <a:bodyPr/>
          <a:lstStyle/>
          <a:p>
            <a:r>
              <a:rPr lang="en-US" dirty="0"/>
              <a:t>What is in a Sloppy Joe? </a:t>
            </a:r>
          </a:p>
        </p:txBody>
      </p:sp>
      <p:sp>
        <p:nvSpPr>
          <p:cNvPr id="3" name="Content Placeholder 2"/>
          <p:cNvSpPr>
            <a:spLocks noGrp="1"/>
          </p:cNvSpPr>
          <p:nvPr>
            <p:ph idx="1"/>
          </p:nvPr>
        </p:nvSpPr>
        <p:spPr>
          <a:xfrm>
            <a:off x="135082" y="779318"/>
            <a:ext cx="11042073" cy="4732627"/>
          </a:xfrm>
        </p:spPr>
        <p:txBody>
          <a:bodyPr/>
          <a:lstStyle/>
          <a:p>
            <a:pPr marL="0" indent="0">
              <a:buNone/>
            </a:pPr>
            <a:r>
              <a:rPr lang="en-US" dirty="0"/>
              <a:t>The sandwich must be made on three slices of rye with two meats, Swiss cheese, coleslaw, and Russian dressing. Traditionally it was made with tongue, but now it is often made with turkey and ham. </a:t>
            </a:r>
          </a:p>
        </p:txBody>
      </p:sp>
      <p:pic>
        <p:nvPicPr>
          <p:cNvPr id="5" name="Picture 4"/>
          <p:cNvPicPr>
            <a:picLocks noChangeAspect="1"/>
          </p:cNvPicPr>
          <p:nvPr/>
        </p:nvPicPr>
        <p:blipFill>
          <a:blip r:embed="rId2"/>
          <a:stretch>
            <a:fillRect/>
          </a:stretch>
        </p:blipFill>
        <p:spPr>
          <a:xfrm>
            <a:off x="1493145" y="2177333"/>
            <a:ext cx="5444200" cy="4352921"/>
          </a:xfrm>
          <a:prstGeom prst="rect">
            <a:avLst/>
          </a:prstGeom>
        </p:spPr>
      </p:pic>
    </p:spTree>
    <p:extLst>
      <p:ext uri="{BB962C8B-B14F-4D97-AF65-F5344CB8AC3E}">
        <p14:creationId xmlns:p14="http://schemas.microsoft.com/office/powerpoint/2010/main" val="102213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7" y="29858"/>
            <a:ext cx="10515600" cy="1325563"/>
          </a:xfrm>
        </p:spPr>
        <p:txBody>
          <a:bodyPr/>
          <a:lstStyle/>
          <a:p>
            <a:r>
              <a:rPr lang="en-US" dirty="0"/>
              <a:t>At Town Hall Deli…</a:t>
            </a:r>
          </a:p>
        </p:txBody>
      </p:sp>
      <p:sp>
        <p:nvSpPr>
          <p:cNvPr id="3" name="Content Placeholder 2"/>
          <p:cNvSpPr>
            <a:spLocks noGrp="1"/>
          </p:cNvSpPr>
          <p:nvPr>
            <p:ph idx="1"/>
          </p:nvPr>
        </p:nvSpPr>
        <p:spPr>
          <a:xfrm>
            <a:off x="0" y="1386874"/>
            <a:ext cx="10578588" cy="4286562"/>
          </a:xfrm>
        </p:spPr>
        <p:txBody>
          <a:bodyPr/>
          <a:lstStyle/>
          <a:p>
            <a:pPr marL="0" indent="0">
              <a:buNone/>
            </a:pPr>
            <a:r>
              <a:rPr lang="en-US" dirty="0"/>
              <a:t>They do not make the sandwich until you order it. They slice the bread in front of you and then slice the meat and cheese. They mix the Russian dressing as you watch. Then they make the sandwich while you stand in line. </a:t>
            </a:r>
          </a:p>
          <a:p>
            <a:pPr marL="0" indent="0">
              <a:buNone/>
            </a:pPr>
            <a:r>
              <a:rPr lang="en-US" dirty="0"/>
              <a:t>They slice the sandwich, then wrap carefully in wax paper. Then the sandwich is put in a box and tied with a string.   </a:t>
            </a:r>
          </a:p>
        </p:txBody>
      </p:sp>
      <p:pic>
        <p:nvPicPr>
          <p:cNvPr id="4" name="Picture 3"/>
          <p:cNvPicPr>
            <a:picLocks noChangeAspect="1"/>
          </p:cNvPicPr>
          <p:nvPr/>
        </p:nvPicPr>
        <p:blipFill>
          <a:blip r:embed="rId2"/>
          <a:stretch>
            <a:fillRect/>
          </a:stretch>
        </p:blipFill>
        <p:spPr>
          <a:xfrm>
            <a:off x="713076" y="4801899"/>
            <a:ext cx="2619375" cy="1743075"/>
          </a:xfrm>
          <a:prstGeom prst="rect">
            <a:avLst/>
          </a:prstGeom>
        </p:spPr>
      </p:pic>
      <p:pic>
        <p:nvPicPr>
          <p:cNvPr id="5" name="Picture 4"/>
          <p:cNvPicPr>
            <a:picLocks noChangeAspect="1"/>
          </p:cNvPicPr>
          <p:nvPr/>
        </p:nvPicPr>
        <p:blipFill>
          <a:blip r:embed="rId3"/>
          <a:stretch>
            <a:fillRect/>
          </a:stretch>
        </p:blipFill>
        <p:spPr>
          <a:xfrm>
            <a:off x="9991725" y="0"/>
            <a:ext cx="2200275" cy="1464183"/>
          </a:xfrm>
          <a:prstGeom prst="rect">
            <a:avLst/>
          </a:prstGeom>
        </p:spPr>
      </p:pic>
      <p:pic>
        <p:nvPicPr>
          <p:cNvPr id="6" name="Picture 5"/>
          <p:cNvPicPr>
            <a:picLocks noChangeAspect="1"/>
          </p:cNvPicPr>
          <p:nvPr/>
        </p:nvPicPr>
        <p:blipFill>
          <a:blip r:embed="rId4"/>
          <a:stretch>
            <a:fillRect/>
          </a:stretch>
        </p:blipFill>
        <p:spPr>
          <a:xfrm>
            <a:off x="3951576" y="4603606"/>
            <a:ext cx="2466975" cy="1847850"/>
          </a:xfrm>
          <a:prstGeom prst="rect">
            <a:avLst/>
          </a:prstGeom>
        </p:spPr>
      </p:pic>
      <p:pic>
        <p:nvPicPr>
          <p:cNvPr id="7" name="Picture 6"/>
          <p:cNvPicPr>
            <a:picLocks noChangeAspect="1"/>
          </p:cNvPicPr>
          <p:nvPr/>
        </p:nvPicPr>
        <p:blipFill>
          <a:blip r:embed="rId5"/>
          <a:stretch>
            <a:fillRect/>
          </a:stretch>
        </p:blipFill>
        <p:spPr>
          <a:xfrm>
            <a:off x="6947366" y="3706827"/>
            <a:ext cx="4205264" cy="3151173"/>
          </a:xfrm>
          <a:prstGeom prst="rect">
            <a:avLst/>
          </a:prstGeom>
        </p:spPr>
      </p:pic>
    </p:spTree>
    <p:extLst>
      <p:ext uri="{BB962C8B-B14F-4D97-AF65-F5344CB8AC3E}">
        <p14:creationId xmlns:p14="http://schemas.microsoft.com/office/powerpoint/2010/main" val="376034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6872" y="0"/>
            <a:ext cx="8878256" cy="6858000"/>
          </a:xfrm>
          <a:prstGeom prst="rect">
            <a:avLst/>
          </a:prstGeom>
        </p:spPr>
      </p:pic>
    </p:spTree>
    <p:extLst>
      <p:ext uri="{BB962C8B-B14F-4D97-AF65-F5344CB8AC3E}">
        <p14:creationId xmlns:p14="http://schemas.microsoft.com/office/powerpoint/2010/main" val="277737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6872" y="0"/>
            <a:ext cx="8878256" cy="6858000"/>
          </a:xfrm>
          <a:prstGeom prst="rect">
            <a:avLst/>
          </a:prstGeom>
        </p:spPr>
      </p:pic>
    </p:spTree>
    <p:extLst>
      <p:ext uri="{BB962C8B-B14F-4D97-AF65-F5344CB8AC3E}">
        <p14:creationId xmlns:p14="http://schemas.microsoft.com/office/powerpoint/2010/main" val="410685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a:t>
            </a:r>
          </a:p>
        </p:txBody>
      </p:sp>
      <p:sp>
        <p:nvSpPr>
          <p:cNvPr id="3" name="Content Placeholder 2"/>
          <p:cNvSpPr>
            <a:spLocks noGrp="1"/>
          </p:cNvSpPr>
          <p:nvPr>
            <p:ph idx="1"/>
          </p:nvPr>
        </p:nvSpPr>
        <p:spPr>
          <a:xfrm>
            <a:off x="280639" y="2506662"/>
            <a:ext cx="10515600" cy="4351338"/>
          </a:xfrm>
        </p:spPr>
        <p:txBody>
          <a:bodyPr>
            <a:normAutofit fontScale="85000" lnSpcReduction="20000"/>
          </a:bodyPr>
          <a:lstStyle/>
          <a:p>
            <a:pPr marL="0" indent="0">
              <a:buNone/>
            </a:pPr>
            <a:r>
              <a:rPr lang="en-US" sz="4400" dirty="0">
                <a:solidFill>
                  <a:prstClr val="black"/>
                </a:solidFill>
                <a:latin typeface="Calibri Light" panose="020F0302020204030204"/>
                <a:ea typeface="+mj-ea"/>
                <a:cs typeface="+mj-cs"/>
              </a:rPr>
              <a:t>A full Sloppy Joe at Town Hall costs $26.99.</a:t>
            </a:r>
          </a:p>
          <a:p>
            <a:pPr marL="0" indent="0">
              <a:buNone/>
            </a:pPr>
            <a:r>
              <a:rPr lang="en-US" sz="4400" dirty="0">
                <a:solidFill>
                  <a:prstClr val="black"/>
                </a:solidFill>
                <a:latin typeface="Calibri Light" panose="020F0302020204030204"/>
                <a:ea typeface="+mj-ea"/>
                <a:cs typeface="+mj-cs"/>
              </a:rPr>
              <a:t>That seems like a lot, but one sandwich has 12 pieces, so one sandwich easily feeds 3 people. </a:t>
            </a:r>
          </a:p>
          <a:p>
            <a:pPr marL="0" indent="0">
              <a:buNone/>
            </a:pPr>
            <a:endParaRPr lang="en-US" sz="4400" dirty="0">
              <a:solidFill>
                <a:prstClr val="black"/>
              </a:solidFill>
              <a:latin typeface="Calibri Light" panose="020F0302020204030204"/>
              <a:ea typeface="+mj-ea"/>
              <a:cs typeface="+mj-cs"/>
            </a:endParaRPr>
          </a:p>
          <a:p>
            <a:pPr marL="0" indent="0">
              <a:buNone/>
            </a:pPr>
            <a:r>
              <a:rPr lang="en-US" sz="4400" dirty="0">
                <a:solidFill>
                  <a:prstClr val="black"/>
                </a:solidFill>
                <a:latin typeface="Calibri Light" panose="020F0302020204030204"/>
                <a:ea typeface="+mj-ea"/>
                <a:cs typeface="+mj-cs"/>
              </a:rPr>
              <a:t>All the ingredients are fresh and everything is homemade. Many people go to Town Hall for the experience of watching the sandwich be made, and to take part in a tradition they grew up with. </a:t>
            </a:r>
          </a:p>
          <a:p>
            <a:pPr marL="0" indent="0">
              <a:buNone/>
            </a:pPr>
            <a:r>
              <a:rPr lang="en-US" sz="4400" dirty="0">
                <a:solidFill>
                  <a:prstClr val="black"/>
                </a:solidFill>
                <a:latin typeface="Calibri Light" panose="020F0302020204030204"/>
                <a:ea typeface="+mj-ea"/>
                <a:cs typeface="+mj-cs"/>
              </a:rPr>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471" y="-203667"/>
            <a:ext cx="2327529" cy="2895092"/>
          </a:xfrm>
          <a:prstGeom prst="rect">
            <a:avLst/>
          </a:prstGeom>
        </p:spPr>
      </p:pic>
    </p:spTree>
    <p:extLst>
      <p:ext uri="{BB962C8B-B14F-4D97-AF65-F5344CB8AC3E}">
        <p14:creationId xmlns:p14="http://schemas.microsoft.com/office/powerpoint/2010/main" val="139752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205</TotalTime>
  <Words>547</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Calibri Light</vt:lpstr>
      <vt:lpstr>Trebuchet MS</vt:lpstr>
      <vt:lpstr>Wingdings 3</vt:lpstr>
      <vt:lpstr>Office Theme</vt:lpstr>
      <vt:lpstr>1_Office Theme</vt:lpstr>
      <vt:lpstr>2_Office Theme</vt:lpstr>
      <vt:lpstr>Facet</vt:lpstr>
      <vt:lpstr>SLOPPY JOES- not what you think they are in New Jersey!</vt:lpstr>
      <vt:lpstr>Sloppy Joes? In most of the U.S. you picture this, right? </vt:lpstr>
      <vt:lpstr>Not in Northern New Jersey! </vt:lpstr>
      <vt:lpstr>In the 1930s,</vt:lpstr>
      <vt:lpstr>What is in a Sloppy Joe? </vt:lpstr>
      <vt:lpstr>At Town Hall Deli…</vt:lpstr>
      <vt:lpstr>PowerPoint Presentation</vt:lpstr>
      <vt:lpstr>PowerPoint Presentation</vt:lpstr>
      <vt:lpstr>Pricing</vt:lpstr>
      <vt:lpstr>The Millburn Deli is also famous for their sandwiches</vt:lpstr>
      <vt:lpstr>The Millburn Deli has a Sloppy Joe category on it’s menu</vt:lpstr>
      <vt:lpstr>Hungry yet? </vt:lpstr>
      <vt:lpstr>Link to video </vt:lpstr>
      <vt:lpstr>That’s my presentation. Thank you!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SLOPPY JOES- not what you think they are in New Jersey!</dc:title>
  <dc:creator>Owner</dc:creator>
  <cp:lastModifiedBy>Claire Stewart</cp:lastModifiedBy>
  <cp:revision>31</cp:revision>
  <dcterms:created xsi:type="dcterms:W3CDTF">2020-10-23T01:14:47Z</dcterms:created>
  <dcterms:modified xsi:type="dcterms:W3CDTF">2022-01-13T01:39:57Z</dcterms:modified>
</cp:coreProperties>
</file>