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57" r:id="rId3"/>
    <p:sldId id="280" r:id="rId4"/>
    <p:sldId id="271" r:id="rId5"/>
    <p:sldId id="265" r:id="rId6"/>
    <p:sldId id="259" r:id="rId7"/>
    <p:sldId id="268" r:id="rId8"/>
    <p:sldId id="277" r:id="rId9"/>
    <p:sldId id="269" r:id="rId10"/>
    <p:sldId id="281" r:id="rId11"/>
    <p:sldId id="275" r:id="rId12"/>
    <p:sldId id="273" r:id="rId13"/>
    <p:sldId id="270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7FFE7-9551-4F67-A2C6-6A3A4A5E047B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B87D6-1A1B-44F3-9569-37490D461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5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Page 39 College Catalog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440561-E98E-4F6A-B116-01AEF572E8F9}" type="slidenum">
              <a:rPr lang="en-US" altLang="en-US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196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585-1842-48C8-A8DE-A663671D1952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F35-D4FC-4FD6-A3A2-B16CFD1FB2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3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585-1842-48C8-A8DE-A663671D1952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F35-D4FC-4FD6-A3A2-B16CFD1FB2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1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585-1842-48C8-A8DE-A663671D1952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F35-D4FC-4FD6-A3A2-B16CFD1FB2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4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585-1842-48C8-A8DE-A663671D1952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F35-D4FC-4FD6-A3A2-B16CFD1FB2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1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585-1842-48C8-A8DE-A663671D1952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F35-D4FC-4FD6-A3A2-B16CFD1FB2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585-1842-48C8-A8DE-A663671D1952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F35-D4FC-4FD6-A3A2-B16CFD1FB2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2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585-1842-48C8-A8DE-A663671D1952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F35-D4FC-4FD6-A3A2-B16CFD1FB2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5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585-1842-48C8-A8DE-A663671D1952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F35-D4FC-4FD6-A3A2-B16CFD1FB2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2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585-1842-48C8-A8DE-A663671D1952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F35-D4FC-4FD6-A3A2-B16CFD1FB2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3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585-1842-48C8-A8DE-A663671D1952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F35-D4FC-4FD6-A3A2-B16CFD1FB2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1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585-1842-48C8-A8DE-A663671D1952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F35-D4FC-4FD6-A3A2-B16CFD1FB2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1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2585-1842-48C8-A8DE-A663671D1952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5F35-D4FC-4FD6-A3A2-B16CFD1FB2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yxtruth.com/2020/06/05/why-the-truth-is-not-popular-in-the-black-community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tecnico.pt/linkedin-o-que-e-e-para-que-serv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36" y="-95074"/>
            <a:ext cx="10515600" cy="1325563"/>
          </a:xfrm>
        </p:spPr>
        <p:txBody>
          <a:bodyPr/>
          <a:lstStyle/>
          <a:p>
            <a:r>
              <a:rPr lang="en-US" b="1" dirty="0"/>
              <a:t>Making your resume great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7" y="1230489"/>
            <a:ext cx="10515600" cy="5520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ONE PAGE, PEOPLE!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-I am twice as old as you and worked as a professional chef for over many years. I can STILL make my resume fit one page if I </a:t>
            </a: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</a:rPr>
              <a:t>really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need to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</a:rPr>
              <a:t>-Managers have a stack of resumes in front of them or they are scrolling a screen- they are browsing quickly to lessen the stack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-They honestly might not bother to “turn the page over”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7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9C47-0F60-39AF-CA6A-43E3931B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have a job description from a potential employer READ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F9D0-A9CD-846F-8F83-1E171C91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Then take their language and use in your resume or cover letter. They may be looking for someone who works in a very busy restaurant who handles pressure well. Maybe you worked in a very busy place but it is not famous. How would the reader know you have this experience? </a:t>
            </a:r>
          </a:p>
          <a:p>
            <a:pPr marL="0" indent="0">
              <a:buNone/>
            </a:pPr>
            <a:r>
              <a:rPr lang="en-US" dirty="0"/>
              <a:t>Your resume maybe could say “high volume casual restaurant with 500 seats.” Be SPECIFIC to highlight your skills! </a:t>
            </a:r>
          </a:p>
        </p:txBody>
      </p:sp>
    </p:spTree>
    <p:extLst>
      <p:ext uri="{BB962C8B-B14F-4D97-AF65-F5344CB8AC3E}">
        <p14:creationId xmlns:p14="http://schemas.microsoft.com/office/powerpoint/2010/main" val="394502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Chronological Order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7030A0"/>
                </a:solidFill>
              </a:rPr>
              <a:t>You list from now (fall 2023) at top and then go down. The first job listed is the present or most recent. 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If the job was in the past then it is written in the PAST tense. I stocked, I cooked, I did, I was, I handled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is not a skill.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really think Facebook is a skill? </a:t>
            </a:r>
            <a:br>
              <a:rPr lang="en-US" dirty="0"/>
            </a:br>
            <a:r>
              <a:rPr lang="en-US" dirty="0"/>
              <a:t>I’m just saying….</a:t>
            </a:r>
          </a:p>
          <a:p>
            <a:r>
              <a:rPr lang="en-US" dirty="0"/>
              <a:t>A blog or a Twitter/Meta account with many followers is different. Include a link and amount of followers etc. </a:t>
            </a:r>
          </a:p>
          <a:p>
            <a:r>
              <a:rPr lang="en-US" dirty="0"/>
              <a:t>Using Word and Excel is not really impressive. Do you really need to include this? A specific HMGT program </a:t>
            </a:r>
            <a:r>
              <a:rPr lang="en-US" i="1" u="sng" dirty="0"/>
              <a:t>is </a:t>
            </a:r>
            <a:r>
              <a:rPr lang="en-US" dirty="0"/>
              <a:t> good, such as Chef Tec,  hotel booking programs etc.   </a:t>
            </a:r>
          </a:p>
          <a:p>
            <a:endParaRPr lang="en-US" dirty="0"/>
          </a:p>
        </p:txBody>
      </p:sp>
      <p:pic>
        <p:nvPicPr>
          <p:cNvPr id="2050" name="Picture 2" descr="C:\Users\CStewart\AppData\Local\Microsoft\Windows\Temporary Internet Files\Content.IE5\X1XGUEUM\roto-faceboo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651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28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What’s Up?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644" y="3602037"/>
            <a:ext cx="10408356" cy="3171295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/>
          </a:p>
          <a:p>
            <a:pPr algn="l"/>
            <a:r>
              <a:rPr lang="en-US" sz="5200" dirty="0"/>
              <a:t>You think your resume is OK? Why not have it be outstanding? </a:t>
            </a:r>
            <a:r>
              <a:rPr lang="en-US" sz="5200" b="1" dirty="0">
                <a:solidFill>
                  <a:srgbClr val="FF0000"/>
                </a:solidFill>
              </a:rPr>
              <a:t>Your resume is more important than ever. Make yours perfect. Listen to me please? I know what I am talking about. </a:t>
            </a:r>
            <a:endParaRPr lang="en-US" sz="5200" dirty="0"/>
          </a:p>
        </p:txBody>
      </p:sp>
      <p:pic>
        <p:nvPicPr>
          <p:cNvPr id="1026" name="Picture 2" descr="C:\Users\CStewart\AppData\Local\Microsoft\Windows\Temporary Internet Files\Content.IE5\FFGWUSAJ\Question_mark_1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2229136" cy="28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Stewart\AppData\Local\Microsoft\Windows\Temporary Internet Files\Content.IE5\X1XGUEUM\pianto-bambin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34" y="457200"/>
            <a:ext cx="3251200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2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the deal…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11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 feel leaving the college now with a strong, professional, mature resume is </a:t>
            </a:r>
            <a:r>
              <a:rPr lang="en-US" i="1" dirty="0"/>
              <a:t>incredibly</a:t>
            </a:r>
            <a:r>
              <a:rPr lang="en-US" dirty="0"/>
              <a:t> important. </a:t>
            </a:r>
          </a:p>
          <a:p>
            <a:r>
              <a:rPr lang="en-US" dirty="0"/>
              <a:t>Your updated resume is due Week 13- this is just a reminder that you will want to make a new one that reflects your internship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DC7BB-18FB-4990-A57C-A5706DF0E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49165" y="365125"/>
            <a:ext cx="2492991" cy="14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0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resume?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978" y="14305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am happy to meet with you on Collaborate and to go through the resume with you line by line. It is my pleasure to do this with you.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on you! Let me know! I am here if you want help.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89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6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4640"/>
            <a:ext cx="10515600" cy="1325563"/>
          </a:xfrm>
        </p:spPr>
        <p:txBody>
          <a:bodyPr/>
          <a:lstStyle/>
          <a:p>
            <a:r>
              <a:rPr lang="en-US" b="1" dirty="0"/>
              <a:t>Safety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44" y="1340203"/>
            <a:ext cx="10515600" cy="4351338"/>
          </a:xfrm>
        </p:spPr>
        <p:txBody>
          <a:bodyPr/>
          <a:lstStyle/>
          <a:p>
            <a:r>
              <a:rPr lang="en-US" b="1" dirty="0"/>
              <a:t>Get rid of your home address NOW! </a:t>
            </a:r>
          </a:p>
          <a:p>
            <a:r>
              <a:rPr lang="en-US" b="1" dirty="0"/>
              <a:t>There is NO reason to share this. You have an e-mail address. Home addresses and social security numbers come AFTER you have been hired</a:t>
            </a:r>
          </a:p>
          <a:p>
            <a:r>
              <a:rPr lang="en-US" b="1" dirty="0"/>
              <a:t>PLEASE do not distribute your resume with personal information, especially if you are issuing on-line to servers such as Craig List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70" y="4124501"/>
            <a:ext cx="7000875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9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47AF9-13FE-453F-9456-CC296110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8C0D5-2355-4890-A166-74B74C956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the link to your LinkedIn profile up top with your contact information </a:t>
            </a:r>
          </a:p>
          <a:p>
            <a:pPr marL="0" indent="0">
              <a:buNone/>
            </a:pPr>
            <a:r>
              <a:rPr lang="en-US" dirty="0"/>
              <a:t>A potential employer can click on this and go right to your profile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068EA23-33A7-4D7F-9290-9ED9C422D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5" y="3608293"/>
            <a:ext cx="6209631" cy="3249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364D39-8E42-41C9-8E31-7D204016B8C3}"/>
              </a:ext>
            </a:extLst>
          </p:cNvPr>
          <p:cNvSpPr txBox="1"/>
          <p:nvPr/>
        </p:nvSpPr>
        <p:spPr>
          <a:xfrm>
            <a:off x="838200" y="9590826"/>
            <a:ext cx="11431595" cy="1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i-tecnico.pt/linkedin-o-que-e-e-para-que-serve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9493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CUNY!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9022" y="1734471"/>
            <a:ext cx="11432822" cy="4442492"/>
          </a:xfrm>
        </p:spPr>
        <p:txBody>
          <a:bodyPr>
            <a:normAutofit/>
          </a:bodyPr>
          <a:lstStyle/>
          <a:p>
            <a:r>
              <a:rPr lang="en-US" sz="3600" b="1" dirty="0"/>
              <a:t>You are graduating from the City University of New York</a:t>
            </a:r>
          </a:p>
          <a:p>
            <a:r>
              <a:rPr lang="en-US" sz="3600" b="1" dirty="0"/>
              <a:t>This is a big deal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It is a respected institution</a:t>
            </a:r>
          </a:p>
          <a:p>
            <a:r>
              <a:rPr lang="en-US" sz="3600" b="1" dirty="0"/>
              <a:t>You should be PROUD of this! Your resume should list: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New York City College of Technology, City University of New York </a:t>
            </a:r>
          </a:p>
          <a:p>
            <a:r>
              <a:rPr lang="en-US" sz="3600" b="1" dirty="0"/>
              <a:t>Bachelors Degree, Hospitality Management </a:t>
            </a: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733" y="186405"/>
            <a:ext cx="3108960" cy="150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6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Great student? Add this puppy!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4000" b="1" dirty="0"/>
              <a:t>Summa Cum Laude is GPA of 3.8-4.0</a:t>
            </a:r>
          </a:p>
          <a:p>
            <a:r>
              <a:rPr lang="en-US" altLang="en-US" sz="4000" b="1" dirty="0"/>
              <a:t>Magna Cum Laude is GPA of 3.5-3.79</a:t>
            </a:r>
          </a:p>
          <a:p>
            <a:r>
              <a:rPr lang="en-US" altLang="en-US" sz="4000" b="1" dirty="0"/>
              <a:t>Cum Laude is GPA of 3.25-3.49</a:t>
            </a:r>
          </a:p>
          <a:p>
            <a:endParaRPr lang="en-US" altLang="en-US" sz="4000" b="1" dirty="0"/>
          </a:p>
          <a:p>
            <a:r>
              <a:rPr lang="en-US" altLang="en-US" sz="4000" b="1" dirty="0"/>
              <a:t>Cum Laude means with “honor” or “praise” </a:t>
            </a:r>
          </a:p>
          <a:p>
            <a:r>
              <a:rPr lang="en-US" altLang="en-US" sz="4000" b="1" dirty="0"/>
              <a:t>Magna means with “great honor”</a:t>
            </a:r>
          </a:p>
          <a:p>
            <a:r>
              <a:rPr lang="en-US" altLang="en-US" sz="4000" b="1" dirty="0"/>
              <a:t>Summa means with the “highest honor”</a:t>
            </a:r>
          </a:p>
          <a:p>
            <a:pPr marL="0" indent="0">
              <a:buNone/>
            </a:pPr>
            <a:r>
              <a:rPr lang="en-US" altLang="en-US" dirty="0"/>
              <a:t>These terms should not be used until after you have Bachelor’s Degree, previous to that, note that you were Dean’s List. The above terms do not apply to Associates Degrees </a:t>
            </a:r>
          </a:p>
          <a:p>
            <a:endParaRPr lang="en-US" altLang="en-US" dirty="0"/>
          </a:p>
        </p:txBody>
      </p:sp>
      <p:pic>
        <p:nvPicPr>
          <p:cNvPr id="18436" name="Picture 2" descr="C:\Users\CStewart\AppData\Local\Microsoft\Windows\Temporary Internet Files\Content.IE5\7OM5O5FM\medall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289" y="719666"/>
            <a:ext cx="17907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5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365125"/>
            <a:ext cx="11082867" cy="1325563"/>
          </a:xfrm>
        </p:spPr>
        <p:txBody>
          <a:bodyPr/>
          <a:lstStyle/>
          <a:p>
            <a:r>
              <a:rPr lang="en-US" b="1" dirty="0"/>
              <a:t>We know you went to high school!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44" y="1690687"/>
            <a:ext cx="10646692" cy="4981045"/>
          </a:xfrm>
        </p:spPr>
        <p:txBody>
          <a:bodyPr>
            <a:normAutofit/>
          </a:bodyPr>
          <a:lstStyle/>
          <a:p>
            <a:r>
              <a:rPr lang="en-US" sz="4000" b="1" dirty="0"/>
              <a:t>Unless you went to a specialized high school that you are particularly proud of, drop it from your resume</a:t>
            </a:r>
          </a:p>
          <a:p>
            <a:r>
              <a:rPr lang="en-US" sz="4000" b="1" dirty="0"/>
              <a:t>You went to college so we know you went to high school</a:t>
            </a:r>
          </a:p>
          <a:p>
            <a:r>
              <a:rPr lang="en-US" sz="4000" b="1" dirty="0"/>
              <a:t>Why should you tell the world exactly how old you are?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16" y="365124"/>
            <a:ext cx="2275840" cy="18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Specialized Skills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sz="3600" b="1" dirty="0"/>
              <a:t>Languages? SUPER important! </a:t>
            </a:r>
          </a:p>
          <a:p>
            <a:pPr marL="0" indent="0">
              <a:buNone/>
            </a:pPr>
            <a:r>
              <a:rPr lang="en-US" altLang="en-US" sz="3600" b="1" dirty="0"/>
              <a:t>Unusual travel or special experience skills? </a:t>
            </a:r>
          </a:p>
          <a:p>
            <a:pPr marL="0" indent="0">
              <a:buNone/>
            </a:pPr>
            <a:r>
              <a:rPr lang="en-US" altLang="en-US" sz="3600" b="1" dirty="0"/>
              <a:t>Think about your personal life….you have special experiences that can be valuable to potential employers!</a:t>
            </a:r>
          </a:p>
          <a:p>
            <a:pPr marL="0" indent="0">
              <a:buNone/>
            </a:pPr>
            <a:r>
              <a:rPr lang="en-US" altLang="en-US" sz="3600" b="1" dirty="0"/>
              <a:t>Volunteer work is great. But remember the outside world doesn’t know what the Anna Nurse Club is. </a:t>
            </a:r>
            <a:r>
              <a:rPr lang="en-US" altLang="en-US" sz="3600" b="1" u="sng" dirty="0"/>
              <a:t>Explain</a:t>
            </a:r>
            <a:r>
              <a:rPr lang="en-US" altLang="en-US" sz="3600" b="1" dirty="0"/>
              <a:t> what this was, for example. If you were a club officer make sure to convey your responsibilities.   </a:t>
            </a: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318" y="0"/>
            <a:ext cx="3810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56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Who issued it? Their </a:t>
            </a:r>
            <a:r>
              <a:rPr lang="en-US" sz="3200" b="1" u="sng" dirty="0"/>
              <a:t>formal </a:t>
            </a:r>
            <a:r>
              <a:rPr lang="en-US" sz="3200" b="1" dirty="0"/>
              <a:t>name.</a:t>
            </a:r>
          </a:p>
          <a:p>
            <a:pPr marL="0" indent="0">
              <a:buNone/>
            </a:pPr>
            <a:r>
              <a:rPr lang="en-US" sz="3200" b="1" dirty="0"/>
              <a:t>Examples-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ServSafe Food Protection Program, National Restaurant Association, Certified May, 2016</a:t>
            </a:r>
            <a:r>
              <a:rPr lang="en-US" sz="3200" b="1" dirty="0"/>
              <a:t>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Certificate in Food Protection, New York City Department of Health, Lic.# 00-67654, Conferred June, 2015. </a:t>
            </a:r>
          </a:p>
          <a:p>
            <a:pPr marL="0" indent="0">
              <a:buNone/>
            </a:pPr>
            <a:r>
              <a:rPr lang="en-US" sz="3200" b="1" dirty="0"/>
              <a:t>etc. Be specific and make it sound </a:t>
            </a:r>
            <a:r>
              <a:rPr lang="en-US" sz="3200" b="1" i="1" dirty="0"/>
              <a:t>professional  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33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HOLD IT!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Don’t use big words when simple language will do. Do you really need to “utilize your skills.”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Don’t be vague.  Give </a:t>
            </a:r>
            <a:r>
              <a:rPr lang="en-US" b="1" dirty="0"/>
              <a:t>specific</a:t>
            </a:r>
            <a:r>
              <a:rPr lang="en-US" dirty="0"/>
              <a:t> tasks that you did at work. 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Spellcheck like crazy.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Don’t make too long </a:t>
            </a:r>
          </a:p>
          <a:p>
            <a:pPr marL="0" indent="0">
              <a:buNone/>
              <a:defRPr/>
            </a:pPr>
            <a:r>
              <a:rPr lang="en-US" dirty="0"/>
              <a:t>and be concise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16388" name="Picture 3" descr="C:\Users\CStewart\AppData\Local\Microsoft\Windows\Temporary Internet Files\Content.IE5\U3A6ISRL\stop_sign_by_mat2468xke-d609xc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1"/>
            <a:ext cx="3265488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367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908</Words>
  <Application>Microsoft Office PowerPoint</Application>
  <PresentationFormat>Widescreen</PresentationFormat>
  <Paragraphs>73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Making your resume great</vt:lpstr>
      <vt:lpstr>Safety first</vt:lpstr>
      <vt:lpstr>LinkedIn </vt:lpstr>
      <vt:lpstr>CUNY!</vt:lpstr>
      <vt:lpstr>Great student? Add this puppy! </vt:lpstr>
      <vt:lpstr>We know you went to high school!</vt:lpstr>
      <vt:lpstr>Specialized Skills</vt:lpstr>
      <vt:lpstr>Certifications</vt:lpstr>
      <vt:lpstr>HOLD IT! </vt:lpstr>
      <vt:lpstr>If you have a job description from a potential employer READ it</vt:lpstr>
      <vt:lpstr>Chronological Order </vt:lpstr>
      <vt:lpstr>Social media is not a skill. </vt:lpstr>
      <vt:lpstr>What’s Up? </vt:lpstr>
      <vt:lpstr>Here’s the deal…</vt:lpstr>
      <vt:lpstr>Great resume?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your resume great</dc:title>
  <dc:creator>Owner</dc:creator>
  <cp:lastModifiedBy>Claire Stewart</cp:lastModifiedBy>
  <cp:revision>40</cp:revision>
  <dcterms:created xsi:type="dcterms:W3CDTF">2020-01-27T22:29:57Z</dcterms:created>
  <dcterms:modified xsi:type="dcterms:W3CDTF">2023-10-01T00:13:26Z</dcterms:modified>
</cp:coreProperties>
</file>