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6" r:id="rId6"/>
    <p:sldId id="259" r:id="rId7"/>
    <p:sldId id="264" r:id="rId8"/>
    <p:sldId id="263" r:id="rId9"/>
    <p:sldId id="260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D4932-EDFD-4243-972B-879F05B6C341}" v="96" dt="2023-04-29T14:43:44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E658E-5323-4ADF-854B-354C6887D16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6DDD9-1909-4A6B-8E56-E720600047B3}">
      <dgm:prSet/>
      <dgm:spPr/>
      <dgm:t>
        <a:bodyPr/>
        <a:lstStyle/>
        <a:p>
          <a:r>
            <a:rPr lang="en-US"/>
            <a:t>Carmello and Antonella owners and founders of Pisillo. This place was created to give the community a little taste of Italy. </a:t>
          </a:r>
        </a:p>
      </dgm:t>
    </dgm:pt>
    <dgm:pt modelId="{41A9A3C0-D199-4F7F-AFA7-0C06D4A40E00}" type="parTrans" cxnId="{E8F29D71-6720-4AE7-8019-971AD772C962}">
      <dgm:prSet/>
      <dgm:spPr/>
      <dgm:t>
        <a:bodyPr/>
        <a:lstStyle/>
        <a:p>
          <a:endParaRPr lang="en-US"/>
        </a:p>
      </dgm:t>
    </dgm:pt>
    <dgm:pt modelId="{9581F17C-40F7-4B3F-932E-AC2BC864E05B}" type="sibTrans" cxnId="{E8F29D71-6720-4AE7-8019-971AD772C96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A464BE8-ADD9-478C-B953-E6F76C1F680E}">
      <dgm:prSet/>
      <dgm:spPr/>
      <dgm:t>
        <a:bodyPr/>
        <a:lstStyle/>
        <a:p>
          <a:r>
            <a:rPr lang="en-US"/>
            <a:t>There bread comes from one of the finest bakeries in Bensonhurst, Brooklyn, which has been in business for 30 years.</a:t>
          </a:r>
        </a:p>
      </dgm:t>
    </dgm:pt>
    <dgm:pt modelId="{C45C7F5D-935D-4757-9A68-2ADC5ACFE6D2}" type="parTrans" cxnId="{5A86E7EF-02E1-49BD-89CA-F82D1D3184B4}">
      <dgm:prSet/>
      <dgm:spPr/>
      <dgm:t>
        <a:bodyPr/>
        <a:lstStyle/>
        <a:p>
          <a:endParaRPr lang="en-US"/>
        </a:p>
      </dgm:t>
    </dgm:pt>
    <dgm:pt modelId="{BBBE041B-D9AD-431B-BC42-BBA8C978C1BF}" type="sibTrans" cxnId="{5A86E7EF-02E1-49BD-89CA-F82D1D3184B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A4C5D13-07B9-4696-BCD1-6EF03D547453}">
      <dgm:prSet/>
      <dgm:spPr/>
      <dgm:t>
        <a:bodyPr/>
        <a:lstStyle/>
        <a:p>
          <a:r>
            <a:rPr lang="en-US"/>
            <a:t>They serve about thirty-five different sandwich varieties, and you can add additional ingredients. You could find a great muffaletta there.</a:t>
          </a:r>
        </a:p>
      </dgm:t>
    </dgm:pt>
    <dgm:pt modelId="{C5A9B02B-3516-4452-9E4B-FF48A753836D}" type="parTrans" cxnId="{C1EDFC22-BFB3-4672-9A8D-C52F96609F1F}">
      <dgm:prSet/>
      <dgm:spPr/>
      <dgm:t>
        <a:bodyPr/>
        <a:lstStyle/>
        <a:p>
          <a:endParaRPr lang="en-US"/>
        </a:p>
      </dgm:t>
    </dgm:pt>
    <dgm:pt modelId="{ED861EB1-9132-46DC-A483-E8E507ED7C32}" type="sibTrans" cxnId="{C1EDFC22-BFB3-4672-9A8D-C52F96609F1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5B944C2-0FF9-4862-A82B-F65A9595146F}" type="pres">
      <dgm:prSet presAssocID="{ED3E658E-5323-4ADF-854B-354C6887D16F}" presName="cycle" presStyleCnt="0">
        <dgm:presLayoutVars>
          <dgm:dir/>
          <dgm:resizeHandles val="exact"/>
        </dgm:presLayoutVars>
      </dgm:prSet>
      <dgm:spPr/>
    </dgm:pt>
    <dgm:pt modelId="{C139CBD2-B62F-4ADC-BD68-B66A533EEE4B}" type="pres">
      <dgm:prSet presAssocID="{3C76DDD9-1909-4A6B-8E56-E720600047B3}" presName="dummy" presStyleCnt="0"/>
      <dgm:spPr/>
    </dgm:pt>
    <dgm:pt modelId="{6F5FDFC7-DCA5-43C5-B716-18F88FE366E0}" type="pres">
      <dgm:prSet presAssocID="{3C76DDD9-1909-4A6B-8E56-E720600047B3}" presName="node" presStyleLbl="revTx" presStyleIdx="0" presStyleCnt="3">
        <dgm:presLayoutVars>
          <dgm:bulletEnabled val="1"/>
        </dgm:presLayoutVars>
      </dgm:prSet>
      <dgm:spPr/>
    </dgm:pt>
    <dgm:pt modelId="{6276C1D7-AEBF-4A15-A735-46C68BE3C2C9}" type="pres">
      <dgm:prSet presAssocID="{9581F17C-40F7-4B3F-932E-AC2BC864E05B}" presName="sibTrans" presStyleLbl="node1" presStyleIdx="0" presStyleCnt="3"/>
      <dgm:spPr/>
    </dgm:pt>
    <dgm:pt modelId="{8FCDF393-7D59-4237-A754-9D9955D0633B}" type="pres">
      <dgm:prSet presAssocID="{4A464BE8-ADD9-478C-B953-E6F76C1F680E}" presName="dummy" presStyleCnt="0"/>
      <dgm:spPr/>
    </dgm:pt>
    <dgm:pt modelId="{EF1F759F-B3CC-4CCC-9134-45AA8C586337}" type="pres">
      <dgm:prSet presAssocID="{4A464BE8-ADD9-478C-B953-E6F76C1F680E}" presName="node" presStyleLbl="revTx" presStyleIdx="1" presStyleCnt="3">
        <dgm:presLayoutVars>
          <dgm:bulletEnabled val="1"/>
        </dgm:presLayoutVars>
      </dgm:prSet>
      <dgm:spPr/>
    </dgm:pt>
    <dgm:pt modelId="{2F6502C4-A348-43D2-954A-E3EBA8F5D13F}" type="pres">
      <dgm:prSet presAssocID="{BBBE041B-D9AD-431B-BC42-BBA8C978C1BF}" presName="sibTrans" presStyleLbl="node1" presStyleIdx="1" presStyleCnt="3"/>
      <dgm:spPr/>
    </dgm:pt>
    <dgm:pt modelId="{CD6C6AC2-4A7A-447D-8903-93250DD170FA}" type="pres">
      <dgm:prSet presAssocID="{4A4C5D13-07B9-4696-BCD1-6EF03D547453}" presName="dummy" presStyleCnt="0"/>
      <dgm:spPr/>
    </dgm:pt>
    <dgm:pt modelId="{98F95129-898B-4B71-A1D0-44A09791316E}" type="pres">
      <dgm:prSet presAssocID="{4A4C5D13-07B9-4696-BCD1-6EF03D547453}" presName="node" presStyleLbl="revTx" presStyleIdx="2" presStyleCnt="3">
        <dgm:presLayoutVars>
          <dgm:bulletEnabled val="1"/>
        </dgm:presLayoutVars>
      </dgm:prSet>
      <dgm:spPr/>
    </dgm:pt>
    <dgm:pt modelId="{860D8CF2-0593-4CD5-8211-30B0FD554FCF}" type="pres">
      <dgm:prSet presAssocID="{ED861EB1-9132-46DC-A483-E8E507ED7C32}" presName="sibTrans" presStyleLbl="node1" presStyleIdx="2" presStyleCnt="3"/>
      <dgm:spPr/>
    </dgm:pt>
  </dgm:ptLst>
  <dgm:cxnLst>
    <dgm:cxn modelId="{DA635D04-362B-41A9-A9B8-F3D11B354770}" type="presOf" srcId="{ED861EB1-9132-46DC-A483-E8E507ED7C32}" destId="{860D8CF2-0593-4CD5-8211-30B0FD554FCF}" srcOrd="0" destOrd="0" presId="urn:microsoft.com/office/officeart/2005/8/layout/cycle1"/>
    <dgm:cxn modelId="{C1EDFC22-BFB3-4672-9A8D-C52F96609F1F}" srcId="{ED3E658E-5323-4ADF-854B-354C6887D16F}" destId="{4A4C5D13-07B9-4696-BCD1-6EF03D547453}" srcOrd="2" destOrd="0" parTransId="{C5A9B02B-3516-4452-9E4B-FF48A753836D}" sibTransId="{ED861EB1-9132-46DC-A483-E8E507ED7C32}"/>
    <dgm:cxn modelId="{B919D52B-857D-4A3F-9D12-C9C9EA64A09F}" type="presOf" srcId="{4A4C5D13-07B9-4696-BCD1-6EF03D547453}" destId="{98F95129-898B-4B71-A1D0-44A09791316E}" srcOrd="0" destOrd="0" presId="urn:microsoft.com/office/officeart/2005/8/layout/cycle1"/>
    <dgm:cxn modelId="{0F42643D-477A-4630-8664-8FBACB92E12B}" type="presOf" srcId="{3C76DDD9-1909-4A6B-8E56-E720600047B3}" destId="{6F5FDFC7-DCA5-43C5-B716-18F88FE366E0}" srcOrd="0" destOrd="0" presId="urn:microsoft.com/office/officeart/2005/8/layout/cycle1"/>
    <dgm:cxn modelId="{1E568161-A6E2-4FCA-A7AB-0B4A6EF0CBF9}" type="presOf" srcId="{9581F17C-40F7-4B3F-932E-AC2BC864E05B}" destId="{6276C1D7-AEBF-4A15-A735-46C68BE3C2C9}" srcOrd="0" destOrd="0" presId="urn:microsoft.com/office/officeart/2005/8/layout/cycle1"/>
    <dgm:cxn modelId="{E8F29D71-6720-4AE7-8019-971AD772C962}" srcId="{ED3E658E-5323-4ADF-854B-354C6887D16F}" destId="{3C76DDD9-1909-4A6B-8E56-E720600047B3}" srcOrd="0" destOrd="0" parTransId="{41A9A3C0-D199-4F7F-AFA7-0C06D4A40E00}" sibTransId="{9581F17C-40F7-4B3F-932E-AC2BC864E05B}"/>
    <dgm:cxn modelId="{0165B18B-E505-4297-8FE1-E3144B37C13A}" type="presOf" srcId="{4A464BE8-ADD9-478C-B953-E6F76C1F680E}" destId="{EF1F759F-B3CC-4CCC-9134-45AA8C586337}" srcOrd="0" destOrd="0" presId="urn:microsoft.com/office/officeart/2005/8/layout/cycle1"/>
    <dgm:cxn modelId="{01F29A8D-D06F-4D88-A2C5-093D19B76610}" type="presOf" srcId="{ED3E658E-5323-4ADF-854B-354C6887D16F}" destId="{75B944C2-0FF9-4862-A82B-F65A9595146F}" srcOrd="0" destOrd="0" presId="urn:microsoft.com/office/officeart/2005/8/layout/cycle1"/>
    <dgm:cxn modelId="{2A8116B2-6FF7-4F54-A81A-F942DD5FDCE6}" type="presOf" srcId="{BBBE041B-D9AD-431B-BC42-BBA8C978C1BF}" destId="{2F6502C4-A348-43D2-954A-E3EBA8F5D13F}" srcOrd="0" destOrd="0" presId="urn:microsoft.com/office/officeart/2005/8/layout/cycle1"/>
    <dgm:cxn modelId="{5A86E7EF-02E1-49BD-89CA-F82D1D3184B4}" srcId="{ED3E658E-5323-4ADF-854B-354C6887D16F}" destId="{4A464BE8-ADD9-478C-B953-E6F76C1F680E}" srcOrd="1" destOrd="0" parTransId="{C45C7F5D-935D-4757-9A68-2ADC5ACFE6D2}" sibTransId="{BBBE041B-D9AD-431B-BC42-BBA8C978C1BF}"/>
    <dgm:cxn modelId="{EB40C856-F327-4AA9-8158-AD7F44BAE3C3}" type="presParOf" srcId="{75B944C2-0FF9-4862-A82B-F65A9595146F}" destId="{C139CBD2-B62F-4ADC-BD68-B66A533EEE4B}" srcOrd="0" destOrd="0" presId="urn:microsoft.com/office/officeart/2005/8/layout/cycle1"/>
    <dgm:cxn modelId="{C240FB70-47AA-4028-8995-5E56B9F4CFFE}" type="presParOf" srcId="{75B944C2-0FF9-4862-A82B-F65A9595146F}" destId="{6F5FDFC7-DCA5-43C5-B716-18F88FE366E0}" srcOrd="1" destOrd="0" presId="urn:microsoft.com/office/officeart/2005/8/layout/cycle1"/>
    <dgm:cxn modelId="{E42E429F-3EB0-4D47-ACC5-E8C3E6B9FC90}" type="presParOf" srcId="{75B944C2-0FF9-4862-A82B-F65A9595146F}" destId="{6276C1D7-AEBF-4A15-A735-46C68BE3C2C9}" srcOrd="2" destOrd="0" presId="urn:microsoft.com/office/officeart/2005/8/layout/cycle1"/>
    <dgm:cxn modelId="{6E81388D-0817-4A3F-B081-9C3C8ADD5CCB}" type="presParOf" srcId="{75B944C2-0FF9-4862-A82B-F65A9595146F}" destId="{8FCDF393-7D59-4237-A754-9D9955D0633B}" srcOrd="3" destOrd="0" presId="urn:microsoft.com/office/officeart/2005/8/layout/cycle1"/>
    <dgm:cxn modelId="{AC5A2C96-5F53-42CB-9BFD-3557DDAC0C0F}" type="presParOf" srcId="{75B944C2-0FF9-4862-A82B-F65A9595146F}" destId="{EF1F759F-B3CC-4CCC-9134-45AA8C586337}" srcOrd="4" destOrd="0" presId="urn:microsoft.com/office/officeart/2005/8/layout/cycle1"/>
    <dgm:cxn modelId="{ED76A533-C0E2-420D-A317-E0645A4643C2}" type="presParOf" srcId="{75B944C2-0FF9-4862-A82B-F65A9595146F}" destId="{2F6502C4-A348-43D2-954A-E3EBA8F5D13F}" srcOrd="5" destOrd="0" presId="urn:microsoft.com/office/officeart/2005/8/layout/cycle1"/>
    <dgm:cxn modelId="{CAE7B5EE-6193-4DC8-832E-228BC7F6E012}" type="presParOf" srcId="{75B944C2-0FF9-4862-A82B-F65A9595146F}" destId="{CD6C6AC2-4A7A-447D-8903-93250DD170FA}" srcOrd="6" destOrd="0" presId="urn:microsoft.com/office/officeart/2005/8/layout/cycle1"/>
    <dgm:cxn modelId="{EF99B770-6EE2-4B5A-B1D4-E037BEEE105E}" type="presParOf" srcId="{75B944C2-0FF9-4862-A82B-F65A9595146F}" destId="{98F95129-898B-4B71-A1D0-44A09791316E}" srcOrd="7" destOrd="0" presId="urn:microsoft.com/office/officeart/2005/8/layout/cycle1"/>
    <dgm:cxn modelId="{CA6C7734-0612-4FD3-B203-1A138CBD3FC0}" type="presParOf" srcId="{75B944C2-0FF9-4862-A82B-F65A9595146F}" destId="{860D8CF2-0593-4CD5-8211-30B0FD554FC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DFC7-DCA5-43C5-B716-18F88FE366E0}">
      <dsp:nvSpPr>
        <dsp:cNvPr id="0" name=""/>
        <dsp:cNvSpPr/>
      </dsp:nvSpPr>
      <dsp:spPr>
        <a:xfrm>
          <a:off x="3952413" y="383814"/>
          <a:ext cx="1956809" cy="195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Carmello and Antonella owners and founders of Pisillo. This place was created to give the community a little taste of Italy. </a:t>
          </a:r>
        </a:p>
      </dsp:txBody>
      <dsp:txXfrm>
        <a:off x="3952413" y="383814"/>
        <a:ext cx="1956809" cy="1956809"/>
      </dsp:txXfrm>
    </dsp:sp>
    <dsp:sp modelId="{6276C1D7-AEBF-4A15-A735-46C68BE3C2C9}">
      <dsp:nvSpPr>
        <dsp:cNvPr id="0" name=""/>
        <dsp:cNvSpPr/>
      </dsp:nvSpPr>
      <dsp:spPr>
        <a:xfrm>
          <a:off x="970923" y="-1443"/>
          <a:ext cx="4627898" cy="4627898"/>
        </a:xfrm>
        <a:prstGeom prst="circularArrow">
          <a:avLst>
            <a:gd name="adj1" fmla="val 8245"/>
            <a:gd name="adj2" fmla="val 575836"/>
            <a:gd name="adj3" fmla="val 2965141"/>
            <a:gd name="adj4" fmla="val 50861"/>
            <a:gd name="adj5" fmla="val 9619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F759F-B3CC-4CCC-9134-45AA8C586337}">
      <dsp:nvSpPr>
        <dsp:cNvPr id="0" name=""/>
        <dsp:cNvSpPr/>
      </dsp:nvSpPr>
      <dsp:spPr>
        <a:xfrm>
          <a:off x="2306468" y="3234674"/>
          <a:ext cx="1956809" cy="195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There bread comes from one of the finest bakeries in Bensonhurst, Brooklyn, which has been in business for 30 years.</a:t>
          </a:r>
        </a:p>
      </dsp:txBody>
      <dsp:txXfrm>
        <a:off x="2306468" y="3234674"/>
        <a:ext cx="1956809" cy="1956809"/>
      </dsp:txXfrm>
    </dsp:sp>
    <dsp:sp modelId="{2F6502C4-A348-43D2-954A-E3EBA8F5D13F}">
      <dsp:nvSpPr>
        <dsp:cNvPr id="0" name=""/>
        <dsp:cNvSpPr/>
      </dsp:nvSpPr>
      <dsp:spPr>
        <a:xfrm>
          <a:off x="970923" y="-1443"/>
          <a:ext cx="4627898" cy="4627898"/>
        </a:xfrm>
        <a:prstGeom prst="circularArrow">
          <a:avLst>
            <a:gd name="adj1" fmla="val 8245"/>
            <a:gd name="adj2" fmla="val 575836"/>
            <a:gd name="adj3" fmla="val 10173302"/>
            <a:gd name="adj4" fmla="val 7259023"/>
            <a:gd name="adj5" fmla="val 9619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95129-898B-4B71-A1D0-44A09791316E}">
      <dsp:nvSpPr>
        <dsp:cNvPr id="0" name=""/>
        <dsp:cNvSpPr/>
      </dsp:nvSpPr>
      <dsp:spPr>
        <a:xfrm>
          <a:off x="660523" y="383814"/>
          <a:ext cx="1956809" cy="195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They serve about thirty-five different sandwich varieties, and you can add additional ingredients. You could find a great muffaletta there.</a:t>
          </a:r>
        </a:p>
      </dsp:txBody>
      <dsp:txXfrm>
        <a:off x="660523" y="383814"/>
        <a:ext cx="1956809" cy="1956809"/>
      </dsp:txXfrm>
    </dsp:sp>
    <dsp:sp modelId="{860D8CF2-0593-4CD5-8211-30B0FD554FCF}">
      <dsp:nvSpPr>
        <dsp:cNvPr id="0" name=""/>
        <dsp:cNvSpPr/>
      </dsp:nvSpPr>
      <dsp:spPr>
        <a:xfrm>
          <a:off x="970923" y="-1443"/>
          <a:ext cx="4627898" cy="4627898"/>
        </a:xfrm>
        <a:prstGeom prst="circularArrow">
          <a:avLst>
            <a:gd name="adj1" fmla="val 8245"/>
            <a:gd name="adj2" fmla="val 575836"/>
            <a:gd name="adj3" fmla="val 16857921"/>
            <a:gd name="adj4" fmla="val 14966242"/>
            <a:gd name="adj5" fmla="val 9619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C014-E8C3-96BC-0772-7F9260305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0A768-450E-4A83-EF32-CC8BD972A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37C1-1BAF-594B-D3EC-0137C401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BD84-9DB2-7047-C46B-80AA38B8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0E2E-6858-392E-6AC8-56067A1F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2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9607-99E0-917C-9B28-7DC11EE4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F2655-FA79-246E-934B-95AB46048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6DE0-FAE9-1E95-5AAB-4B0F26A2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F8BA-0210-278F-ECA0-59E96EB1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68FD3-93D4-12FF-C0F7-6869520A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545A8-E4E8-DCAF-BA63-3DD512CB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F9AF6-555C-74F4-8E35-9E2EB306A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EE157-9255-E053-2B33-1C8CF8E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EF43-95B2-12ED-3897-D2909086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E728B-8B2E-1B2D-ECE1-F9449E65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4104-5A3E-4B0F-F054-97F7F2A7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1523-51C7-B15C-0E28-28EF1AD9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35F6F-4D96-0B0D-32A8-2861F34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656F-8372-F7BE-FDC6-1E521DD5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BA61-6BFB-6B9A-EBE6-410FE256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31A0-9651-3035-94E1-882AFDB9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6AD5-59B2-8897-99FD-6F09002FB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544C-A6A6-058F-EFAA-47C40DB3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FA0A4-01C3-849D-A9ED-010CFB6C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F395-59E8-6964-7F71-E3197FEC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F58-4C0E-DEF0-AC48-4184A730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1855-A467-6130-0293-451C639EC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B9316-707B-C96B-587D-CB2277001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BCBCA-AABF-5398-05EE-40B7FF2E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DCC32-6F4D-48C8-EF00-FD0B36BF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5DB3C-78E9-30D9-F323-527E39BF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BB7A-CCCB-D4B4-6B47-3590DA5D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A504C-48A7-C799-81F7-1EF811C7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EE6AA-6E20-D6D7-ED34-84D31A415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695E7-4FB2-5C92-06BF-5FFF5380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D5535-6DD9-25D6-BCD6-9D35B2AAA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90FE4-2EE3-5F2A-FB53-DF06B789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9AF45-5550-F6DD-1D93-388EEC95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2B5CD-31B8-7AAB-B1B8-CE695903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DA83-6C30-FA02-E751-37451642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63E40-B7A2-C28C-6D94-87370FF8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0C0BC-BAE7-0701-4D40-25748589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DAD4A-F4EC-F1A4-6E05-7F21C154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3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96748-0CB8-CF76-1882-947AABDF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D8082-287B-22C5-6F5B-A885CD1B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50648-399A-CC8A-3313-62487189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FB2D-8114-3155-3DF8-E114EF16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BDEBD-C7AB-CFEF-F514-5B320174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D2652-12D0-4FDB-E874-B523452EF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F2A4-16A8-5308-8B4B-9D7C6B4C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74A17-DB01-C337-BD91-13DA56BE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525D9-735A-CB3D-01DE-9E93F750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0252-59B2-6BEC-6C48-F46379A1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5F1B2-DF05-E094-34E4-B165BA5E9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BEF6-76CD-3C16-32F3-70E51FDCD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1C7DE-DCA2-1823-48C2-FA23C86D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969C5-31D0-1458-C60A-4BF657B4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0368-1FDD-6A8D-960D-DFCCDA26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3948D-FDAA-52C1-B99F-7FE7517D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866F7-CD59-0FA2-F8FE-D29ABCB0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7E5B-6ECB-51A2-4246-E24B2A5B7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1657-43FB-4C83-9081-70910507ABB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A6B0-FCE8-9E79-36AF-ACE2D474B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F084-16C0-69FC-87BD-445E23EE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1DC4-5CE9-414D-B3BB-E320485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ersalmanac.com/heck-muffuletta-20455" TargetMode="External"/><Relationship Id="rId7" Type="http://schemas.openxmlformats.org/officeDocument/2006/relationships/hyperlink" Target="https://www.farmtofork.com.au/recipe-index/vegetarian-muffaletta" TargetMode="External"/><Relationship Id="rId2" Type="http://schemas.openxmlformats.org/officeDocument/2006/relationships/hyperlink" Target="https://celebrationgeneration.com/muffaletta-sandwich-recip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sillopanini.com/" TargetMode="External"/><Relationship Id="rId5" Type="http://schemas.openxmlformats.org/officeDocument/2006/relationships/hyperlink" Target="https://mostlovelythings.com/muffaletta-sandwich-recipe/" TargetMode="External"/><Relationship Id="rId4" Type="http://schemas.openxmlformats.org/officeDocument/2006/relationships/hyperlink" Target="https://food52.com/blog/23679-best-muffuletta-new-orleans-central-groce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ersalmanac.com/where-did-we-get-mardi-gras-from-285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entralgrocery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ogle.com/search?hl=en&amp;cs=0&amp;sxsrf=APwXEdelVFqwxX_qBK8PRSuuM3XfMc6FZg:1682702192165&amp;q=pisillo+italian+panini+chelsea+address&amp;ludocid=17691248494112874685&amp;sa=X&amp;ved=2ahUKEwj5rLGTis3-AhU_FFkFHbr4BqgQ6BN6BAgcEAI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l:(718)%20873-1480" TargetMode="External"/><Relationship Id="rId2" Type="http://schemas.openxmlformats.org/officeDocument/2006/relationships/hyperlink" Target="https://www.google.com/maps/search/?api=1&amp;query=Bobbi%27s%20Italian%20Beef%20228%20Smith%20St%2C%20Brooklyn%2C%20NY%201123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5KDWpKGT1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66298-7C05-103E-7D80-260F4720F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4694227"/>
            <a:ext cx="9144000" cy="11931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MUFFALETTA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7065E-FABE-FC97-978C-96EE9E326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5887366"/>
            <a:ext cx="9144000" cy="802590"/>
          </a:xfrm>
        </p:spPr>
        <p:txBody>
          <a:bodyPr>
            <a:normAutofit fontScale="40000" lnSpcReduction="20000"/>
          </a:bodyPr>
          <a:lstStyle/>
          <a:p>
            <a:endParaRPr lang="en-US" sz="600" dirty="0"/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Yaritza Hernandez</a:t>
            </a:r>
          </a:p>
          <a:p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HMGT 1102</a:t>
            </a:r>
          </a:p>
          <a:p>
            <a:endParaRPr lang="en-US" sz="600" dirty="0"/>
          </a:p>
        </p:txBody>
      </p:sp>
      <p:pic>
        <p:nvPicPr>
          <p:cNvPr id="7170" name="Picture 2" descr="Muffuletta Recipe - NYT Cooking">
            <a:extLst>
              <a:ext uri="{FF2B5EF4-FFF2-40B4-BE49-F238E27FC236}">
                <a16:creationId xmlns:a16="http://schemas.microsoft.com/office/drawing/2014/main" id="{BA10CF04-8644-A84D-97FC-3EE6E505D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r="2" b="17100"/>
          <a:stretch/>
        </p:blipFill>
        <p:spPr bwMode="auto">
          <a:xfrm>
            <a:off x="369610" y="72567"/>
            <a:ext cx="11449732" cy="4844163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0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07941-0F70-6E9E-CB49-45017652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Thank You!!</a:t>
            </a:r>
          </a:p>
        </p:txBody>
      </p:sp>
      <p:pic>
        <p:nvPicPr>
          <p:cNvPr id="8194" name="Picture 2" descr="The New Orleans Muffaletta">
            <a:extLst>
              <a:ext uri="{FF2B5EF4-FFF2-40B4-BE49-F238E27FC236}">
                <a16:creationId xmlns:a16="http://schemas.microsoft.com/office/drawing/2014/main" id="{59522BA0-2679-9FE3-C8D8-FD8FF159F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5" r="1" b="5245"/>
          <a:stretch/>
        </p:blipFill>
        <p:spPr bwMode="auto">
          <a:xfrm>
            <a:off x="2517675" y="1343675"/>
            <a:ext cx="7153601" cy="3026552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8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4BD6-DE81-FF63-A231-7B6BD51E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651C-B656-8DE2-2280-8D2F2439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710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https://celebrationgeneration.com/muffaletta-sandwich-recipe/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https://www.farmersalmanac.com/heck-muffuletta-20455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https://food52.com/blog/23679-best-muffuletta-new-orleans-central-grocery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https://mostlovelythings.com/muffaletta-sandwich-recipe/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https://pisillopanini.com/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https://www.farmtofork.com.au/recipe-index/vegetarian-muffaletta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37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25DA4-7C55-909E-9058-B790166AC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DFBD6-767F-4857-8D44-1D6CE6AF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5511114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region of the U.S. or the world does this item originate?</a:t>
            </a:r>
            <a:br>
              <a:rPr lang="en-US" sz="3100" dirty="0">
                <a:effectLst/>
              </a:rPr>
            </a:br>
            <a:endParaRPr lang="en-US" sz="3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671B0-F777-56FF-DF56-EB622F60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559" y="1853514"/>
            <a:ext cx="5115701" cy="4639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muffaletta originated in New Orleans at Central Grocery where it is still made today.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sandwich was created by Salvatore Lupo, a Sicilian immigrant that ran the central grocery with a sandwich counter in New Orleans.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created the sandwich to feed Sicilian truck farmers who sold their produce at the nearby farmers' market.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75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4CA13-583E-30E5-D2A1-90020DC2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576" y="365125"/>
            <a:ext cx="5138928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Muffuletta?</a:t>
            </a:r>
            <a:br>
              <a:rPr lang="en-US" b="1" i="0" dirty="0">
                <a:effectLst/>
              </a:rPr>
            </a:br>
            <a:endParaRPr lang="en-US" dirty="0"/>
          </a:p>
        </p:txBody>
      </p:sp>
      <p:pic>
        <p:nvPicPr>
          <p:cNvPr id="2050" name="Picture 2" descr="Muffaletta">
            <a:extLst>
              <a:ext uri="{FF2B5EF4-FFF2-40B4-BE49-F238E27FC236}">
                <a16:creationId xmlns:a16="http://schemas.microsoft.com/office/drawing/2014/main" id="{1FE142C5-210E-44D9-3FDA-7ECCD9DDC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3592"/>
          <a:stretch/>
        </p:blipFill>
        <p:spPr bwMode="auto">
          <a:xfrm>
            <a:off x="20" y="10"/>
            <a:ext cx="716887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8B3F2-A743-9311-8B1E-C8B0FF72E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4576" y="1335024"/>
            <a:ext cx="4974336" cy="515785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700" dirty="0"/>
          </a:p>
          <a:p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an Italian sandwich made with Italian charcuterie and a spicy Creole olive salad.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word “Muffuletta” is the name of both the round,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bread  topped with sesame seeds, and the sandwich it’s built on, that originated in the French Quarter in 1906.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Sicilians would go to the grocery store and order 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salami, some ham, a piece of cheese, a little olive salad, and either long braided Italian bread or round muffuletta bread. </a:t>
            </a:r>
          </a:p>
        </p:txBody>
      </p:sp>
    </p:spTree>
    <p:extLst>
      <p:ext uri="{BB962C8B-B14F-4D97-AF65-F5344CB8AC3E}">
        <p14:creationId xmlns:p14="http://schemas.microsoft.com/office/powerpoint/2010/main" val="413780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F684E-2E3E-0083-8087-A3F1B811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552297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interesting about this item?</a:t>
            </a:r>
            <a:br>
              <a:rPr lang="en-US" sz="4100" dirty="0">
                <a:effectLst/>
              </a:rPr>
            </a:br>
            <a:endParaRPr lang="en-US" sz="4100" dirty="0"/>
          </a:p>
        </p:txBody>
      </p:sp>
      <p:pic>
        <p:nvPicPr>
          <p:cNvPr id="3080" name="Picture 8" descr="Muffaletta Sandwich Recipe - Chili Pepper Madness">
            <a:extLst>
              <a:ext uri="{FF2B5EF4-FFF2-40B4-BE49-F238E27FC236}">
                <a16:creationId xmlns:a16="http://schemas.microsoft.com/office/drawing/2014/main" id="{3693D7BC-9D6F-82E6-250C-D33758F90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3854"/>
          <a:stretch/>
        </p:blipFill>
        <p:spPr bwMode="auto">
          <a:xfrm>
            <a:off x="20" y="10"/>
            <a:ext cx="6693388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A78DF-BB94-56C6-6FF0-83650BA43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2512" y="1645920"/>
            <a:ext cx="5654252" cy="48469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sandwich feeds more than farmers today, it’s made its way to restaurants across the nation</a:t>
            </a:r>
          </a:p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February is an exciting time for muffaletta. </a:t>
            </a:r>
            <a:r>
              <a:rPr lang="en-US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Mardi Gras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when the city of New Orleans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filled with tourist and fun festivals this sandwich becomes one of the main attractions.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There’s nothing like that marriage of ham, salami, provolone, and one crucial ingredient: the olive salad (a combination of olives, diced pickled vegetables, roasted red peppers, garlic, chili flakes, and dried oregano)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find the BEST muffaletta sandwich in New Orleans : </a:t>
            </a:r>
            <a:r>
              <a:rPr lang="en-US" sz="20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2000" b="1" i="0" u="sng" strike="noStrike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Grocery &amp; Deli</a:t>
            </a:r>
            <a:r>
              <a:rPr lang="en-US" sz="2000" b="1" i="0" u="sng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923 Decatur Street; 504-523-1620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756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218" name="Picture 2" descr="Vegetarian Muffaletta — Farm to Fork">
            <a:extLst>
              <a:ext uri="{FF2B5EF4-FFF2-40B4-BE49-F238E27FC236}">
                <a16:creationId xmlns:a16="http://schemas.microsoft.com/office/drawing/2014/main" id="{A0B0AA56-36B3-4EC7-7C79-A0B06D348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9227" name="Freeform: Shape 9226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229" name="Freeform: Shape 92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2DABD0-3CF5-7252-7633-CFE0571A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402771"/>
            <a:ext cx="3633746" cy="1589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b="1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interesting about this item?</a:t>
            </a:r>
            <a:r>
              <a:rPr lang="en-US" sz="2300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 be made into a vegetarian muffaletta: </a:t>
            </a:r>
            <a:br>
              <a:rPr lang="en-US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BC9D59-EBAF-0652-6901-D6E7F4166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8895" y="1828800"/>
            <a:ext cx="3633747" cy="49094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INGREDIENT</a:t>
            </a:r>
          </a:p>
          <a:p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Italian style round cob loaf bread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400g pumpkin, peeled, sliced into thin wedges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slices provolone cheese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large red bell peppers, sliced into thick strips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cup of fresh ricotta cheese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100g baby spinach leaves </a:t>
            </a:r>
          </a:p>
          <a:p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Olive Salad</a:t>
            </a:r>
            <a:b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cup pimento stuffed olives, drained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¾ cup pitted olives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tablespoon capers, rinsed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cup of pickles, drained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½ cup flat leaf parsley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tablespoon red wine vinegar </a:t>
            </a:r>
            <a:b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tablespoon olive oil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264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D564-8857-5A11-A9D3-5DA42C35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628" y="182881"/>
            <a:ext cx="6831003" cy="1024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Pisillo Italian Panini</a:t>
            </a:r>
            <a:endParaRPr lang="en-US" sz="7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0C226-4613-98F3-2432-AD5EE6544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68" y="4643411"/>
            <a:ext cx="5251704" cy="1440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</a:t>
            </a:r>
            <a:r>
              <a:rPr lang="en-US" b="1" i="0" dirty="0">
                <a:solidFill>
                  <a:schemeClr val="bg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124 W 25th St, New York, NY 10001</a:t>
            </a:r>
          </a:p>
          <a:p>
            <a:endParaRPr lang="en-US" dirty="0"/>
          </a:p>
        </p:txBody>
      </p:sp>
      <p:graphicFrame>
        <p:nvGraphicFramePr>
          <p:cNvPr id="4104" name="Content Placeholder 5">
            <a:extLst>
              <a:ext uri="{FF2B5EF4-FFF2-40B4-BE49-F238E27FC236}">
                <a16:creationId xmlns:a16="http://schemas.microsoft.com/office/drawing/2014/main" id="{294B7E78-5C5C-1D2D-8A84-1DD17C619F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762286"/>
              </p:ext>
            </p:extLst>
          </p:nvPr>
        </p:nvGraphicFramePr>
        <p:xfrm>
          <a:off x="5344886" y="1317171"/>
          <a:ext cx="6569746" cy="519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2" name="Picture 6" descr="Pisillo Italian Panini  (Copy)">
            <a:extLst>
              <a:ext uri="{FF2B5EF4-FFF2-40B4-BE49-F238E27FC236}">
                <a16:creationId xmlns:a16="http://schemas.microsoft.com/office/drawing/2014/main" id="{CC957F1B-E82F-D008-081C-BE599608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4" y="400595"/>
            <a:ext cx="4242816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4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DF0E8-504C-3B25-1FAA-B2CCD62B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65125"/>
            <a:ext cx="5962785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cap="all" dirty="0">
                <a:effectLst/>
                <a:latin typeface="Algerian" panose="04020705040A02060702" pitchFamily="82" charset="0"/>
              </a:rPr>
              <a:t>BOBBI'S ITALIAN BEEF</a:t>
            </a:r>
            <a:br>
              <a:rPr lang="en-US" b="1" i="0" cap="all" dirty="0">
                <a:effectLst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29D5E-7FB3-AC60-DA46-D288FE716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382" y="1499616"/>
            <a:ext cx="5962785" cy="499325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Bobbi’s Italian beef is one of the top ten shops to find a great muffaletta sandwich. </a:t>
            </a:r>
          </a:p>
          <a:p>
            <a:pPr marL="0" indent="0" algn="ctr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228 Smith St  Brooklyn, NY 11231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(718) 873-1480</a:t>
            </a:r>
            <a:endParaRPr lang="en-US" sz="3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 Brooklyn Muffaletta</a:t>
            </a:r>
          </a:p>
          <a:p>
            <a:pPr marL="0" indent="0" algn="ctr">
              <a:buNone/>
            </a:pPr>
            <a:r>
              <a:rPr lang="en-US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Salami, mortadella, ham, Swiss cheese, provolone, spicy olive tapenade and olive oil</a:t>
            </a:r>
          </a:p>
          <a:p>
            <a:pPr marL="0" indent="0" algn="ctr">
              <a:buNone/>
            </a:pP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$11.00</a:t>
            </a:r>
            <a:endParaRPr lang="en-US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LIL BROOKLYN MUFFALETTA">
            <a:extLst>
              <a:ext uri="{FF2B5EF4-FFF2-40B4-BE49-F238E27FC236}">
                <a16:creationId xmlns:a16="http://schemas.microsoft.com/office/drawing/2014/main" id="{5941D265-693A-0284-1C8E-9C7D6B7B8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6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Rectangle 515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8" name="Rectangle 515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0" name="Rectangle 515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54134-2D15-0408-78FD-3F614129F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643466"/>
            <a:ext cx="3390170" cy="2299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7571A-DC72-5ECE-51A1-A5ACC299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85" y="2918882"/>
            <a:ext cx="3209560" cy="3295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AE411B-09A4-F1E2-7074-6BC10D7C6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863" y="643466"/>
            <a:ext cx="3954995" cy="3042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5AF57D-C718-24B5-3C69-C6D12220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985" y="644371"/>
            <a:ext cx="3409950" cy="346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B462C0-5E49-5EE0-2B46-25E9F5405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985" y="4212055"/>
            <a:ext cx="3431548" cy="152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6C582E-5246-3182-9730-68778B44A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666" y="3629730"/>
            <a:ext cx="3074734" cy="25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nline Media 10" title="How to Make a Muffaletta Sandwich">
            <a:hlinkClick r:id="" action="ppaction://media"/>
            <a:extLst>
              <a:ext uri="{FF2B5EF4-FFF2-40B4-BE49-F238E27FC236}">
                <a16:creationId xmlns:a16="http://schemas.microsoft.com/office/drawing/2014/main" id="{874B46DB-7BEE-AAC1-B3F3-C175ABA2A5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4944" y="377404"/>
            <a:ext cx="10753344" cy="6075638"/>
          </a:xfrm>
          <a:prstGeom prst="rect">
            <a:avLst/>
          </a:prstGeom>
          <a:ln w="762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8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606</Words>
  <Application>Microsoft Office PowerPoint</Application>
  <PresentationFormat>Widescreen</PresentationFormat>
  <Paragraphs>44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Meiryo</vt:lpstr>
      <vt:lpstr>Algerian</vt:lpstr>
      <vt:lpstr>Arial</vt:lpstr>
      <vt:lpstr>Calibri</vt:lpstr>
      <vt:lpstr>Calibri Light</vt:lpstr>
      <vt:lpstr>Roboto</vt:lpstr>
      <vt:lpstr>Times New Roman</vt:lpstr>
      <vt:lpstr>Office Theme</vt:lpstr>
      <vt:lpstr>MUFFALETTA</vt:lpstr>
      <vt:lpstr>What region of the U.S. or the world does this item originate? </vt:lpstr>
      <vt:lpstr>What Is Muffuletta? </vt:lpstr>
      <vt:lpstr>What is interesting about this item? </vt:lpstr>
      <vt:lpstr>What is interesting about this item? It can a be made into a vegetarian muffaletta:  </vt:lpstr>
      <vt:lpstr>Pisillo Italian Panini</vt:lpstr>
      <vt:lpstr>BOBBI'S ITALIAN BEEF </vt:lpstr>
      <vt:lpstr>PowerPoint Presentation</vt:lpstr>
      <vt:lpstr>PowerPoint Presentation</vt:lpstr>
      <vt:lpstr>Thank You!!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MUFFALETTA</dc:title>
  <dc:creator>Yaritza Hernandez</dc:creator>
  <cp:lastModifiedBy>Claire Stewart</cp:lastModifiedBy>
  <cp:revision>2</cp:revision>
  <dcterms:created xsi:type="dcterms:W3CDTF">2023-04-25T17:18:30Z</dcterms:created>
  <dcterms:modified xsi:type="dcterms:W3CDTF">2023-09-30T23:55:23Z</dcterms:modified>
</cp:coreProperties>
</file>