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57"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8D46E283-B463-4131-8E05-DC9459E124BD}" type="datetimeFigureOut">
              <a:rPr lang="en-US" smtClean="0"/>
              <a:pPr/>
              <a:t>11/22/2021</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56F89C91-4C24-40CE-87F4-AB60E12E09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89C91-4C24-40CE-87F4-AB60E12E09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89C91-4C24-40CE-87F4-AB60E12E09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89C91-4C24-40CE-87F4-AB60E12E09C9}" type="slidenum">
              <a:rPr lang="en-US" smtClean="0"/>
              <a:pPr/>
              <a:t>‹#›</a:t>
            </a:fld>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89C91-4C24-40CE-87F4-AB60E12E09C9}" type="slidenum">
              <a:rPr lang="en-US" smtClean="0"/>
              <a:pPr/>
              <a:t>‹#›</a:t>
            </a:fld>
            <a:endParaRPr lang="en-US" dirty="0"/>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F89C91-4C24-40CE-87F4-AB60E12E09C9}" type="slidenum">
              <a:rPr lang="en-US" smtClean="0"/>
              <a:pPr/>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F89C91-4C24-40CE-87F4-AB60E12E09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F89C91-4C24-40CE-87F4-AB60E12E09C9}" type="slidenum">
              <a:rPr lang="en-US" smtClean="0"/>
              <a:pPr/>
              <a:t>‹#›</a:t>
            </a:fld>
            <a:endParaRPr lang="en-US" dirty="0"/>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F89C91-4C24-40CE-87F4-AB60E12E09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F89C91-4C24-40CE-87F4-AB60E12E09C9}" type="slidenum">
              <a:rPr lang="en-US" smtClean="0"/>
              <a:pPr/>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6E283-B463-4131-8E05-DC9459E124BD}" type="datetimeFigureOut">
              <a:rPr lang="en-US" smtClean="0"/>
              <a:pPr/>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F89C91-4C24-40CE-87F4-AB60E12E09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D46E283-B463-4131-8E05-DC9459E124BD}" type="datetimeFigureOut">
              <a:rPr lang="en-US" smtClean="0"/>
              <a:pPr/>
              <a:t>11/22/2021</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6F89C91-4C24-40CE-87F4-AB60E12E09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hotdudetoo@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itytech.cuny.edu/pdc/students.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“Netiquette”</a:t>
            </a:r>
          </a:p>
        </p:txBody>
      </p:sp>
      <p:sp>
        <p:nvSpPr>
          <p:cNvPr id="3" name="Subtitle 2"/>
          <p:cNvSpPr>
            <a:spLocks noGrp="1"/>
          </p:cNvSpPr>
          <p:nvPr>
            <p:ph type="subTitle" idx="1"/>
          </p:nvPr>
        </p:nvSpPr>
        <p:spPr/>
        <p:txBody>
          <a:bodyPr>
            <a:normAutofit fontScale="40000" lnSpcReduction="20000"/>
          </a:bodyPr>
          <a:lstStyle/>
          <a:p>
            <a:r>
              <a:rPr lang="en-US" sz="5400" b="1" dirty="0">
                <a:latin typeface="Aharoni" panose="02010803020104030203" pitchFamily="2" charset="-79"/>
                <a:cs typeface="Aharoni" panose="02010803020104030203" pitchFamily="2" charset="-79"/>
              </a:rPr>
              <a:t>How to be polite and safe on the internet</a:t>
            </a:r>
          </a:p>
        </p:txBody>
      </p:sp>
    </p:spTree>
    <p:extLst>
      <p:ext uri="{BB962C8B-B14F-4D97-AF65-F5344CB8AC3E}">
        <p14:creationId xmlns:p14="http://schemas.microsoft.com/office/powerpoint/2010/main" val="139382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 everyone is young</a:t>
            </a:r>
          </a:p>
        </p:txBody>
      </p:sp>
      <p:sp>
        <p:nvSpPr>
          <p:cNvPr id="3" name="Content Placeholder 2"/>
          <p:cNvSpPr>
            <a:spLocks noGrp="1"/>
          </p:cNvSpPr>
          <p:nvPr>
            <p:ph idx="1"/>
          </p:nvPr>
        </p:nvSpPr>
        <p:spPr/>
        <p:txBody>
          <a:bodyPr/>
          <a:lstStyle/>
          <a:p>
            <a:r>
              <a:rPr lang="en-US" dirty="0"/>
              <a:t>Take in to account the person reading your e-mail may not be comfortable on a computer and may use it as little as possible. Find out who this person is. They don’t know what btw lol etc. means. They also may not be comfortable with the informality offered in e-mail such as misspellings and slang terms. Err on the side of being formal. </a:t>
            </a:r>
          </a:p>
        </p:txBody>
      </p:sp>
    </p:spTree>
    <p:extLst>
      <p:ext uri="{BB962C8B-B14F-4D97-AF65-F5344CB8AC3E}">
        <p14:creationId xmlns:p14="http://schemas.microsoft.com/office/powerpoint/2010/main" val="402046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Week 2 Writing Prompt </a:t>
            </a:r>
          </a:p>
        </p:txBody>
      </p:sp>
      <p:sp>
        <p:nvSpPr>
          <p:cNvPr id="3" name="Content Placeholder 2"/>
          <p:cNvSpPr>
            <a:spLocks noGrp="1"/>
          </p:cNvSpPr>
          <p:nvPr>
            <p:ph idx="1"/>
          </p:nvPr>
        </p:nvSpPr>
        <p:spPr/>
        <p:txBody>
          <a:bodyPr/>
          <a:lstStyle/>
          <a:p>
            <a:r>
              <a:rPr lang="en-US" dirty="0"/>
              <a:t> Write a short, one-paragraph response to how Internet security applies to you and your career.  Have you or anyone you know ever been "hacked" or had your life complicated by not being responsible on the Internet? </a:t>
            </a:r>
          </a:p>
          <a:p>
            <a:r>
              <a:rPr lang="en-US" dirty="0"/>
              <a:t>You must spell-check and use complete sentences. This forum will close at Noon class meeting day. Post under Journals. </a:t>
            </a:r>
          </a:p>
          <a:p>
            <a:endParaRPr lang="en-US" dirty="0"/>
          </a:p>
        </p:txBody>
      </p:sp>
    </p:spTree>
    <p:extLst>
      <p:ext uri="{BB962C8B-B14F-4D97-AF65-F5344CB8AC3E}">
        <p14:creationId xmlns:p14="http://schemas.microsoft.com/office/powerpoint/2010/main" val="294231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the subject line in e-mail</a:t>
            </a:r>
          </a:p>
        </p:txBody>
      </p:sp>
      <p:sp>
        <p:nvSpPr>
          <p:cNvPr id="3" name="Content Placeholder 2"/>
          <p:cNvSpPr>
            <a:spLocks noGrp="1"/>
          </p:cNvSpPr>
          <p:nvPr>
            <p:ph idx="1"/>
          </p:nvPr>
        </p:nvSpPr>
        <p:spPr/>
        <p:txBody>
          <a:bodyPr/>
          <a:lstStyle/>
          <a:p>
            <a:r>
              <a:rPr lang="en-US" dirty="0"/>
              <a:t>Re: My transcript is lost. Help me! </a:t>
            </a:r>
          </a:p>
          <a:p>
            <a:r>
              <a:rPr lang="en-US" dirty="0"/>
              <a:t>Re: 2:00 meeting is cancelled </a:t>
            </a:r>
          </a:p>
          <a:p>
            <a:r>
              <a:rPr lang="en-US" dirty="0"/>
              <a:t>Re: I am sick today</a:t>
            </a:r>
          </a:p>
          <a:p>
            <a:r>
              <a:rPr lang="en-US" dirty="0"/>
              <a:t>Re: </a:t>
            </a:r>
          </a:p>
          <a:p>
            <a:r>
              <a:rPr lang="en-US" dirty="0"/>
              <a:t>Think about the inbox of a busy executive. There will be dozens of e-mails. Do you want yours to be read?  </a:t>
            </a:r>
          </a:p>
        </p:txBody>
      </p:sp>
    </p:spTree>
    <p:extLst>
      <p:ext uri="{BB962C8B-B14F-4D97-AF65-F5344CB8AC3E}">
        <p14:creationId xmlns:p14="http://schemas.microsoft.com/office/powerpoint/2010/main" val="128441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t>
            </a:r>
          </a:p>
        </p:txBody>
      </p:sp>
      <p:sp>
        <p:nvSpPr>
          <p:cNvPr id="3" name="Content Placeholder 2"/>
          <p:cNvSpPr>
            <a:spLocks noGrp="1"/>
          </p:cNvSpPr>
          <p:nvPr>
            <p:ph idx="1"/>
          </p:nvPr>
        </p:nvSpPr>
        <p:spPr/>
        <p:txBody>
          <a:bodyPr>
            <a:normAutofit lnSpcReduction="10000"/>
          </a:bodyPr>
          <a:lstStyle/>
          <a:p>
            <a:r>
              <a:rPr lang="en-US" dirty="0"/>
              <a:t>Think before you “send.”</a:t>
            </a:r>
          </a:p>
          <a:p>
            <a:r>
              <a:rPr lang="en-US" dirty="0"/>
              <a:t>If you have something vital to say save as a draft and reread later before you send.</a:t>
            </a:r>
          </a:p>
          <a:p>
            <a:r>
              <a:rPr lang="en-US" dirty="0"/>
              <a:t>Nothing EVER goes away if it has been on</a:t>
            </a:r>
          </a:p>
          <a:p>
            <a:pPr marL="0" indent="0">
              <a:buNone/>
            </a:pPr>
            <a:r>
              <a:rPr lang="en-US" dirty="0"/>
              <a:t> the internet...nothing. Think about your future jobs and your role as a parent, wife, husband, employee, mentor. Do you want that e-mail reread to you in 10 years?  </a:t>
            </a:r>
          </a:p>
        </p:txBody>
      </p:sp>
    </p:spTree>
    <p:extLst>
      <p:ext uri="{BB962C8B-B14F-4D97-AF65-F5344CB8AC3E}">
        <p14:creationId xmlns:p14="http://schemas.microsoft.com/office/powerpoint/2010/main" val="119402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e-mail rules</a:t>
            </a:r>
          </a:p>
        </p:txBody>
      </p:sp>
      <p:sp>
        <p:nvSpPr>
          <p:cNvPr id="3" name="Content Placeholder 2"/>
          <p:cNvSpPr>
            <a:spLocks noGrp="1"/>
          </p:cNvSpPr>
          <p:nvPr>
            <p:ph idx="1"/>
          </p:nvPr>
        </p:nvSpPr>
        <p:spPr/>
        <p:txBody>
          <a:bodyPr/>
          <a:lstStyle/>
          <a:p>
            <a:r>
              <a:rPr lang="en-US" dirty="0"/>
              <a:t>At City Tech, when you communicate with a professor you should use your CityTech e-mail. </a:t>
            </a:r>
          </a:p>
          <a:p>
            <a:r>
              <a:rPr lang="en-US" dirty="0"/>
              <a:t>This is more important than you think. There are hundreds of you. Each teacher has probably 75 students a semester and then students from past semesters. We do not remember your e-mails or nicknames. </a:t>
            </a:r>
          </a:p>
        </p:txBody>
      </p:sp>
    </p:spTree>
    <p:extLst>
      <p:ext uri="{BB962C8B-B14F-4D97-AF65-F5344CB8AC3E}">
        <p14:creationId xmlns:p14="http://schemas.microsoft.com/office/powerpoint/2010/main" val="218206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you’re looking for a job….</a:t>
            </a:r>
          </a:p>
        </p:txBody>
      </p:sp>
      <p:sp>
        <p:nvSpPr>
          <p:cNvPr id="3" name="Content Placeholder 2"/>
          <p:cNvSpPr>
            <a:spLocks noGrp="1"/>
          </p:cNvSpPr>
          <p:nvPr>
            <p:ph idx="1"/>
          </p:nvPr>
        </p:nvSpPr>
        <p:spPr/>
        <p:txBody>
          <a:bodyPr>
            <a:normAutofit lnSpcReduction="10000"/>
          </a:bodyPr>
          <a:lstStyle/>
          <a:p>
            <a:r>
              <a:rPr lang="en-US" dirty="0"/>
              <a:t>Go through your social media sites. Your potential employers are. Delete photos that you feel may send the wrong message about you. Go through your timeline. Also, check your “tags” to see what friends have posted.  </a:t>
            </a:r>
          </a:p>
          <a:p>
            <a:r>
              <a:rPr lang="en-US" dirty="0"/>
              <a:t>Think before you tag someone else. Maybe they don’t want their photo shared. </a:t>
            </a:r>
          </a:p>
          <a:p>
            <a:r>
              <a:rPr lang="en-US" dirty="0"/>
              <a:t>Think. Think.  </a:t>
            </a:r>
          </a:p>
        </p:txBody>
      </p:sp>
    </p:spTree>
    <p:extLst>
      <p:ext uri="{BB962C8B-B14F-4D97-AF65-F5344CB8AC3E}">
        <p14:creationId xmlns:p14="http://schemas.microsoft.com/office/powerpoint/2010/main" val="38254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hunting online</a:t>
            </a:r>
          </a:p>
        </p:txBody>
      </p:sp>
      <p:sp>
        <p:nvSpPr>
          <p:cNvPr id="3" name="Content Placeholder 2"/>
          <p:cNvSpPr>
            <a:spLocks noGrp="1"/>
          </p:cNvSpPr>
          <p:nvPr>
            <p:ph idx="1"/>
          </p:nvPr>
        </p:nvSpPr>
        <p:spPr/>
        <p:txBody>
          <a:bodyPr/>
          <a:lstStyle/>
          <a:p>
            <a:r>
              <a:rPr lang="en-US" dirty="0"/>
              <a:t>Be careful. Don’t go to every site in the world and think it is OK. </a:t>
            </a:r>
          </a:p>
          <a:p>
            <a:r>
              <a:rPr lang="en-US" dirty="0"/>
              <a:t>NEVER give personal info out on your resume online or in an e-mail. Do not give up your ssn, home address, birthdate. Some so-called job sites are actually created for identity theft. They will say they have a job for you and say they need some more info for the application. </a:t>
            </a:r>
          </a:p>
        </p:txBody>
      </p:sp>
    </p:spTree>
    <p:extLst>
      <p:ext uri="{BB962C8B-B14F-4D97-AF65-F5344CB8AC3E}">
        <p14:creationId xmlns:p14="http://schemas.microsoft.com/office/powerpoint/2010/main" val="362054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on that.</a:t>
            </a:r>
          </a:p>
        </p:txBody>
      </p:sp>
      <p:sp>
        <p:nvSpPr>
          <p:cNvPr id="3" name="Content Placeholder 2"/>
          <p:cNvSpPr>
            <a:spLocks noGrp="1"/>
          </p:cNvSpPr>
          <p:nvPr>
            <p:ph idx="1"/>
          </p:nvPr>
        </p:nvSpPr>
        <p:spPr/>
        <p:txBody>
          <a:bodyPr/>
          <a:lstStyle/>
          <a:p>
            <a:r>
              <a:rPr lang="en-US" dirty="0"/>
              <a:t>Don’t rush to give out personal information unless you have verified the company is legitimate. Then is the time to give your info and only then if you feel comfortable. </a:t>
            </a:r>
          </a:p>
          <a:p>
            <a:pPr marL="0" indent="0">
              <a:buNone/>
            </a:pPr>
            <a:endParaRPr lang="en-US" dirty="0"/>
          </a:p>
          <a:p>
            <a:endParaRPr lang="en-US" dirty="0"/>
          </a:p>
        </p:txBody>
      </p:sp>
    </p:spTree>
    <p:extLst>
      <p:ext uri="{BB962C8B-B14F-4D97-AF65-F5344CB8AC3E}">
        <p14:creationId xmlns:p14="http://schemas.microsoft.com/office/powerpoint/2010/main" val="163646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account</a:t>
            </a:r>
          </a:p>
        </p:txBody>
      </p:sp>
      <p:sp>
        <p:nvSpPr>
          <p:cNvPr id="3" name="Content Placeholder 2"/>
          <p:cNvSpPr>
            <a:spLocks noGrp="1"/>
          </p:cNvSpPr>
          <p:nvPr>
            <p:ph idx="1"/>
          </p:nvPr>
        </p:nvSpPr>
        <p:spPr/>
        <p:txBody>
          <a:bodyPr/>
          <a:lstStyle/>
          <a:p>
            <a:r>
              <a:rPr lang="en-US" dirty="0"/>
              <a:t>Consider a spare e-mail account only for job-hunting. On this account you will have never bought anything, used your credit card etc. </a:t>
            </a:r>
          </a:p>
          <a:p>
            <a:r>
              <a:rPr lang="en-US" dirty="0"/>
              <a:t>The username should be mature. Not things like babygirl123@yahoo.com </a:t>
            </a:r>
          </a:p>
          <a:p>
            <a:r>
              <a:rPr lang="en-US" dirty="0"/>
              <a:t>Or </a:t>
            </a:r>
            <a:r>
              <a:rPr lang="en-US" dirty="0">
                <a:solidFill>
                  <a:srgbClr val="FF0000"/>
                </a:solidFill>
                <a:hlinkClick r:id="rId2">
                  <a:extLst>
                    <a:ext uri="{A12FA001-AC4F-418D-AE19-62706E023703}">
                      <ahyp:hlinkClr xmlns:ahyp="http://schemas.microsoft.com/office/drawing/2018/hyperlinkcolor" val="tx"/>
                    </a:ext>
                  </a:extLst>
                </a:hlinkClick>
              </a:rPr>
              <a:t>hotdudetoo@gmail.com</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45130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Resume writing service</a:t>
            </a:r>
          </a:p>
        </p:txBody>
      </p:sp>
      <p:sp>
        <p:nvSpPr>
          <p:cNvPr id="3" name="Content Placeholder 2"/>
          <p:cNvSpPr>
            <a:spLocks noGrp="1"/>
          </p:cNvSpPr>
          <p:nvPr>
            <p:ph idx="1"/>
          </p:nvPr>
        </p:nvSpPr>
        <p:spPr/>
        <p:txBody>
          <a:bodyPr>
            <a:normAutofit/>
          </a:bodyPr>
          <a:lstStyle/>
          <a:p>
            <a:r>
              <a:rPr lang="en-US" dirty="0"/>
              <a:t>You don’t need one. Some of these “companies” exist only to  gather and use or sell your personal information.  </a:t>
            </a:r>
          </a:p>
          <a:p>
            <a:r>
              <a:rPr lang="en-US" dirty="0"/>
              <a:t>We can help you with your resume. In Professional Alliances class you create one. If you need one before that, there are campus services to help you.  Visit City Tech’s Professional Development Center </a:t>
            </a:r>
          </a:p>
          <a:p>
            <a:r>
              <a:rPr lang="en-US" dirty="0">
                <a:solidFill>
                  <a:srgbClr val="FF0000"/>
                </a:solidFill>
                <a:hlinkClick r:id="rId2">
                  <a:extLst>
                    <a:ext uri="{A12FA001-AC4F-418D-AE19-62706E023703}">
                      <ahyp:hlinkClr xmlns:ahyp="http://schemas.microsoft.com/office/drawing/2018/hyperlinkcolor" val="tx"/>
                    </a:ext>
                  </a:extLst>
                </a:hlinkClick>
              </a:rPr>
              <a:t>http://www.citytech.cuny.edu/pdc/students.aspx</a:t>
            </a:r>
            <a:endParaRPr lang="en-US" dirty="0">
              <a:solidFill>
                <a:srgbClr val="FF0000"/>
              </a:solidFill>
            </a:endParaRPr>
          </a:p>
        </p:txBody>
      </p:sp>
    </p:spTree>
    <p:extLst>
      <p:ext uri="{BB962C8B-B14F-4D97-AF65-F5344CB8AC3E}">
        <p14:creationId xmlns:p14="http://schemas.microsoft.com/office/powerpoint/2010/main" val="303939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TotalTime>
  <Words>647</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Aharoni</vt:lpstr>
      <vt:lpstr>Arial</vt:lpstr>
      <vt:lpstr>Garamond</vt:lpstr>
      <vt:lpstr>Wingdings</vt:lpstr>
      <vt:lpstr>Couture</vt:lpstr>
      <vt:lpstr>“Netiquette”</vt:lpstr>
      <vt:lpstr>Use the subject line in e-mail</vt:lpstr>
      <vt:lpstr>Think !</vt:lpstr>
      <vt:lpstr>Basic e-mail rules</vt:lpstr>
      <vt:lpstr>So, you’re looking for a job….</vt:lpstr>
      <vt:lpstr>Job hunting online</vt:lpstr>
      <vt:lpstr>Wait on that.</vt:lpstr>
      <vt:lpstr>E-mail account</vt:lpstr>
      <vt:lpstr>Resume writing service</vt:lpstr>
      <vt:lpstr>Not everyone is young</vt:lpstr>
      <vt:lpstr>Week 2 Writing Prompt </vt:lpstr>
    </vt:vector>
  </TitlesOfParts>
  <Company>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“Netiquette”</dc:title>
  <dc:creator>Claire Stewart</dc:creator>
  <cp:lastModifiedBy>Claire Stewart</cp:lastModifiedBy>
  <cp:revision>22</cp:revision>
  <dcterms:created xsi:type="dcterms:W3CDTF">2013-08-28T10:26:40Z</dcterms:created>
  <dcterms:modified xsi:type="dcterms:W3CDTF">2021-11-22T12:57:11Z</dcterms:modified>
</cp:coreProperties>
</file>